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8"/>
  </p:notesMasterIdLst>
  <p:sldIdLst>
    <p:sldId id="256" r:id="rId2"/>
    <p:sldId id="368" r:id="rId3"/>
    <p:sldId id="451" r:id="rId4"/>
    <p:sldId id="450" r:id="rId5"/>
    <p:sldId id="372" r:id="rId6"/>
    <p:sldId id="373" r:id="rId7"/>
    <p:sldId id="374" r:id="rId8"/>
    <p:sldId id="377" r:id="rId9"/>
    <p:sldId id="378" r:id="rId10"/>
    <p:sldId id="380" r:id="rId11"/>
    <p:sldId id="384" r:id="rId12"/>
    <p:sldId id="453" r:id="rId13"/>
    <p:sldId id="386" r:id="rId14"/>
    <p:sldId id="390" r:id="rId15"/>
    <p:sldId id="454" r:id="rId16"/>
    <p:sldId id="392" r:id="rId17"/>
    <p:sldId id="455" r:id="rId18"/>
    <p:sldId id="397" r:id="rId19"/>
    <p:sldId id="456" r:id="rId20"/>
    <p:sldId id="403" r:id="rId21"/>
    <p:sldId id="434" r:id="rId22"/>
    <p:sldId id="433" r:id="rId23"/>
    <p:sldId id="437" r:id="rId24"/>
    <p:sldId id="438" r:id="rId25"/>
    <p:sldId id="405" r:id="rId26"/>
    <p:sldId id="406" r:id="rId27"/>
    <p:sldId id="407" r:id="rId28"/>
    <p:sldId id="443" r:id="rId29"/>
    <p:sldId id="409" r:id="rId30"/>
    <p:sldId id="411" r:id="rId31"/>
    <p:sldId id="413" r:id="rId32"/>
    <p:sldId id="425" r:id="rId33"/>
    <p:sldId id="444" r:id="rId34"/>
    <p:sldId id="445" r:id="rId35"/>
    <p:sldId id="447" r:id="rId36"/>
    <p:sldId id="334" r:id="rId3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88689" autoAdjust="0"/>
  </p:normalViewPr>
  <p:slideViewPr>
    <p:cSldViewPr snapToGrid="0">
      <p:cViewPr varScale="1">
        <p:scale>
          <a:sx n="84" d="100"/>
          <a:sy n="84" d="100"/>
        </p:scale>
        <p:origin x="355" y="77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自我介绍。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8/28/2019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存档文件属性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Archive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779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81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75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4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无论是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，在硬盘里，实际上都是一个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虽然可以放在目录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里，但是，最外层的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，实际上只有一个：在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下，最底层的目录，是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根目录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。而桌面系统里，最外层的文件夹，实际上就是各个分区。这样的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，易于分类数据，便于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数据和文件管理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42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4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能大大简化计算机维护人员的工作压力，你可以将你常用的一些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命令组合，做成把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文件。这样，就能有效的提高你的工作效率。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9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命令访问某个目录，可以进入到当前目录下的某个子目录中，只能一层一层走，不能越层，如需越层，则需要</a:t>
            </a:r>
            <a:r>
              <a:rPr lang="en-US" altLang="zh-CN" dirty="0"/>
              <a:t>cd..</a:t>
            </a:r>
            <a:r>
              <a:rPr lang="zh-CN" altLang="en-US" dirty="0"/>
              <a:t>或</a:t>
            </a:r>
            <a:r>
              <a:rPr lang="en-US" altLang="zh-CN" dirty="0"/>
              <a:t>cd\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12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07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注：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在这里，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系统借鉴了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系统的做法，将外部的输入和输出设备，作为文件来进行操作和处理。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代表的是标准输入，即键盘。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在输入完字符串以后，要以</a:t>
            </a:r>
            <a:r>
              <a:rPr lang="en-US" altLang="zh-CN" sz="1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Ctrl+Z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结尾，这样，才能完成整个命令。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2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7450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3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425451" y="1452563"/>
            <a:ext cx="10308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3232151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3039533" y="4879975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21167" y="28574"/>
            <a:ext cx="12240684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9992784" y="1095375"/>
            <a:ext cx="2262716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8881533" y="4362450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7291917" y="2206625"/>
            <a:ext cx="254423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11197167" y="598488"/>
            <a:ext cx="1058333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9163051" y="1450975"/>
            <a:ext cx="162348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2468033" y="2755900"/>
            <a:ext cx="1388533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10333567" y="2662238"/>
            <a:ext cx="960967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7721600" y="6489700"/>
            <a:ext cx="1488017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8170333" y="6408738"/>
            <a:ext cx="1648884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4817" y="4941888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10623551" y="2281238"/>
            <a:ext cx="1504949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10172700" y="5611813"/>
            <a:ext cx="986367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9296400" y="5241925"/>
            <a:ext cx="98636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9992784" y="4927600"/>
            <a:ext cx="98424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10972800" y="5667375"/>
            <a:ext cx="806451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10771717" y="4097338"/>
            <a:ext cx="738716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11216217" y="5057775"/>
            <a:ext cx="738716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11584517" y="4791075"/>
            <a:ext cx="670983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1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084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284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117" y="6450013"/>
            <a:ext cx="81068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2110317" y="5454650"/>
            <a:ext cx="2546349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11427884" y="3382963"/>
            <a:ext cx="408516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11197167" y="3536950"/>
            <a:ext cx="40851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11478684" y="3689350"/>
            <a:ext cx="408516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20743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632884" y="3167063"/>
            <a:ext cx="611716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35983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9FB603CE-5F00-40DA-931C-D1EEA04C32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818" y="4941889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83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7760228" y="406871"/>
            <a:ext cx="3043293" cy="723900"/>
            <a:chOff x="7350959" y="5852537"/>
            <a:chExt cx="3042126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79567" y="6043996"/>
              <a:ext cx="2413518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信息素养实践一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E66D48A-B788-40ED-9BA9-049C069B8401}"/>
              </a:ext>
            </a:extLst>
          </p:cNvPr>
          <p:cNvSpPr txBox="1"/>
          <p:nvPr/>
        </p:nvSpPr>
        <p:spPr>
          <a:xfrm>
            <a:off x="3838417" y="4543275"/>
            <a:ext cx="4515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</a:t>
            </a:r>
            <a:r>
              <a:rPr lang="en-US" altLang="zh-CN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</a:p>
        </p:txBody>
      </p:sp>
      <p:pic>
        <p:nvPicPr>
          <p:cNvPr id="6" name="图片 14">
            <a:extLst>
              <a:ext uri="{FF2B5EF4-FFF2-40B4-BE49-F238E27FC236}">
                <a16:creationId xmlns:a16="http://schemas.microsoft.com/office/drawing/2014/main" id="{0547D5C7-37DB-484B-8392-38D79B05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1635125" y="5989638"/>
            <a:ext cx="4587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5">
            <a:extLst>
              <a:ext uri="{FF2B5EF4-FFF2-40B4-BE49-F238E27FC236}">
                <a16:creationId xmlns:a16="http://schemas.microsoft.com/office/drawing/2014/main" id="{87D17EFE-EA03-4C5E-9B5D-7C7A0130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2116138" y="6007100"/>
            <a:ext cx="20923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77078" y="1464304"/>
            <a:ext cx="11432982" cy="454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就是桌面操作系统中的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通常我们将根目录定义为“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，而一个目录与其子目录的分隔符，也用“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分隔。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\Student\</a:t>
            </a:r>
            <a:r>
              <a:rPr lang="en-US" altLang="zh-CN" sz="2800" dirty="0">
                <a:solidFill>
                  <a:schemeClr val="bg2"/>
                </a:solidFill>
              </a:rPr>
              <a:t>Name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，意思是从根目录起，第一级子目录为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sz="2800" dirty="0">
                <a:solidFill>
                  <a:schemeClr val="bg2"/>
                </a:solidFill>
              </a:rPr>
              <a:t>Name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的子目录，也是根目录的第二级子目录；而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Student\</a:t>
            </a:r>
            <a:r>
              <a:rPr lang="en-US" altLang="zh-CN" sz="2800" dirty="0">
                <a:solidFill>
                  <a:schemeClr val="bg2"/>
                </a:solidFill>
              </a:rPr>
              <a:t>Name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，意思则为，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Student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为当前目录的一个子目录，而</a:t>
            </a:r>
            <a:r>
              <a:rPr lang="en-US" altLang="zh-CN" sz="2800" dirty="0">
                <a:solidFill>
                  <a:schemeClr val="bg2"/>
                </a:solidFill>
              </a:rPr>
              <a:t>Name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则为当前目录的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533173-BEA7-4F71-B596-BEF418CB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8077200" cy="5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directory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447675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7346011" y="2904985"/>
            <a:ext cx="4619566" cy="172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EEA675-2281-48F9-A67B-C8F08A8A1289}"/>
              </a:ext>
            </a:extLst>
          </p:cNvPr>
          <p:cNvGrpSpPr/>
          <p:nvPr/>
        </p:nvGrpSpPr>
        <p:grpSpPr>
          <a:xfrm>
            <a:off x="543348" y="2588798"/>
            <a:ext cx="6122435" cy="2997531"/>
            <a:chOff x="2354567" y="694114"/>
            <a:chExt cx="6119564" cy="3683146"/>
          </a:xfrm>
        </p:grpSpPr>
        <p:sp>
          <p:nvSpPr>
            <p:cNvPr id="20484" name="Text Box 8"/>
            <p:cNvSpPr txBox="1">
              <a:spLocks noChangeArrowheads="1"/>
            </p:cNvSpPr>
            <p:nvPr/>
          </p:nvSpPr>
          <p:spPr bwMode="auto">
            <a:xfrm>
              <a:off x="5867400" y="694114"/>
              <a:ext cx="304800" cy="642894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bg2"/>
                  </a:solidFill>
                </a:rPr>
                <a:t>\</a:t>
              </a:r>
            </a:p>
          </p:txBody>
        </p:sp>
        <p:sp>
          <p:nvSpPr>
            <p:cNvPr id="20485" name="Line 9"/>
            <p:cNvSpPr>
              <a:spLocks noChangeShapeType="1"/>
            </p:cNvSpPr>
            <p:nvPr/>
          </p:nvSpPr>
          <p:spPr bwMode="auto">
            <a:xfrm>
              <a:off x="4343400" y="1781175"/>
              <a:ext cx="3505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10"/>
            <p:cNvSpPr>
              <a:spLocks noChangeShapeType="1"/>
            </p:cNvSpPr>
            <p:nvPr/>
          </p:nvSpPr>
          <p:spPr bwMode="auto">
            <a:xfrm flipV="1">
              <a:off x="6019800" y="1323975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12"/>
            <p:cNvSpPr>
              <a:spLocks noChangeShapeType="1"/>
            </p:cNvSpPr>
            <p:nvPr/>
          </p:nvSpPr>
          <p:spPr bwMode="auto">
            <a:xfrm>
              <a:off x="60198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13"/>
            <p:cNvSpPr>
              <a:spLocks noChangeShapeType="1"/>
            </p:cNvSpPr>
            <p:nvPr/>
          </p:nvSpPr>
          <p:spPr bwMode="auto">
            <a:xfrm>
              <a:off x="78486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14"/>
            <p:cNvSpPr txBox="1">
              <a:spLocks noChangeArrowheads="1"/>
            </p:cNvSpPr>
            <p:nvPr/>
          </p:nvSpPr>
          <p:spPr bwMode="auto">
            <a:xfrm>
              <a:off x="3582797" y="2343972"/>
              <a:ext cx="1254509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bg2"/>
                  </a:solidFill>
                </a:rPr>
                <a:t>Student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491" name="Text Box 15"/>
            <p:cNvSpPr txBox="1">
              <a:spLocks noChangeArrowheads="1"/>
            </p:cNvSpPr>
            <p:nvPr/>
          </p:nvSpPr>
          <p:spPr bwMode="auto">
            <a:xfrm>
              <a:off x="5257800" y="2338947"/>
              <a:ext cx="1333499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bg2"/>
                  </a:solidFill>
                </a:rPr>
                <a:t>Teacher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6926211" y="2330481"/>
              <a:ext cx="1547920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bg2"/>
                  </a:solidFill>
                </a:rPr>
                <a:t>Instructor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493" name="Line 18"/>
            <p:cNvSpPr>
              <a:spLocks noChangeShapeType="1"/>
            </p:cNvSpPr>
            <p:nvPr/>
          </p:nvSpPr>
          <p:spPr bwMode="auto">
            <a:xfrm flipV="1">
              <a:off x="2971800" y="3338513"/>
              <a:ext cx="2743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>
              <a:off x="4343400" y="2906208"/>
              <a:ext cx="0" cy="416132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0495" name="Line 20"/>
            <p:cNvSpPr>
              <a:spLocks noChangeShapeType="1"/>
            </p:cNvSpPr>
            <p:nvPr/>
          </p:nvSpPr>
          <p:spPr bwMode="auto">
            <a:xfrm>
              <a:off x="29718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1"/>
            <p:cNvSpPr>
              <a:spLocks noChangeShapeType="1"/>
            </p:cNvSpPr>
            <p:nvPr/>
          </p:nvSpPr>
          <p:spPr bwMode="auto">
            <a:xfrm>
              <a:off x="43434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22"/>
            <p:cNvSpPr>
              <a:spLocks noChangeShapeType="1"/>
            </p:cNvSpPr>
            <p:nvPr/>
          </p:nvSpPr>
          <p:spPr bwMode="auto">
            <a:xfrm>
              <a:off x="57150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26"/>
            <p:cNvSpPr txBox="1">
              <a:spLocks noChangeArrowheads="1"/>
            </p:cNvSpPr>
            <p:nvPr/>
          </p:nvSpPr>
          <p:spPr bwMode="auto">
            <a:xfrm>
              <a:off x="2354567" y="3810000"/>
              <a:ext cx="1074434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/>
                  </a:solidFill>
                </a:rPr>
                <a:t>Name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3702009" y="3810000"/>
              <a:ext cx="1283063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/>
                  </a:solidFill>
                </a:rPr>
                <a:t>C</a:t>
              </a:r>
              <a:r>
                <a:rPr lang="en-US" sz="2400" dirty="0">
                  <a:solidFill>
                    <a:schemeClr val="bg2"/>
                  </a:solidFill>
                </a:rPr>
                <a:t>ollege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500" name="Text Box 2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979653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/>
                  </a:solidFill>
                </a:rPr>
                <a:t>Class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EFB6233-3A7D-4D35-9047-07A65BD586B9}"/>
              </a:ext>
            </a:extLst>
          </p:cNvPr>
          <p:cNvSpPr txBox="1"/>
          <p:nvPr/>
        </p:nvSpPr>
        <p:spPr>
          <a:xfrm>
            <a:off x="900000" y="1432032"/>
            <a:ext cx="1008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是用户在磁盘上寻找文件时，所历经的目录线路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B6F3D31B-692F-403C-8369-9CEC5290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8077200" cy="59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路径（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4AEFE58-FB1B-44F4-B44C-8173DC1B4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110" y="3500575"/>
            <a:ext cx="2" cy="43410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00000" y="1518960"/>
            <a:ext cx="7848600" cy="195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盘符、光标、目录、路径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8077200" cy="65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239116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85042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44759" y="1333264"/>
            <a:ext cx="10889166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中，文件名的长度限制为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个字符的文件名和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个字符的扩展名。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桌面系统上的长文件名，在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状态下都变得面目全非。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</a:p>
        </p:txBody>
      </p:sp>
      <p:sp>
        <p:nvSpPr>
          <p:cNvPr id="22533" name="Text Box 23"/>
          <p:cNvSpPr txBox="1">
            <a:spLocks noChangeArrowheads="1"/>
          </p:cNvSpPr>
          <p:nvPr/>
        </p:nvSpPr>
        <p:spPr bwMode="auto">
          <a:xfrm>
            <a:off x="900000" y="3349608"/>
            <a:ext cx="4797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Win7/Win10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下的长文件名：</a:t>
            </a:r>
          </a:p>
        </p:txBody>
      </p:sp>
      <p:sp>
        <p:nvSpPr>
          <p:cNvPr id="22534" name="Text Box 24"/>
          <p:cNvSpPr txBox="1">
            <a:spLocks noChangeArrowheads="1"/>
          </p:cNvSpPr>
          <p:nvPr/>
        </p:nvSpPr>
        <p:spPr bwMode="auto">
          <a:xfrm>
            <a:off x="900000" y="4163380"/>
            <a:ext cx="4797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状态下的长文件名：</a:t>
            </a:r>
          </a:p>
        </p:txBody>
      </p:sp>
      <p:sp>
        <p:nvSpPr>
          <p:cNvPr id="22535" name="Text Box 25"/>
          <p:cNvSpPr txBox="1">
            <a:spLocks noChangeArrowheads="1"/>
          </p:cNvSpPr>
          <p:nvPr/>
        </p:nvSpPr>
        <p:spPr bwMode="auto">
          <a:xfrm>
            <a:off x="900001" y="4946693"/>
            <a:ext cx="11109120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注：长文件名在纯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状态下的显示，是采用这样的方法：取长文件名的头六个字符加上一个“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符号和一个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一位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的数字。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1FBA91B-A4FD-401E-9684-C0B69874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Name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22A35F-5542-4F0A-A5C7-36FC684EE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36" y="3276617"/>
            <a:ext cx="6038850" cy="600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55B286-F94D-4EF2-BEAA-AD0AD4D83B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b="6504"/>
          <a:stretch/>
        </p:blipFill>
        <p:spPr>
          <a:xfrm>
            <a:off x="5461336" y="4092317"/>
            <a:ext cx="4432843" cy="5343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00000" y="1313430"/>
            <a:ext cx="11456858" cy="565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是为了让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命令便于批量处理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文件，而采用的一种文件名的符号替换方法。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是一个多字符的通配符，一个“*”可以搭配一个或多个字符。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是一个单字符的通配符，一个“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只能搭配一个字符。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A*.*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为开头字母的所有文件。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a?????.exe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为开头字母，文件名长度为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，是以字母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为文件名结尾的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??c???.pdf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，是文件名第三个字符为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，文件名长度为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FA30EF-59CE-4A63-B4DF-67590174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5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Wildcard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Attribute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9A049F-2C9A-434C-A881-5B2F9CCD0D19}"/>
              </a:ext>
            </a:extLst>
          </p:cNvPr>
          <p:cNvSpPr txBox="1"/>
          <p:nvPr/>
        </p:nvSpPr>
        <p:spPr>
          <a:xfrm>
            <a:off x="900000" y="1430040"/>
            <a:ext cx="11292000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文件属性查看方式可以分为两种：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第一种是指利用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第二种是指利用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列表命令可以看到的文件特征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BC9611-A59C-465C-A20D-4E6D1A8A5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82" y="4619371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00001" y="1172183"/>
            <a:ext cx="10880131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文档属性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(A)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准备存档的文件。一旦创建，自带这个属性。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这个属性一般不用理。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60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Attribute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9EF192-A787-4007-84AC-75486CB84F23}"/>
              </a:ext>
            </a:extLst>
          </p:cNvPr>
          <p:cNvSpPr txBox="1"/>
          <p:nvPr/>
        </p:nvSpPr>
        <p:spPr>
          <a:xfrm>
            <a:off x="900001" y="2136530"/>
            <a:ext cx="11063400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隐藏属性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(H)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属性，那么在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时候，就看不到，只能利用加参数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/ah,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才能看到。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8E68F-B418-485F-A6FE-1B3FA7632756}"/>
              </a:ext>
            </a:extLst>
          </p:cNvPr>
          <p:cNvSpPr txBox="1"/>
          <p:nvPr/>
        </p:nvSpPr>
        <p:spPr>
          <a:xfrm>
            <a:off x="900000" y="5349077"/>
            <a:ext cx="1072129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只读属性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(R)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属性，则不能被编辑和修改。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BB00F-49C3-4C53-B504-4B4FB2F7981F}"/>
              </a:ext>
            </a:extLst>
          </p:cNvPr>
          <p:cNvSpPr txBox="1"/>
          <p:nvPr/>
        </p:nvSpPr>
        <p:spPr>
          <a:xfrm>
            <a:off x="900001" y="3704639"/>
            <a:ext cx="1106340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系统文件属性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(S)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系统文件属性，是指这一个文件是系统文件，在系统启动和运行过程中可能会用到，不能被删除，也不能被编辑和修改。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82149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00000" y="1643681"/>
            <a:ext cx="7848600" cy="195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8077200" cy="64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190166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56615" y="947692"/>
            <a:ext cx="11641795" cy="260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indent="-2587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可执行文件常见的有三类：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</a:p>
          <a:p>
            <a:pPr marL="1257300" lvl="2" indent="-2587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是可执行程序，它们所包含的是机器指令</a:t>
            </a:r>
          </a:p>
          <a:p>
            <a:pPr marL="1257300" lvl="2" indent="-2587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里面所记录的是一些可执行的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命令（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命令的集合）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C88DABB-6C1C-4FBC-94D1-8971976C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70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可执行文件（</a:t>
            </a:r>
            <a:r>
              <a:rPr lang="en-GB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Executable File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A7B63-713F-4A62-95EB-A145CCCB8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863" y="4667011"/>
            <a:ext cx="1714739" cy="17147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9770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20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89502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00001" y="1381701"/>
            <a:ext cx="11086260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切换盘符命令</a:t>
            </a:r>
            <a:r>
              <a:rPr 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X: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现在，我们引入一个当前盘的概念，当前盘，顾名思义，就是当前正在使用的盘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或分区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如果要切换当前盘，就要使用切换盘符命令“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我们当前盘是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盘，如果想要切换到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盘，只需输入命令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E:”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即可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01BD97-1521-4A4D-8A8B-842135331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64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899999" y="1252031"/>
            <a:ext cx="11555611" cy="583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cd(change directory)</a:t>
            </a:r>
            <a:endParaRPr 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或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..  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\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c:\&gt;cd fox\user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（进入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fox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子目录下的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子目录）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c:\fox\user&gt;cd .. (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退回上一级根目录，注意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后面跟着两个点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"..“)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c:\fox&gt;cd \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（返回到根目录）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F0F04-D052-4814-AE61-F8EE1009A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5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18703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8247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00000" y="1292510"/>
            <a:ext cx="7848600" cy="32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建立子目录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(make directory)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创建新的子目录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：内部命令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 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89A64-1F78-49A4-AD91-C03F73B1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B30EC39-A3A8-4287-B100-6F066F782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3842652"/>
            <a:ext cx="10741152" cy="32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删除子目录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(remove directory)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从指定的磁盘删除了目录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D2BBDC-AA9D-443C-9516-77C809EC9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65" y="4120511"/>
            <a:ext cx="171473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43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00000" y="1435890"/>
            <a:ext cx="8984615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显示磁盘目录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(directory)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显示磁盘目录的内容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][/p][/w]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[/A[[:]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]][/O[:]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]][/S]</a:t>
            </a:r>
          </a:p>
          <a:p>
            <a:pPr>
              <a:lnSpc>
                <a:spcPct val="150000"/>
              </a:lnSpc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B545C3-58B2-421D-B147-F4C6A4C4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5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6D5B9-9B7F-4228-B342-B750ED844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615" y="4777243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7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590815" y="841404"/>
            <a:ext cx="11601185" cy="677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：分屏显示。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当欲查看的目录太多，无法在一屏显示完屏幕会一直往上卷，加上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参数后，屏幕上会分面一次显示部分行的文件信息，然后暂停，并提示；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press any key to continue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（按任意键继续）。</a:t>
            </a:r>
            <a:endParaRPr lang="en-US" altLang="zh-CN" sz="2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：加上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只显示文件名。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至于文件大小及建立的日期和时间则都省略。加上参数后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每行可以显示五个文件名。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显示具有指定属性的文件。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    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只读文件      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隐藏文件      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准备存档的文件     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系统文件      </a:t>
            </a:r>
            <a:endParaRPr lang="en-US" altLang="zh-CN" sz="2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 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用分类顺序列出文件。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排列顺序：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按名称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按大小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 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按扩展名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按日期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从先到后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显示指定目录和所有子目录中的文件。</a:t>
            </a:r>
            <a:endParaRPr lang="en-US" altLang="zh-CN" sz="2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2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4DE027-50F9-4417-8387-A4F72046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419100"/>
            <a:ext cx="10178684" cy="57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</a:p>
        </p:txBody>
      </p:sp>
    </p:spTree>
    <p:extLst>
      <p:ext uri="{BB962C8B-B14F-4D97-AF65-F5344CB8AC3E}">
        <p14:creationId xmlns:p14="http://schemas.microsoft.com/office/powerpoint/2010/main" val="209205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900000" y="1301250"/>
            <a:ext cx="10436352" cy="260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主要有两个作用：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创建小型的文本文件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复制文件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24DD46C-8762-4F28-9BF0-E8552237C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D7A22B-7069-46CE-8E4E-8CCA7DF5D060}"/>
              </a:ext>
            </a:extLst>
          </p:cNvPr>
          <p:cNvSpPr txBox="1"/>
          <p:nvPr/>
        </p:nvSpPr>
        <p:spPr>
          <a:xfrm>
            <a:off x="900000" y="3900015"/>
            <a:ext cx="11086260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创建一个小型的文本文件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con test.txt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作用：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将键盘上输入的文本信息以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码的形式存储到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文本文件中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763FAA-7DC4-4F49-B2BF-B0AB8FAFC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434" y="1918487"/>
            <a:ext cx="1714739" cy="17147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00000" y="1329210"/>
            <a:ext cx="11001034" cy="51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 c:\*.*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盘根目录下的所有文件拷到当前目录下。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 d:\txt\*.*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盘上，根目录下的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子目录中的所有文件拷贝到当前目录下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1C644C-BBA4-405A-8965-56D8A8B45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6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900001" y="1286010"/>
            <a:ext cx="11078684" cy="524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c:\*.*  e: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盘根目录下的所有文件拷到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盘的当前目录下。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a:\*.*  d:\txt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d:\txt\*.*  e:\txt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盘，根目录下的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子目录中的所有文件拷贝到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盘的根目录的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  <a:endParaRPr lang="en-US" altLang="zh-CN" sz="2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&gt;testclass.txt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这个命令是将应当输出到屏幕上的消息写入</a:t>
            </a: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文本文档中。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D17A96-D158-4F4F-94EE-38B87108A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6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900000" y="1460520"/>
            <a:ext cx="10630802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文件改名命令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ren(rename)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更改文件名称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 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旧文件名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〉〈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新文件名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D8EC53-D813-4F58-9DEE-9FC24AEDE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60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D0E9FD-4AFD-4703-BF96-6971087A0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37" y="4783463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79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900000" y="1486119"/>
            <a:ext cx="11352369" cy="464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r>
              <a:rPr 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(delete)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目的文件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*.bak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这个命令是将当前目录下所有后缀名为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c:\*.bak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c:\*.*</a:t>
            </a: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15569C-4B93-429F-B9D9-3EA7F376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63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-7952" y="423069"/>
            <a:ext cx="1225296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35" y="1454196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zh-CN" alt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B00F825-2168-4345-B39E-5E5A4F2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1365591"/>
            <a:ext cx="11080404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— </a:t>
            </a:r>
            <a:r>
              <a:rPr lang="en-US" altLang="zh-CN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Disk Operating System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现在已经是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时代，为什么还要提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计算机维护，有时需处理一些棘手问题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系统备份和恢复，也要进入纯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程序，涉及到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D1DA4-A075-41E4-A0D8-D6A38D7C8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95" y="4562221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00000" y="1391592"/>
            <a:ext cx="11308826" cy="455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 目的盘或目的目录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这个命令的用途，是将源文件移动到目的盘或当前盘下。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命令不推荐使用，因为可能存在安全问题。为什么？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假设，你在移动大量文件时，如果在移动过程中意外停电，那么，你就可能有部分文件已经移动到目的盘，而还有部分文件保留在源盘上，这一结果很难处理。此外，还可能在停电时发生文件丢失的情况。所以，这个命令不推荐使用。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728F329-4BDD-4014-B17A-ADA2E67FD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5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00000" y="1273579"/>
            <a:ext cx="8510016" cy="517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文件内容列表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这个命令的用途，是将指定文本文件的内容列出来。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test.txt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列出当前目录下，文本文件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c:\boot.ini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boot.ini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4068D4D-BBE6-44B7-8EB0-52502EDB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00000" y="1293630"/>
            <a:ext cx="11071020" cy="53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altLang="zh-CN" sz="28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是一个功能强大的显示和修改文件属性的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命令。但是，要掌握它，也有一定的难度。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前面，我们介绍过，文件有四个属性。分别是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S(System),H(Hide),R(Read),A(Archive)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如果要给一个文件添加或去除某个属性，可以使用开关“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-H +S *.txt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的文件的隐藏属性去掉，并打开它们的系统文件属性。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-R -S -H *.sys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.sys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的所有文件的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属性、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属性和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属性全部去掉。</a:t>
            </a:r>
          </a:p>
          <a:p>
            <a:pPr algn="ctr">
              <a:lnSpc>
                <a:spcPct val="150000"/>
              </a:lnSpc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EB7AD1-98E2-449F-A436-250855DF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62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00000" y="1431024"/>
            <a:ext cx="11022688" cy="260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清屏 </a:t>
            </a:r>
            <a:r>
              <a:rPr lang="en-US" altLang="zh-CN" sz="28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endParaRPr lang="zh-CN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适用场合：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屏幕上太乱了，或是屏幕上出现乱码了， 清除屏幕上显示内容但不影响电脑内部任何信息 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用法：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 回车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A6CF2C8-EF9B-4C4E-8A97-869DE63C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5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4122B9-42D5-4D40-B5A1-3B263FEF5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30" y="4443973"/>
            <a:ext cx="171473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10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00000" y="1277421"/>
            <a:ext cx="10505012" cy="260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显示及修改日期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适用场合：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想知道或修改时间和日期 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用法：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显示和改变当前日期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C:\&gt;date 08-20-2019 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将日期改为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1E492A5-4F6A-4523-AF35-7302E91DF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56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7B79EC-6C4C-4EE0-83E8-FACE407C8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79" y="4679587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95614" y="1481896"/>
            <a:ext cx="11296386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适用场合：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执行快速格式化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适用场合：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显示所有当前的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网络配置值、刷新动态主机配置协议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(DHCP)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和域名系统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(DNS)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设置。使用不带参数的 </a:t>
            </a:r>
            <a:r>
              <a:rPr lang="en-US" altLang="zh-CN" sz="28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可以显示所有适配器的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地址、子网掩码、默认网关。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9F8BA3-37CE-4908-A41C-21441B673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10178684" cy="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552983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>
            <a:extLst>
              <a:ext uri="{FF2B5EF4-FFF2-40B4-BE49-F238E27FC236}">
                <a16:creationId xmlns:a16="http://schemas.microsoft.com/office/drawing/2014/main" id="{1E051CB1-6170-4B30-AF1F-5C1B55463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3531994" y="2548424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9770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40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79235" y="1663340"/>
            <a:ext cx="7848600" cy="195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盘符、光标、目录、路径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8077200" cy="5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88D491-8563-4549-9FD4-C280E811A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397" y="4562221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900000" y="1510471"/>
            <a:ext cx="10934191" cy="32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系统对于磁盘存储设备的标识符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里，盘符作如下表示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单字母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:(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即单字母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+‘:’)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例如：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硬盘的第一个分区一般是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C:(c:)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；相应的，第二个分区是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D:(d:)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          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22176A-CB8F-4494-9192-73D21BE4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8077200" cy="61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Disk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890F35-FEE3-46C1-92E0-FE1BE2A0B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92" y="4619371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900000" y="1647536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在桌面操作系统上的表现形式</a:t>
            </a:r>
            <a:endParaRPr 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85" y="2583089"/>
            <a:ext cx="10565576" cy="2465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CF6CDF59-5ED7-4020-811C-C502A91F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666000"/>
            <a:ext cx="8077200" cy="60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Disk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99340" y="666000"/>
            <a:ext cx="10782586" cy="229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：所谓光标，就是</a:t>
            </a:r>
            <a:r>
              <a:rPr 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窗口中用来标志输入字符位置的一个符号</a:t>
            </a:r>
            <a:r>
              <a:rPr 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或标志，这也就是光标这个词的来源</a:t>
            </a:r>
            <a:r>
              <a:rPr 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2FB548-5296-4DC4-9654-A625601D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57" y="4562221"/>
            <a:ext cx="1819529" cy="1819529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00000" y="360000"/>
            <a:ext cx="10276114" cy="140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：现在介绍键盘上几个控制光标的按键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35471" y="4286292"/>
            <a:ext cx="762000" cy="461665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126071" y="4286292"/>
            <a:ext cx="1143000" cy="461665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Delete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2271" y="1954787"/>
            <a:ext cx="914400" cy="457200"/>
            <a:chOff x="0" y="0"/>
            <a:chExt cx="576" cy="28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2" y="144"/>
              <a:ext cx="24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35471" y="1954787"/>
            <a:ext cx="914400" cy="457200"/>
            <a:chOff x="0" y="0"/>
            <a:chExt cx="576" cy="288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135471" y="5288294"/>
            <a:ext cx="990600" cy="461665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Back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354671" y="5288294"/>
            <a:ext cx="914400" cy="457200"/>
            <a:chOff x="0" y="0"/>
            <a:chExt cx="576" cy="288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497671" y="1954787"/>
            <a:ext cx="8266680" cy="1815882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方向键，一般位于键盘的右侧，即四个方向键中的两个。它们的功能是在同一行里，移动光标而不影响已经输入的字符。等光标移动到指定的位置后，就可以在指定的位置插入字符。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497671" y="4272784"/>
            <a:ext cx="8266680" cy="523220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删除键，就是删除当前光标位置处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3497671" y="5275838"/>
            <a:ext cx="8266680" cy="954107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回退键，就是删除当前光标前一个的字符，并把光标向前移动。一般位于回车键的正上方。</a:t>
            </a:r>
          </a:p>
        </p:txBody>
      </p:sp>
    </p:spTree>
  </p:cSld>
  <p:clrMapOvr>
    <a:masterClrMapping/>
  </p:clrMapOvr>
  <p:transition spd="slow">
    <p:split/>
  </p:transition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157258333</TotalTime>
  <Pages>0</Pages>
  <Words>2626</Words>
  <Characters>0</Characters>
  <Application>Microsoft Office PowerPoint</Application>
  <DocSecurity>0</DocSecurity>
  <PresentationFormat>宽屏</PresentationFormat>
  <Lines>0</Lines>
  <Paragraphs>258</Paragraphs>
  <Slides>36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华文新魏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Wingdings 2</vt:lpstr>
      <vt:lpstr>主题1</vt:lpstr>
      <vt:lpstr>PowerPoint 演示文稿</vt:lpstr>
      <vt:lpstr>PowerPoint 演示文稿</vt:lpstr>
      <vt:lpstr>DOS简介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Yang Weida</cp:lastModifiedBy>
  <cp:revision>487</cp:revision>
  <cp:lastPrinted>1899-12-30T00:00:00Z</cp:lastPrinted>
  <dcterms:created xsi:type="dcterms:W3CDTF">2012-04-08T16:29:00Z</dcterms:created>
  <dcterms:modified xsi:type="dcterms:W3CDTF">2019-08-28T01:56:27Z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