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8"/>
  </p:notesMasterIdLst>
  <p:sldIdLst>
    <p:sldId id="256" r:id="rId2"/>
    <p:sldId id="398" r:id="rId3"/>
    <p:sldId id="331" r:id="rId4"/>
    <p:sldId id="421" r:id="rId5"/>
    <p:sldId id="411" r:id="rId6"/>
    <p:sldId id="422" r:id="rId7"/>
    <p:sldId id="286" r:id="rId8"/>
    <p:sldId id="423" r:id="rId9"/>
    <p:sldId id="288" r:id="rId10"/>
    <p:sldId id="302" r:id="rId11"/>
    <p:sldId id="300" r:id="rId12"/>
    <p:sldId id="308" r:id="rId13"/>
    <p:sldId id="287" r:id="rId14"/>
    <p:sldId id="409" r:id="rId15"/>
    <p:sldId id="416" r:id="rId16"/>
    <p:sldId id="33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1014" userDrawn="1">
          <p15:clr>
            <a:srgbClr val="A4A3A4"/>
          </p15:clr>
        </p15:guide>
        <p15:guide id="4" orient="horz" pos="1146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1905F"/>
    <a:srgbClr val="EA870D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2" autoAdjust="0"/>
    <p:restoredTop sz="94114" autoAdjust="0"/>
  </p:normalViewPr>
  <p:slideViewPr>
    <p:cSldViewPr snapToGrid="0">
      <p:cViewPr varScale="1">
        <p:scale>
          <a:sx n="87" d="100"/>
          <a:sy n="87" d="100"/>
        </p:scale>
        <p:origin x="91" y="-182"/>
      </p:cViewPr>
      <p:guideLst>
        <p:guide orient="horz" pos="2160"/>
        <p:guide orient="horz" pos="204"/>
        <p:guide orient="horz" pos="1014"/>
        <p:guide orient="horz" pos="1146"/>
        <p:guide pos="3840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8/28/2019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8/28/2019</a:t>
            </a:fld>
            <a:endParaRPr lang="en-US" altLang="zh-CN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8/28/2019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40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8/28/2019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62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8/28/2019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934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8/28/2019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68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8/28/2019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92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09F97-C5BF-432A-946E-C6E5929E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CA105-3376-40DF-9DEB-ABE15F96FD46}" type="datetime1">
              <a:rPr lang="zh-CN" altLang="en-US"/>
              <a:pPr>
                <a:defRPr/>
              </a:pPr>
              <a:t>2019/8/28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124A5-64FB-4B79-9F93-CA13C3E4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59B5F-EA1C-42B9-BB5C-8486089B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4E342-309B-4D39-93FD-AB6448E8E0E8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6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119" y="436840"/>
            <a:ext cx="9499600" cy="128587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 marL="342900" indent="-3429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2pPr>
            <a:lvl3pPr marL="11430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3pPr>
            <a:lvl4pPr marL="16002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4pPr>
            <a:lvl5pPr marL="20574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4F5A8-E4EB-4B03-8B0A-6A5F57B8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0BB030-30F5-499E-8EB3-646BA8E9FCF4}" type="datetime1">
              <a:rPr lang="zh-CN" altLang="en-US" smtClean="0"/>
              <a:pPr>
                <a:defRPr/>
              </a:pPr>
              <a:t>2019/8/28</a:t>
            </a:fld>
            <a:endParaRPr lang="en-US" sz="180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B602E-283E-4D0B-B7F5-559BF62D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9489A-B172-4F08-9B94-B224720F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8CDB840-F4BE-43FD-9A03-9DC031D7EB1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16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49318" y="1600201"/>
            <a:ext cx="2912533" cy="4525963"/>
          </a:xfrm>
        </p:spPr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8536517" cy="4525963"/>
          </a:xfrm>
          <a:prstGeom prst="rect">
            <a:avLst/>
          </a:prstGeom>
        </p:spPr>
        <p:txBody>
          <a:bodyPr vert="eaVert"/>
          <a:lstStyle>
            <a:lvl1pPr marL="342900" indent="-3429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2pPr>
            <a:lvl3pPr marL="11430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3pPr>
            <a:lvl4pPr marL="16002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4pPr>
            <a:lvl5pPr marL="20574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38C5C-0988-488F-9D22-23E7D45D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73214DA-CF10-41DB-81FC-BD25A1BC91CD}" type="datetime1">
              <a:rPr lang="zh-CN" altLang="en-US" smtClean="0"/>
              <a:pPr>
                <a:defRPr/>
              </a:pPr>
              <a:t>2019/8/28</a:t>
            </a:fld>
            <a:endParaRPr lang="en-US" sz="180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68FAA-2F3D-4F27-A51E-D14B14F7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C1B92-D770-4316-9FD3-435B7BA1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04F77D4-2827-417C-81CA-D0FE83B10F2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654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267" y="111126"/>
            <a:ext cx="94996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776A65C-0A73-4146-A30F-28B5EF474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F80EF-FE31-4D98-9766-6650B707E474}" type="datetime1">
              <a:rPr lang="zh-CN" altLang="en-US"/>
              <a:pPr>
                <a:defRPr/>
              </a:pPr>
              <a:t>2019/8/28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2B520F9-CE43-46DC-A430-4C9CD211AC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0265C7-CA66-4252-B56B-763E04A300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B9749-F592-4254-9794-B168C4A8223C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43" y="638239"/>
            <a:ext cx="9499600" cy="8451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2pPr>
            <a:lvl3pPr marL="11430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3pPr>
            <a:lvl4pPr marL="16002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4pPr>
            <a:lvl5pPr marL="20574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C8C95-06DB-4038-865C-29A89439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90A46A4-D5A9-47A6-A474-F9CD681BC35F}" type="datetime1">
              <a:rPr lang="zh-CN" altLang="en-US" smtClean="0"/>
              <a:pPr>
                <a:defRPr/>
              </a:pPr>
              <a:t>2019/8/28</a:t>
            </a:fld>
            <a:endParaRPr lang="en-US" sz="180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C5C19-3F26-4EC5-9F40-9452EB24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470DC-2DE0-46B9-876F-BDF4CFD0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60C5F9E-C027-46C3-B54F-099D8696C22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0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98205-6182-4BE6-A8EC-93DAD907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9C3C3CE-6605-4DB2-8CD0-20A946B38702}" type="datetime1">
              <a:rPr lang="zh-CN" altLang="en-US" smtClean="0"/>
              <a:pPr>
                <a:defRPr/>
              </a:pPr>
              <a:t>2019/8/28</a:t>
            </a:fld>
            <a:endParaRPr lang="en-US" sz="180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5FFDB-787C-4E01-8C4E-56C06CA6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9467C-A3F0-4635-831D-B664E599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46E5409-DF59-46C5-AE40-0A3337DC3D2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76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2800" y="503227"/>
            <a:ext cx="9499600" cy="87154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l"/>
              <a:defRPr sz="2800">
                <a:solidFill>
                  <a:schemeClr val="bg2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</a:defRPr>
            </a:lvl2pPr>
            <a:lvl3pPr marL="1143000" indent="-228600">
              <a:buClrTx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</a:defRPr>
            </a:lvl3pPr>
            <a:lvl4pPr marL="1600200" indent="-228600">
              <a:buClrTx/>
              <a:buFont typeface="Wingdings" panose="05000000000000000000" pitchFamily="2" charset="2"/>
              <a:buChar char="l"/>
              <a:defRPr sz="1800">
                <a:solidFill>
                  <a:schemeClr val="bg2"/>
                </a:solidFill>
              </a:defRPr>
            </a:lvl4pPr>
            <a:lvl5pPr marL="2057400" indent="-228600">
              <a:buClrTx/>
              <a:buFont typeface="Wingdings" panose="05000000000000000000" pitchFamily="2" charset="2"/>
              <a:buChar char="l"/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l"/>
              <a:defRPr sz="2800">
                <a:solidFill>
                  <a:schemeClr val="bg2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</a:defRPr>
            </a:lvl2pPr>
            <a:lvl3pPr marL="1143000" indent="-228600">
              <a:buClrTx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</a:defRPr>
            </a:lvl3pPr>
            <a:lvl4pPr marL="1600200" indent="-228600">
              <a:buClrTx/>
              <a:buFont typeface="Wingdings" panose="05000000000000000000" pitchFamily="2" charset="2"/>
              <a:buChar char="l"/>
              <a:defRPr sz="1800">
                <a:solidFill>
                  <a:schemeClr val="bg2"/>
                </a:solidFill>
              </a:defRPr>
            </a:lvl4pPr>
            <a:lvl5pPr marL="2057400" indent="-228600">
              <a:buClrTx/>
              <a:buFont typeface="Wingdings" panose="05000000000000000000" pitchFamily="2" charset="2"/>
              <a:buChar char="l"/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82778-B88B-4DFE-99C8-ED6A7855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D5539DD-F1AA-40BB-9BE4-58B9CFA3FB11}" type="datetime1">
              <a:rPr lang="zh-CN" altLang="en-US" smtClean="0"/>
              <a:pPr>
                <a:defRPr/>
              </a:pPr>
              <a:t>2019/8/28</a:t>
            </a:fld>
            <a:endParaRPr lang="en-US" sz="180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81472-2DD5-41EA-9ECA-01EE7CA2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7E3B99-CF57-40CA-A05F-0869F958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80DCCD7-C27B-4B9D-9C6C-A2263E95EF3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74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</a:defRPr>
            </a:lvl2pPr>
            <a:lvl3pPr marL="1143000" indent="-228600">
              <a:buClrTx/>
              <a:buFont typeface="Wingdings" panose="05000000000000000000" pitchFamily="2" charset="2"/>
              <a:buChar char="l"/>
              <a:defRPr sz="1800">
                <a:solidFill>
                  <a:schemeClr val="bg2"/>
                </a:solidFill>
              </a:defRPr>
            </a:lvl3pPr>
            <a:lvl4pPr marL="1600200" indent="-228600">
              <a:buClrTx/>
              <a:buFont typeface="Wingdings" panose="05000000000000000000" pitchFamily="2" charset="2"/>
              <a:buChar char="l"/>
              <a:defRPr sz="1600">
                <a:solidFill>
                  <a:schemeClr val="bg2"/>
                </a:solidFill>
              </a:defRPr>
            </a:lvl4pPr>
            <a:lvl5pPr marL="2057400" indent="-228600">
              <a:buClrTx/>
              <a:buFont typeface="Wingdings" panose="05000000000000000000" pitchFamily="2" charset="2"/>
              <a:buChar char="l"/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</a:defRPr>
            </a:lvl2pPr>
            <a:lvl3pPr marL="1143000" indent="-228600">
              <a:buClrTx/>
              <a:buFont typeface="Wingdings" panose="05000000000000000000" pitchFamily="2" charset="2"/>
              <a:buChar char="l"/>
              <a:defRPr sz="1800">
                <a:solidFill>
                  <a:schemeClr val="bg2"/>
                </a:solidFill>
              </a:defRPr>
            </a:lvl3pPr>
            <a:lvl4pPr marL="1600200" indent="-228600">
              <a:buClrTx/>
              <a:buFont typeface="Wingdings" panose="05000000000000000000" pitchFamily="2" charset="2"/>
              <a:buChar char="l"/>
              <a:defRPr sz="1600">
                <a:solidFill>
                  <a:schemeClr val="bg2"/>
                </a:solidFill>
              </a:defRPr>
            </a:lvl4pPr>
            <a:lvl5pPr marL="2057400" indent="-228600">
              <a:buClrTx/>
              <a:buFont typeface="Wingdings" panose="05000000000000000000" pitchFamily="2" charset="2"/>
              <a:buChar char="l"/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7729E1-0535-4D03-8757-73DBE1AE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C0594E-D8CB-428A-822C-ED45206319B8}" type="datetime1">
              <a:rPr lang="zh-CN" altLang="en-US" smtClean="0"/>
              <a:pPr>
                <a:defRPr/>
              </a:pPr>
              <a:t>2019/8/28</a:t>
            </a:fld>
            <a:endParaRPr lang="en-US" sz="180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BE2F25-D01E-4606-9C53-8CDEA98A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BFFA96-E1F8-46AF-BA00-B5B2CCAC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8D749F4-676C-46E7-A58C-36CA792A63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10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9879" y="522757"/>
            <a:ext cx="9499600" cy="128587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800974-3CEF-4C24-89BF-48C80D56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BA6DD-6679-4E6D-BAFC-CA7415B296DC}" type="datetime1">
              <a:rPr lang="zh-CN" altLang="en-US"/>
              <a:pPr>
                <a:defRPr/>
              </a:pPr>
              <a:t>2019/8/28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581A75-3D73-42C1-951E-7A0F19C3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1A72C7-5686-45D9-95AC-824543C2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4B6DE-2315-45B4-8AF3-52A079F65A5D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7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03D147-E7BE-4B42-BE57-82621AD9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C0AC49B-570F-4BBB-B04A-6E1E96363128}" type="datetime1">
              <a:rPr lang="zh-CN" altLang="en-US" smtClean="0"/>
              <a:pPr>
                <a:defRPr/>
              </a:pPr>
              <a:t>2019/8/28</a:t>
            </a:fld>
            <a:endParaRPr lang="en-US" sz="180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B6BA17-6F4F-4492-8D3D-C6E9A649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6BA18E-D050-47B2-9FFE-1AFBBE18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BC422F3-475D-4918-86C4-7FFA922569B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l"/>
              <a:defRPr sz="2800">
                <a:solidFill>
                  <a:schemeClr val="bg2"/>
                </a:solidFill>
              </a:defRPr>
            </a:lvl2pPr>
            <a:lvl3pPr marL="1143000" indent="-228600">
              <a:buClrTx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</a:defRPr>
            </a:lvl3pPr>
            <a:lvl4pPr marL="1600200" indent="-228600">
              <a:buClrTx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4B5D0-6F27-47E4-8954-70EEB768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E049AC0-4FCF-46AE-82BC-89DDF2C23F8D}" type="datetime1">
              <a:rPr lang="zh-CN" altLang="en-US" smtClean="0"/>
              <a:pPr>
                <a:defRPr/>
              </a:pPr>
              <a:t>2019/8/28</a:t>
            </a:fld>
            <a:endParaRPr lang="en-US" sz="180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BC333-488D-41D0-A106-CF3157C5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E1C71-33A0-42C0-9372-F2294C39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FE562E2-3490-4DF4-BDC3-BB4241CCAE4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53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80AA1-10C7-462E-91B4-1EB63F09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299F694-349C-40FE-957A-13378D868A0D}" type="datetime1">
              <a:rPr lang="zh-CN" altLang="en-US" smtClean="0"/>
              <a:pPr>
                <a:defRPr/>
              </a:pPr>
              <a:t>2019/8/28</a:t>
            </a:fld>
            <a:endParaRPr lang="en-US" sz="180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62DB1E-6A90-47CB-9089-C3879AC2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0497B-B7D8-406D-A68F-2223DF53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6EE622C-5B6E-4ECF-9CAF-C0CA7D81BB4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66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ular Callout 101">
            <a:extLst>
              <a:ext uri="{FF2B5EF4-FFF2-40B4-BE49-F238E27FC236}">
                <a16:creationId xmlns:a16="http://schemas.microsoft.com/office/drawing/2014/main" id="{9AD4B26C-9FDF-4017-BB7D-34F43875A600}"/>
              </a:ext>
            </a:extLst>
          </p:cNvPr>
          <p:cNvSpPr>
            <a:spLocks noChangeAspect="1"/>
          </p:cNvSpPr>
          <p:nvPr/>
        </p:nvSpPr>
        <p:spPr bwMode="auto">
          <a:xfrm>
            <a:off x="425450" y="1452563"/>
            <a:ext cx="1030288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Oval 55">
            <a:extLst>
              <a:ext uri="{FF2B5EF4-FFF2-40B4-BE49-F238E27FC236}">
                <a16:creationId xmlns:a16="http://schemas.microsoft.com/office/drawing/2014/main" id="{20EF2CCA-AF9E-4C89-A744-EE6341E5A98A}"/>
              </a:ext>
            </a:extLst>
          </p:cNvPr>
          <p:cNvSpPr>
            <a:spLocks noChangeAspect="1"/>
          </p:cNvSpPr>
          <p:nvPr/>
        </p:nvSpPr>
        <p:spPr bwMode="auto">
          <a:xfrm>
            <a:off x="3232150" y="4872038"/>
            <a:ext cx="2324100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8" name="Rectangular Callout 52">
            <a:extLst>
              <a:ext uri="{FF2B5EF4-FFF2-40B4-BE49-F238E27FC236}">
                <a16:creationId xmlns:a16="http://schemas.microsoft.com/office/drawing/2014/main" id="{11F30C10-E5E5-4F10-AF07-2C08B4B510BD}"/>
              </a:ext>
            </a:extLst>
          </p:cNvPr>
          <p:cNvSpPr>
            <a:spLocks noChangeAspect="1"/>
          </p:cNvSpPr>
          <p:nvPr/>
        </p:nvSpPr>
        <p:spPr bwMode="auto">
          <a:xfrm>
            <a:off x="3040063" y="4879975"/>
            <a:ext cx="2546350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9" name="Rectangular Callout 130">
            <a:extLst>
              <a:ext uri="{FF2B5EF4-FFF2-40B4-BE49-F238E27FC236}">
                <a16:creationId xmlns:a16="http://schemas.microsoft.com/office/drawing/2014/main" id="{A209CD16-C58E-4B44-93A9-00E8475696BA}"/>
              </a:ext>
            </a:extLst>
          </p:cNvPr>
          <p:cNvSpPr>
            <a:spLocks noChangeAspect="1"/>
          </p:cNvSpPr>
          <p:nvPr/>
        </p:nvSpPr>
        <p:spPr bwMode="auto">
          <a:xfrm>
            <a:off x="-26988" y="-25400"/>
            <a:ext cx="12218988" cy="1893888"/>
          </a:xfrm>
          <a:prstGeom prst="wedgeRectCallout">
            <a:avLst>
              <a:gd name="adj1" fmla="val -19718"/>
              <a:gd name="adj2" fmla="val 45032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0" name="Oval 134">
            <a:extLst>
              <a:ext uri="{FF2B5EF4-FFF2-40B4-BE49-F238E27FC236}">
                <a16:creationId xmlns:a16="http://schemas.microsoft.com/office/drawing/2014/main" id="{BD4FA4BA-0E74-43AA-9541-C92C9DFC3093}"/>
              </a:ext>
            </a:extLst>
          </p:cNvPr>
          <p:cNvSpPr>
            <a:spLocks noChangeAspect="1"/>
          </p:cNvSpPr>
          <p:nvPr/>
        </p:nvSpPr>
        <p:spPr bwMode="auto">
          <a:xfrm>
            <a:off x="9993313" y="1095375"/>
            <a:ext cx="2262187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6">
            <a:extLst>
              <a:ext uri="{FF2B5EF4-FFF2-40B4-BE49-F238E27FC236}">
                <a16:creationId xmlns:a16="http://schemas.microsoft.com/office/drawing/2014/main" id="{DAB37614-8038-4F6E-BF20-41917FC3958C}"/>
              </a:ext>
            </a:extLst>
          </p:cNvPr>
          <p:cNvSpPr>
            <a:spLocks noChangeAspect="1"/>
          </p:cNvSpPr>
          <p:nvPr/>
        </p:nvSpPr>
        <p:spPr bwMode="auto">
          <a:xfrm>
            <a:off x="8882063" y="4362450"/>
            <a:ext cx="2546350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2" name="Rectangular Callout 139">
            <a:extLst>
              <a:ext uri="{FF2B5EF4-FFF2-40B4-BE49-F238E27FC236}">
                <a16:creationId xmlns:a16="http://schemas.microsoft.com/office/drawing/2014/main" id="{794E3767-D412-4E4A-A560-B0C0B543612C}"/>
              </a:ext>
            </a:extLst>
          </p:cNvPr>
          <p:cNvSpPr>
            <a:spLocks noChangeAspect="1"/>
          </p:cNvSpPr>
          <p:nvPr/>
        </p:nvSpPr>
        <p:spPr bwMode="auto">
          <a:xfrm>
            <a:off x="7291388" y="2206625"/>
            <a:ext cx="2544762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3" name="Oval 117">
            <a:extLst>
              <a:ext uri="{FF2B5EF4-FFF2-40B4-BE49-F238E27FC236}">
                <a16:creationId xmlns:a16="http://schemas.microsoft.com/office/drawing/2014/main" id="{87A15152-0EA1-4175-9FEA-073052EEB25B}"/>
              </a:ext>
            </a:extLst>
          </p:cNvPr>
          <p:cNvSpPr>
            <a:spLocks noChangeAspect="1"/>
          </p:cNvSpPr>
          <p:nvPr/>
        </p:nvSpPr>
        <p:spPr bwMode="auto">
          <a:xfrm>
            <a:off x="11196638" y="598488"/>
            <a:ext cx="1058862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4" name="Rectangular Callout 119">
            <a:extLst>
              <a:ext uri="{FF2B5EF4-FFF2-40B4-BE49-F238E27FC236}">
                <a16:creationId xmlns:a16="http://schemas.microsoft.com/office/drawing/2014/main" id="{17897C2E-CC07-4B11-9B4F-BF57DBCA579B}"/>
              </a:ext>
            </a:extLst>
          </p:cNvPr>
          <p:cNvSpPr>
            <a:spLocks noChangeAspect="1"/>
          </p:cNvSpPr>
          <p:nvPr/>
        </p:nvSpPr>
        <p:spPr bwMode="auto">
          <a:xfrm>
            <a:off x="9163050" y="1450975"/>
            <a:ext cx="1624013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Rectangular Callout 120">
            <a:extLst>
              <a:ext uri="{FF2B5EF4-FFF2-40B4-BE49-F238E27FC236}">
                <a16:creationId xmlns:a16="http://schemas.microsoft.com/office/drawing/2014/main" id="{93EF2099-C551-48D1-B377-E3D66001E3A3}"/>
              </a:ext>
            </a:extLst>
          </p:cNvPr>
          <p:cNvSpPr>
            <a:spLocks noChangeAspect="1"/>
          </p:cNvSpPr>
          <p:nvPr/>
        </p:nvSpPr>
        <p:spPr bwMode="auto">
          <a:xfrm>
            <a:off x="2468563" y="2755900"/>
            <a:ext cx="1387475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6" name="Rectangular Callout 121">
            <a:extLst>
              <a:ext uri="{FF2B5EF4-FFF2-40B4-BE49-F238E27FC236}">
                <a16:creationId xmlns:a16="http://schemas.microsoft.com/office/drawing/2014/main" id="{07F711B0-E51C-42CF-AB42-FD3C33A45004}"/>
              </a:ext>
            </a:extLst>
          </p:cNvPr>
          <p:cNvSpPr>
            <a:spLocks noChangeAspect="1"/>
          </p:cNvSpPr>
          <p:nvPr/>
        </p:nvSpPr>
        <p:spPr bwMode="auto">
          <a:xfrm>
            <a:off x="10333038" y="2662238"/>
            <a:ext cx="962025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Oval 126">
            <a:extLst>
              <a:ext uri="{FF2B5EF4-FFF2-40B4-BE49-F238E27FC236}">
                <a16:creationId xmlns:a16="http://schemas.microsoft.com/office/drawing/2014/main" id="{E6C40585-B6A6-4BE5-8DFE-F738C7B06DF6}"/>
              </a:ext>
            </a:extLst>
          </p:cNvPr>
          <p:cNvSpPr>
            <a:spLocks noChangeAspect="1"/>
          </p:cNvSpPr>
          <p:nvPr/>
        </p:nvSpPr>
        <p:spPr bwMode="auto">
          <a:xfrm>
            <a:off x="7721600" y="6489700"/>
            <a:ext cx="1487488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8" name="Oval 127">
            <a:extLst>
              <a:ext uri="{FF2B5EF4-FFF2-40B4-BE49-F238E27FC236}">
                <a16:creationId xmlns:a16="http://schemas.microsoft.com/office/drawing/2014/main" id="{EE74743C-1C7A-49B2-9095-CA9A1A6F39B8}"/>
              </a:ext>
            </a:extLst>
          </p:cNvPr>
          <p:cNvSpPr>
            <a:spLocks noChangeAspect="1"/>
          </p:cNvSpPr>
          <p:nvPr/>
        </p:nvSpPr>
        <p:spPr bwMode="auto">
          <a:xfrm>
            <a:off x="8170863" y="6408738"/>
            <a:ext cx="1647825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9" name="Oval 128">
            <a:extLst>
              <a:ext uri="{FF2B5EF4-FFF2-40B4-BE49-F238E27FC236}">
                <a16:creationId xmlns:a16="http://schemas.microsoft.com/office/drawing/2014/main" id="{1381ACD4-E19D-40D7-82AD-017705CBACF4}"/>
              </a:ext>
            </a:extLst>
          </p:cNvPr>
          <p:cNvSpPr>
            <a:spLocks noChangeAspect="1"/>
          </p:cNvSpPr>
          <p:nvPr/>
        </p:nvSpPr>
        <p:spPr bwMode="auto">
          <a:xfrm>
            <a:off x="10102850" y="6408738"/>
            <a:ext cx="1614488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96">
            <a:extLst>
              <a:ext uri="{FF2B5EF4-FFF2-40B4-BE49-F238E27FC236}">
                <a16:creationId xmlns:a16="http://schemas.microsoft.com/office/drawing/2014/main" id="{47D21D8D-9D08-47AB-9947-65BEC4EACAB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288" y="4941888"/>
            <a:ext cx="815975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1" name="Rectangular Callout 106">
            <a:extLst>
              <a:ext uri="{FF2B5EF4-FFF2-40B4-BE49-F238E27FC236}">
                <a16:creationId xmlns:a16="http://schemas.microsoft.com/office/drawing/2014/main" id="{79481BEB-142E-46F4-8DDB-5925AF64E26D}"/>
              </a:ext>
            </a:extLst>
          </p:cNvPr>
          <p:cNvSpPr>
            <a:spLocks noChangeAspect="1"/>
          </p:cNvSpPr>
          <p:nvPr/>
        </p:nvSpPr>
        <p:spPr bwMode="auto">
          <a:xfrm>
            <a:off x="10623550" y="2281238"/>
            <a:ext cx="1504950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Rectangular Callout 110">
            <a:extLst>
              <a:ext uri="{FF2B5EF4-FFF2-40B4-BE49-F238E27FC236}">
                <a16:creationId xmlns:a16="http://schemas.microsoft.com/office/drawing/2014/main" id="{36C47A93-350A-4C2F-8CDE-02A4C0522EC6}"/>
              </a:ext>
            </a:extLst>
          </p:cNvPr>
          <p:cNvSpPr>
            <a:spLocks noChangeAspect="1"/>
          </p:cNvSpPr>
          <p:nvPr/>
        </p:nvSpPr>
        <p:spPr bwMode="auto">
          <a:xfrm>
            <a:off x="10172700" y="5611813"/>
            <a:ext cx="985838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3" name="Rectangular Callout 111">
            <a:extLst>
              <a:ext uri="{FF2B5EF4-FFF2-40B4-BE49-F238E27FC236}">
                <a16:creationId xmlns:a16="http://schemas.microsoft.com/office/drawing/2014/main" id="{B9618F1A-7E31-4DDD-A0B7-4DB7B9CBEF3C}"/>
              </a:ext>
            </a:extLst>
          </p:cNvPr>
          <p:cNvSpPr>
            <a:spLocks noChangeAspect="1"/>
          </p:cNvSpPr>
          <p:nvPr/>
        </p:nvSpPr>
        <p:spPr bwMode="auto">
          <a:xfrm>
            <a:off x="9296400" y="5241925"/>
            <a:ext cx="985838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2">
            <a:extLst>
              <a:ext uri="{FF2B5EF4-FFF2-40B4-BE49-F238E27FC236}">
                <a16:creationId xmlns:a16="http://schemas.microsoft.com/office/drawing/2014/main" id="{7E87FF1B-F231-41E6-B7DE-F18EA4C6FAC8}"/>
              </a:ext>
            </a:extLst>
          </p:cNvPr>
          <p:cNvSpPr>
            <a:spLocks noChangeAspect="1"/>
          </p:cNvSpPr>
          <p:nvPr/>
        </p:nvSpPr>
        <p:spPr bwMode="auto">
          <a:xfrm>
            <a:off x="9993313" y="4927600"/>
            <a:ext cx="984250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13">
            <a:extLst>
              <a:ext uri="{FF2B5EF4-FFF2-40B4-BE49-F238E27FC236}">
                <a16:creationId xmlns:a16="http://schemas.microsoft.com/office/drawing/2014/main" id="{34209684-69D6-4797-B788-2E0230AADB2F}"/>
              </a:ext>
            </a:extLst>
          </p:cNvPr>
          <p:cNvSpPr>
            <a:spLocks noChangeAspect="1"/>
          </p:cNvSpPr>
          <p:nvPr/>
        </p:nvSpPr>
        <p:spPr bwMode="auto">
          <a:xfrm>
            <a:off x="10972800" y="5667375"/>
            <a:ext cx="806450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14">
            <a:extLst>
              <a:ext uri="{FF2B5EF4-FFF2-40B4-BE49-F238E27FC236}">
                <a16:creationId xmlns:a16="http://schemas.microsoft.com/office/drawing/2014/main" id="{98529D5C-9EBB-46FB-A7A7-52B8BD42D325}"/>
              </a:ext>
            </a:extLst>
          </p:cNvPr>
          <p:cNvSpPr>
            <a:spLocks noChangeAspect="1"/>
          </p:cNvSpPr>
          <p:nvPr/>
        </p:nvSpPr>
        <p:spPr bwMode="auto">
          <a:xfrm>
            <a:off x="10771188" y="4097338"/>
            <a:ext cx="739775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7" name="Rectangular Callout 115">
            <a:extLst>
              <a:ext uri="{FF2B5EF4-FFF2-40B4-BE49-F238E27FC236}">
                <a16:creationId xmlns:a16="http://schemas.microsoft.com/office/drawing/2014/main" id="{9539ACB2-82ED-422F-8593-4B23C5783587}"/>
              </a:ext>
            </a:extLst>
          </p:cNvPr>
          <p:cNvSpPr>
            <a:spLocks noChangeAspect="1"/>
          </p:cNvSpPr>
          <p:nvPr/>
        </p:nvSpPr>
        <p:spPr bwMode="auto">
          <a:xfrm>
            <a:off x="11215688" y="5057775"/>
            <a:ext cx="739775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Oval 116">
            <a:extLst>
              <a:ext uri="{FF2B5EF4-FFF2-40B4-BE49-F238E27FC236}">
                <a16:creationId xmlns:a16="http://schemas.microsoft.com/office/drawing/2014/main" id="{5D664432-A827-4357-9010-C539E32F7D29}"/>
              </a:ext>
            </a:extLst>
          </p:cNvPr>
          <p:cNvSpPr>
            <a:spLocks noChangeAspect="1"/>
          </p:cNvSpPr>
          <p:nvPr/>
        </p:nvSpPr>
        <p:spPr bwMode="auto">
          <a:xfrm>
            <a:off x="11583988" y="4791075"/>
            <a:ext cx="671512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Title Placeholder 1">
            <a:extLst>
              <a:ext uri="{FF2B5EF4-FFF2-40B4-BE49-F238E27FC236}">
                <a16:creationId xmlns:a16="http://schemas.microsoft.com/office/drawing/2014/main" id="{A97251E8-7465-4A30-B0DA-EB9F20B20C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62250" y="3462338"/>
            <a:ext cx="9499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50" name="Date Placeholder 3">
            <a:extLst>
              <a:ext uri="{FF2B5EF4-FFF2-40B4-BE49-F238E27FC236}">
                <a16:creationId xmlns:a16="http://schemas.microsoft.com/office/drawing/2014/main" id="{143E830C-2574-46E5-8C98-08444E9947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83613" y="6450013"/>
            <a:ext cx="284480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9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8B43BC-ABF1-4136-B1CA-9E14ED5AB83B}" type="datetime1">
              <a:rPr lang="zh-CN" altLang="en-US"/>
              <a:pPr>
                <a:defRPr/>
              </a:pPr>
              <a:t>2019/8/28</a:t>
            </a:fld>
            <a:endParaRPr lang="en-US"/>
          </a:p>
        </p:txBody>
      </p:sp>
      <p:sp>
        <p:nvSpPr>
          <p:cNvPr id="1051" name="Footer Placeholder 4">
            <a:extLst>
              <a:ext uri="{FF2B5EF4-FFF2-40B4-BE49-F238E27FC236}">
                <a16:creationId xmlns:a16="http://schemas.microsoft.com/office/drawing/2014/main" id="{64D39483-0046-46A3-903E-1099EA2A18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74800" y="6450013"/>
            <a:ext cx="7008813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9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52" name="Slide Number Placeholder 5">
            <a:extLst>
              <a:ext uri="{FF2B5EF4-FFF2-40B4-BE49-F238E27FC236}">
                <a16:creationId xmlns:a16="http://schemas.microsoft.com/office/drawing/2014/main" id="{7C6FD988-1466-4473-B5D2-196AFBF0C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8" y="6450013"/>
            <a:ext cx="81121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211145-122B-4237-8D30-2DDB175706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3" name="Oval 54">
            <a:extLst>
              <a:ext uri="{FF2B5EF4-FFF2-40B4-BE49-F238E27FC236}">
                <a16:creationId xmlns:a16="http://schemas.microsoft.com/office/drawing/2014/main" id="{AC80C868-91F5-4DC4-9F14-1361AE2E9ABF}"/>
              </a:ext>
            </a:extLst>
          </p:cNvPr>
          <p:cNvSpPr>
            <a:spLocks noChangeAspect="1"/>
          </p:cNvSpPr>
          <p:nvPr/>
        </p:nvSpPr>
        <p:spPr bwMode="auto">
          <a:xfrm>
            <a:off x="2109788" y="5454650"/>
            <a:ext cx="2546350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4" name="Rectangular Callout 56">
            <a:extLst>
              <a:ext uri="{FF2B5EF4-FFF2-40B4-BE49-F238E27FC236}">
                <a16:creationId xmlns:a16="http://schemas.microsoft.com/office/drawing/2014/main" id="{4944DB44-303F-43A9-B664-056DCB904AA0}"/>
              </a:ext>
            </a:extLst>
          </p:cNvPr>
          <p:cNvSpPr>
            <a:spLocks noChangeAspect="1"/>
          </p:cNvSpPr>
          <p:nvPr/>
        </p:nvSpPr>
        <p:spPr bwMode="auto">
          <a:xfrm>
            <a:off x="11428413" y="3382963"/>
            <a:ext cx="407987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5" name="Rectangular Callout 57">
            <a:extLst>
              <a:ext uri="{FF2B5EF4-FFF2-40B4-BE49-F238E27FC236}">
                <a16:creationId xmlns:a16="http://schemas.microsoft.com/office/drawing/2014/main" id="{7D7B245A-77B6-428B-A805-BA73450E1C04}"/>
              </a:ext>
            </a:extLst>
          </p:cNvPr>
          <p:cNvSpPr>
            <a:spLocks noChangeAspect="1"/>
          </p:cNvSpPr>
          <p:nvPr/>
        </p:nvSpPr>
        <p:spPr bwMode="auto">
          <a:xfrm>
            <a:off x="11196638" y="3536950"/>
            <a:ext cx="409575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6" name="Rectangular Callout 58">
            <a:extLst>
              <a:ext uri="{FF2B5EF4-FFF2-40B4-BE49-F238E27FC236}">
                <a16:creationId xmlns:a16="http://schemas.microsoft.com/office/drawing/2014/main" id="{96D4B0DA-E380-4176-BF48-6BC9BE0B67CB}"/>
              </a:ext>
            </a:extLst>
          </p:cNvPr>
          <p:cNvSpPr>
            <a:spLocks noChangeAspect="1"/>
          </p:cNvSpPr>
          <p:nvPr/>
        </p:nvSpPr>
        <p:spPr bwMode="auto">
          <a:xfrm>
            <a:off x="11479213" y="3689350"/>
            <a:ext cx="40798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7" name="Rectangular Callout 59">
            <a:extLst>
              <a:ext uri="{FF2B5EF4-FFF2-40B4-BE49-F238E27FC236}">
                <a16:creationId xmlns:a16="http://schemas.microsoft.com/office/drawing/2014/main" id="{60D82628-1DE1-455E-970A-86A84F7B790E}"/>
              </a:ext>
            </a:extLst>
          </p:cNvPr>
          <p:cNvSpPr>
            <a:spLocks noChangeAspect="1"/>
          </p:cNvSpPr>
          <p:nvPr/>
        </p:nvSpPr>
        <p:spPr bwMode="auto">
          <a:xfrm>
            <a:off x="207963" y="2698750"/>
            <a:ext cx="622300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8" name="Rectangular Callout 60">
            <a:extLst>
              <a:ext uri="{FF2B5EF4-FFF2-40B4-BE49-F238E27FC236}">
                <a16:creationId xmlns:a16="http://schemas.microsoft.com/office/drawing/2014/main" id="{972B19E4-C265-4A4A-ADFF-EE5D45F9C099}"/>
              </a:ext>
            </a:extLst>
          </p:cNvPr>
          <p:cNvSpPr>
            <a:spLocks noChangeAspect="1"/>
          </p:cNvSpPr>
          <p:nvPr/>
        </p:nvSpPr>
        <p:spPr bwMode="auto">
          <a:xfrm>
            <a:off x="633413" y="3167063"/>
            <a:ext cx="611187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61">
            <a:extLst>
              <a:ext uri="{FF2B5EF4-FFF2-40B4-BE49-F238E27FC236}">
                <a16:creationId xmlns:a16="http://schemas.microsoft.com/office/drawing/2014/main" id="{8F197F7B-F8B5-4802-B60C-9DA1020677D3}"/>
              </a:ext>
            </a:extLst>
          </p:cNvPr>
          <p:cNvSpPr>
            <a:spLocks noChangeAspect="1"/>
          </p:cNvSpPr>
          <p:nvPr/>
        </p:nvSpPr>
        <p:spPr bwMode="auto">
          <a:xfrm>
            <a:off x="360363" y="3382963"/>
            <a:ext cx="469900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0" name="Rectangular Callout 63">
            <a:extLst>
              <a:ext uri="{FF2B5EF4-FFF2-40B4-BE49-F238E27FC236}">
                <a16:creationId xmlns:a16="http://schemas.microsoft.com/office/drawing/2014/main" id="{E1BA9A8E-8B21-4BBA-B4E2-176ED461F2B9}"/>
              </a:ext>
            </a:extLst>
          </p:cNvPr>
          <p:cNvSpPr>
            <a:spLocks noChangeAspect="1"/>
          </p:cNvSpPr>
          <p:nvPr/>
        </p:nvSpPr>
        <p:spPr bwMode="auto">
          <a:xfrm>
            <a:off x="8229600" y="2395538"/>
            <a:ext cx="16256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78A25EBF-872C-44EE-B785-5D7807DB9C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889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0747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Calibri" panose="020F0502020204030204" pitchFamily="34" charset="0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5pPr>
      <a:lvl6pPr marL="9144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Calibri" pitchFamily="34" charset="0"/>
          <a:sym typeface="Calibri" pitchFamily="34" charset="0"/>
        </a:defRPr>
      </a:lvl6pPr>
      <a:lvl7pPr marL="13716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Calibri" pitchFamily="34" charset="0"/>
          <a:sym typeface="Calibri" pitchFamily="34" charset="0"/>
        </a:defRPr>
      </a:lvl7pPr>
      <a:lvl8pPr marL="18288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Calibri" pitchFamily="34" charset="0"/>
          <a:sym typeface="Calibri" pitchFamily="34" charset="0"/>
        </a:defRPr>
      </a:lvl8pPr>
      <a:lvl9pPr marL="22860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Calibri" pitchFamily="34" charset="0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+mn-cs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>
          <a:solidFill>
            <a:schemeClr val="tx1"/>
          </a:solidFill>
          <a:latin typeface="+mn-lt"/>
          <a:ea typeface="Calibri" panose="020F0502020204030204" pitchFamily="34" charset="0"/>
          <a:cs typeface="+mn-cs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>
          <a:solidFill>
            <a:schemeClr val="tx1"/>
          </a:solidFill>
          <a:latin typeface="+mn-lt"/>
          <a:ea typeface="Calibri" panose="020F0502020204030204" pitchFamily="34" charset="0"/>
          <a:cs typeface="+mn-cs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>
          <a:solidFill>
            <a:schemeClr val="tx1"/>
          </a:solidFill>
          <a:latin typeface="+mn-lt"/>
          <a:ea typeface="Calibri" panose="020F0502020204030204" pitchFamily="34" charset="0"/>
          <a:cs typeface="+mn-cs"/>
          <a:sym typeface="Calibri" panose="020F050202020403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100">
          <a:solidFill>
            <a:schemeClr val="tx1"/>
          </a:solidFill>
          <a:latin typeface="+mn-lt"/>
          <a:cs typeface="+mn-cs"/>
          <a:sym typeface="Calibri" pitchFamily="34" charset="0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100">
          <a:solidFill>
            <a:schemeClr val="tx1"/>
          </a:solidFill>
          <a:latin typeface="+mn-lt"/>
          <a:cs typeface="+mn-cs"/>
          <a:sym typeface="Calibri" pitchFamily="34" charset="0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100">
          <a:solidFill>
            <a:schemeClr val="tx1"/>
          </a:solidFill>
          <a:latin typeface="+mn-lt"/>
          <a:cs typeface="+mn-cs"/>
          <a:sym typeface="Calibri" pitchFamily="34" charset="0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100">
          <a:solidFill>
            <a:schemeClr val="tx1"/>
          </a:solidFill>
          <a:latin typeface="+mn-lt"/>
          <a:cs typeface="+mn-cs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7643815" y="371475"/>
            <a:ext cx="3013796" cy="723900"/>
            <a:chOff x="7350959" y="5852537"/>
            <a:chExt cx="3012640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413518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信息素养实践一 </a:t>
              </a: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图片 14">
            <a:extLst>
              <a:ext uri="{FF2B5EF4-FFF2-40B4-BE49-F238E27FC236}">
                <a16:creationId xmlns:a16="http://schemas.microsoft.com/office/drawing/2014/main" id="{EEE6681F-6414-4B47-BE6B-30B9896BC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1635125" y="5989638"/>
            <a:ext cx="4587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5">
            <a:extLst>
              <a:ext uri="{FF2B5EF4-FFF2-40B4-BE49-F238E27FC236}">
                <a16:creationId xmlns:a16="http://schemas.microsoft.com/office/drawing/2014/main" id="{37389908-BB85-436F-BCEB-9F7CDA470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2116138" y="6007100"/>
            <a:ext cx="20923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">
            <a:extLst>
              <a:ext uri="{FF2B5EF4-FFF2-40B4-BE49-F238E27FC236}">
                <a16:creationId xmlns:a16="http://schemas.microsoft.com/office/drawing/2014/main" id="{ECB2FBA6-DACD-4096-A183-773F115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044" y="4281488"/>
            <a:ext cx="26597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思维导图</a:t>
            </a:r>
            <a:endParaRPr lang="zh-CN" altLang="en-US" sz="4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FF29DFE-A1F6-4308-8AB3-940B353B7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000" y="522000"/>
            <a:ext cx="8893175" cy="5420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思维导图用于计划（第二代时间管理）</a:t>
            </a: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E585D2AE-0255-422B-99F6-5FC4D204BC9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t="2331" r="3793" b="2092"/>
          <a:stretch/>
        </p:blipFill>
        <p:spPr>
          <a:xfrm>
            <a:off x="360484" y="1213339"/>
            <a:ext cx="11452716" cy="5122661"/>
          </a:xfrm>
          <a:ln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8C6452F-A027-4B5C-9CC8-BA1962418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000" y="522000"/>
            <a:ext cx="9499600" cy="5427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思维导图用于时间管理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F5073CEB-97C0-495F-AAD4-BC6D5B47431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4667" y="1064749"/>
            <a:ext cx="8725258" cy="54415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190C26E-3CC0-4EC9-82D6-93C772CA7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000" y="522000"/>
            <a:ext cx="9499600" cy="5455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思维导图用于自我分析</a:t>
            </a: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id="{0A7D624C-FED3-4197-9F5F-BC32FE266C3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t="2847" r="1709" b="2975"/>
          <a:stretch/>
        </p:blipFill>
        <p:spPr>
          <a:xfrm>
            <a:off x="360043" y="1067529"/>
            <a:ext cx="11360102" cy="5535494"/>
          </a:xfrm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7D309D7-870D-431C-8855-356AB4C97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000" y="522000"/>
            <a:ext cx="9499600" cy="6092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b="0" dirty="0">
                <a:solidFill>
                  <a:srgbClr val="C00000"/>
                </a:solidFill>
              </a:rPr>
              <a:t>思维导图用于写作</a:t>
            </a:r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id="{224F3ED0-B9EC-4103-9EBD-741E779861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4"/>
          <a:stretch/>
        </p:blipFill>
        <p:spPr>
          <a:xfrm>
            <a:off x="319455" y="1283679"/>
            <a:ext cx="11645956" cy="5055577"/>
          </a:xfrm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1524000" y="49188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Title 17"/>
          <p:cNvSpPr>
            <a:spLocks noGrp="1" noChangeArrowheads="1"/>
          </p:cNvSpPr>
          <p:nvPr>
            <p:ph type="title"/>
          </p:nvPr>
        </p:nvSpPr>
        <p:spPr>
          <a:xfrm>
            <a:off x="900000" y="522000"/>
            <a:ext cx="7124700" cy="639742"/>
          </a:xfrm>
        </p:spPr>
        <p:txBody>
          <a:bodyPr>
            <a:noAutofit/>
          </a:bodyPr>
          <a:lstStyle/>
          <a:p>
            <a:pPr defTabSz="457200"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思维导图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简介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40994" y="1388786"/>
            <a:ext cx="5324168" cy="324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06463" indent="-4572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思维能够看得见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914400" indent="-4572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流程化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4572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4572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图谱化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4572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清晰化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"/>
          <p:cNvSpPr>
            <a:spLocks noChangeArrowheads="1"/>
          </p:cNvSpPr>
          <p:nvPr/>
        </p:nvSpPr>
        <p:spPr bwMode="auto">
          <a:xfrm>
            <a:off x="1524000" y="4937617"/>
            <a:ext cx="571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sym typeface="方正舒体" panose="02010601030101010101" pitchFamily="2" charset="-122"/>
              </a:rPr>
              <a:t>思考最大的敌人是复杂！</a:t>
            </a:r>
            <a:endParaRPr lang="en-US" sz="36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  <a:sym typeface="方正舒体" panose="02010601030101010101" pitchFamily="2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sym typeface="方正舒体" panose="02010601030101010101" pitchFamily="2" charset="-122"/>
              </a:rPr>
              <a:t>思考最大的障碍是混乱！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46261F-47FA-445E-B76A-9B9B290A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772" y="3853305"/>
            <a:ext cx="2168624" cy="216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9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Title 17"/>
          <p:cNvSpPr>
            <a:spLocks noGrp="1" noChangeArrowheads="1"/>
          </p:cNvSpPr>
          <p:nvPr>
            <p:ph type="title"/>
          </p:nvPr>
        </p:nvSpPr>
        <p:spPr>
          <a:xfrm>
            <a:off x="900000" y="522000"/>
            <a:ext cx="7124700" cy="6397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思维导图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工具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1004614" y="1336153"/>
            <a:ext cx="7168352" cy="298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indent="-4572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在线作图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43050" lvl="1" indent="-3429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http://naotu.baidu.com/</a:t>
            </a:r>
          </a:p>
          <a:p>
            <a:pPr marL="1543050" lvl="1" indent="-3429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https://www.processon.com/</a:t>
            </a:r>
          </a:p>
          <a:p>
            <a:pPr marL="914400" indent="-4572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工具软件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43050" lvl="1" indent="-3429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MindManager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ECA3D3-1B45-4E8E-A601-7662BED40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718" y="4090128"/>
            <a:ext cx="2157282" cy="215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3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303074" y="2629539"/>
            <a:ext cx="44624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zh-CN" sz="7200" b="1" dirty="0">
              <a:solidFill>
                <a:schemeClr val="accent2">
                  <a:lumMod val="60000"/>
                  <a:lumOff val="4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9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3458" y="588965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zh-CN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94" name="Content Placeholder 12"/>
          <p:cNvSpPr txBox="1">
            <a:spLocks noChangeArrowheads="1"/>
          </p:cNvSpPr>
          <p:nvPr/>
        </p:nvSpPr>
        <p:spPr bwMode="auto">
          <a:xfrm>
            <a:off x="2851150" y="1627188"/>
            <a:ext cx="725328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思维导图发明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思维导图优势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思维导图应用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思维导图简介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思维导图工具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3600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9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900000" y="498555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4EB51D-E2E1-49C5-BBD2-94D9396DAEAA}"/>
              </a:ext>
            </a:extLst>
          </p:cNvPr>
          <p:cNvSpPr/>
          <p:nvPr/>
        </p:nvSpPr>
        <p:spPr>
          <a:xfrm>
            <a:off x="900000" y="522000"/>
            <a:ext cx="10109541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思维导图的发明</a:t>
            </a:r>
          </a:p>
          <a:p>
            <a:pPr marL="622300" lvl="1" indent="547688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记笔记问题</a:t>
            </a:r>
          </a:p>
          <a:p>
            <a:pPr marL="622300" lvl="1" indent="547688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寻求新笔记、思维方式</a:t>
            </a:r>
          </a:p>
        </p:txBody>
      </p:sp>
      <p:pic>
        <p:nvPicPr>
          <p:cNvPr id="5" name="Picture 3" descr="2005730225345739">
            <a:extLst>
              <a:ext uri="{FF2B5EF4-FFF2-40B4-BE49-F238E27FC236}">
                <a16:creationId xmlns:a16="http://schemas.microsoft.com/office/drawing/2014/main" id="{D8C89105-1074-454E-81C5-8E7B2721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35178"/>
            <a:ext cx="2869810" cy="1506650"/>
          </a:xfrm>
          <a:prstGeom prst="rect">
            <a:avLst/>
          </a:prstGeom>
          <a:noFill/>
          <a:ln w="57150" cmpd="sng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200573022549176">
            <a:extLst>
              <a:ext uri="{FF2B5EF4-FFF2-40B4-BE49-F238E27FC236}">
                <a16:creationId xmlns:a16="http://schemas.microsoft.com/office/drawing/2014/main" id="{E0B2DB36-E0ED-44E3-8614-9CA81497F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90" y="4128004"/>
            <a:ext cx="1953862" cy="1513824"/>
          </a:xfrm>
          <a:prstGeom prst="rect">
            <a:avLst/>
          </a:prstGeom>
          <a:noFill/>
          <a:ln w="57150" cmpd="sng">
            <a:solidFill>
              <a:srgbClr val="1479D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91A32A-874E-47FD-B409-DF16382CB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000" y="522000"/>
            <a:ext cx="6869113" cy="5350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b="0" dirty="0">
                <a:solidFill>
                  <a:srgbClr val="C00000"/>
                </a:solidFill>
              </a:rPr>
              <a:t>线性笔记及其问题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E52C4-2AEF-4FF2-A721-54AF32A20EDD}"/>
              </a:ext>
            </a:extLst>
          </p:cNvPr>
          <p:cNvSpPr txBox="1">
            <a:spLocks noChangeArrowheads="1"/>
          </p:cNvSpPr>
          <p:nvPr/>
        </p:nvSpPr>
        <p:spPr>
          <a:xfrm>
            <a:off x="1224460" y="6079775"/>
            <a:ext cx="2952750" cy="4318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+mn-cs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+mn-cs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+mn-cs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+mn-cs"/>
                <a:sym typeface="Calibri" panose="020F0502020204030204" pitchFamily="34" charset="0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100">
                <a:solidFill>
                  <a:schemeClr val="tx1"/>
                </a:solidFill>
                <a:latin typeface="+mn-lt"/>
                <a:cs typeface="+mn-cs"/>
                <a:sym typeface="Calibri" pitchFamily="34" charset="0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100">
                <a:solidFill>
                  <a:schemeClr val="tx1"/>
                </a:solidFill>
                <a:latin typeface="+mn-lt"/>
                <a:cs typeface="+mn-cs"/>
                <a:sym typeface="Calibri" pitchFamily="34" charset="0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100">
                <a:solidFill>
                  <a:schemeClr val="tx1"/>
                </a:solidFill>
                <a:latin typeface="+mn-lt"/>
                <a:cs typeface="+mn-cs"/>
                <a:sym typeface="Calibri" pitchFamily="34" charset="0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100">
                <a:solidFill>
                  <a:schemeClr val="tx1"/>
                </a:solidFill>
                <a:latin typeface="+mn-lt"/>
                <a:cs typeface="+mn-cs"/>
                <a:sym typeface="Calibri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zh-CN" sz="2000" kern="0" dirty="0">
                <a:solidFill>
                  <a:schemeClr val="bg2"/>
                </a:solidFill>
                <a:ea typeface="黑体" panose="02010609060101010101" pitchFamily="49" charset="-122"/>
              </a:rPr>
              <a:t>传统的笔记风格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B2AB8141-64CC-42EC-91D9-874265088A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740424"/>
              </p:ext>
            </p:extLst>
          </p:nvPr>
        </p:nvGraphicFramePr>
        <p:xfrm>
          <a:off x="219807" y="1437071"/>
          <a:ext cx="4783016" cy="4606244"/>
        </p:xfrm>
        <a:graphic>
          <a:graphicData uri="http://schemas.openxmlformats.org/drawingml/2006/table">
            <a:tbl>
              <a:tblPr/>
              <a:tblGrid>
                <a:gridCol w="2004647">
                  <a:extLst>
                    <a:ext uri="{9D8B030D-6E8A-4147-A177-3AD203B41FA5}">
                      <a16:colId xmlns:a16="http://schemas.microsoft.com/office/drawing/2014/main" val="2718609744"/>
                    </a:ext>
                  </a:extLst>
                </a:gridCol>
                <a:gridCol w="1512277">
                  <a:extLst>
                    <a:ext uri="{9D8B030D-6E8A-4147-A177-3AD203B41FA5}">
                      <a16:colId xmlns:a16="http://schemas.microsoft.com/office/drawing/2014/main" val="1849154274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998924628"/>
                    </a:ext>
                  </a:extLst>
                </a:gridCol>
              </a:tblGrid>
              <a:tr h="474044">
                <a:tc>
                  <a:txBody>
                    <a:bodyPr/>
                    <a:lstStyle>
                      <a:lvl1pPr algn="just">
                        <a:spcBef>
                          <a:spcPts val="1800"/>
                        </a:spcBef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rgbClr val="6B202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-385763"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Font typeface="幼圆" panose="02010509060101010101" pitchFamily="49" charset="-122"/>
                        <a:defRPr sz="1400">
                          <a:solidFill>
                            <a:srgbClr val="7D7D7D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风格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ts val="1800"/>
                        </a:spcBef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rgbClr val="6B202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-385763"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Font typeface="幼圆" panose="02010509060101010101" pitchFamily="49" charset="-122"/>
                        <a:defRPr sz="1400">
                          <a:solidFill>
                            <a:srgbClr val="7D7D7D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目标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ts val="1800"/>
                        </a:spcBef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rgbClr val="6B202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-385763"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Font typeface="幼圆" panose="02010509060101010101" pitchFamily="49" charset="-122"/>
                        <a:defRPr sz="1400">
                          <a:solidFill>
                            <a:srgbClr val="7D7D7D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工具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45879"/>
                  </a:ext>
                </a:extLst>
              </a:tr>
              <a:tr h="1230046">
                <a:tc>
                  <a:txBody>
                    <a:bodyPr/>
                    <a:lstStyle>
                      <a:lvl1pPr algn="just">
                        <a:spcBef>
                          <a:spcPts val="1800"/>
                        </a:spcBef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rgbClr val="6B202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-385763"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Font typeface="幼圆" panose="02010509060101010101" pitchFamily="49" charset="-122"/>
                        <a:defRPr sz="1400">
                          <a:solidFill>
                            <a:srgbClr val="7D7D7D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anchorCtr="1" horzOverflow="overflow">
                    <a:lnL w="57150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9F9">
                        <a:alpha val="50000"/>
                      </a:srgbClr>
                    </a:solidFill>
                  </a:tcPr>
                </a:tc>
                <a:tc rowSpan="3">
                  <a:txBody>
                    <a:bodyPr/>
                    <a:lstStyle>
                      <a:lvl1pPr algn="just">
                        <a:spcBef>
                          <a:spcPts val="1800"/>
                        </a:spcBef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rgbClr val="6B202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-385763"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Font typeface="幼圆" panose="02010509060101010101" pitchFamily="49" charset="-122"/>
                        <a:defRPr sz="1400">
                          <a:solidFill>
                            <a:srgbClr val="7D7D7D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B202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记忆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B202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交流和表达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B202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创新和改革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B202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计划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B202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分析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B202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决策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B202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……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6B202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9F9">
                        <a:alpha val="50000"/>
                      </a:srgbClr>
                    </a:solidFill>
                  </a:tcPr>
                </a:tc>
                <a:tc rowSpan="3">
                  <a:txBody>
                    <a:bodyPr/>
                    <a:lstStyle>
                      <a:lvl1pPr algn="just">
                        <a:spcBef>
                          <a:spcPts val="1800"/>
                        </a:spcBef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rgbClr val="6B202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-385763"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Font typeface="幼圆" panose="02010509060101010101" pitchFamily="49" charset="-122"/>
                        <a:defRPr sz="1400">
                          <a:solidFill>
                            <a:srgbClr val="7D7D7D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B202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词汇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B202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数字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B202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顺序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B202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线条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B202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列表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B202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逻辑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B202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分析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B202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一种颜色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9F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93498"/>
                  </a:ext>
                </a:extLst>
              </a:tr>
              <a:tr h="1230046">
                <a:tc>
                  <a:txBody>
                    <a:bodyPr/>
                    <a:lstStyle>
                      <a:lvl1pPr algn="just">
                        <a:spcBef>
                          <a:spcPts val="1800"/>
                        </a:spcBef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rgbClr val="6B202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-385763"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Font typeface="幼圆" panose="02010509060101010101" pitchFamily="49" charset="-122"/>
                        <a:defRPr sz="1400">
                          <a:solidFill>
                            <a:srgbClr val="7D7D7D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anchorCtr="1" horzOverflow="overflow">
                    <a:lnL w="57150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9F9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123605"/>
                  </a:ext>
                </a:extLst>
              </a:tr>
              <a:tr h="1602515">
                <a:tc>
                  <a:txBody>
                    <a:bodyPr/>
                    <a:lstStyle>
                      <a:lvl1pPr algn="just">
                        <a:spcBef>
                          <a:spcPts val="1800"/>
                        </a:spcBef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rgbClr val="6B202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-385763"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Font typeface="幼圆" panose="02010509060101010101" pitchFamily="49" charset="-122"/>
                        <a:defRPr sz="1400">
                          <a:solidFill>
                            <a:srgbClr val="7D7D7D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幼圆" panose="02010509060101010101" pitchFamily="49" charset="-12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C94D4D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anchorCtr="1" horzOverflow="overflow">
                    <a:lnL w="57150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479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9F9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697102"/>
                  </a:ext>
                </a:extLst>
              </a:tr>
            </a:tbl>
          </a:graphicData>
        </a:graphic>
      </p:graphicFrame>
      <p:pic>
        <p:nvPicPr>
          <p:cNvPr id="6" name="Picture 25" descr="线性笔记问题 (5)">
            <a:extLst>
              <a:ext uri="{FF2B5EF4-FFF2-40B4-BE49-F238E27FC236}">
                <a16:creationId xmlns:a16="http://schemas.microsoft.com/office/drawing/2014/main" id="{60EE8C36-3619-4896-88A1-49E57D175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312" y="817685"/>
            <a:ext cx="6573550" cy="5243958"/>
          </a:xfrm>
          <a:prstGeom prst="rect">
            <a:avLst/>
          </a:prstGeom>
          <a:noFill/>
          <a:ln w="57150" cmpd="sng">
            <a:solidFill>
              <a:srgbClr val="1479D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A8F630-5D54-40EB-AE62-3E7116AC7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3" y="1988697"/>
            <a:ext cx="1987062" cy="1071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10D258-67C1-4C70-8FB7-E37BA243C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9" y="3187970"/>
            <a:ext cx="1987062" cy="11466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C31D02-B47E-4510-8172-138B4F0E2B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9" y="4427688"/>
            <a:ext cx="1987062" cy="15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1524000" y="49188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Title 17"/>
          <p:cNvSpPr>
            <a:spLocks noGrp="1" noChangeArrowheads="1"/>
          </p:cNvSpPr>
          <p:nvPr>
            <p:ph type="title"/>
          </p:nvPr>
        </p:nvSpPr>
        <p:spPr>
          <a:xfrm>
            <a:off x="900000" y="522000"/>
            <a:ext cx="7124700" cy="6397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思维导图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的优势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Picture 2" descr="思维导图特征 (2)">
            <a:extLst>
              <a:ext uri="{FF2B5EF4-FFF2-40B4-BE49-F238E27FC236}">
                <a16:creationId xmlns:a16="http://schemas.microsoft.com/office/drawing/2014/main" id="{1F7D427F-C5C8-41B2-9411-C2562C27B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945" y="1754981"/>
            <a:ext cx="4535487" cy="3348037"/>
          </a:xfrm>
          <a:prstGeom prst="rect">
            <a:avLst/>
          </a:prstGeom>
          <a:noFill/>
          <a:ln w="57150" cmpd="sng">
            <a:solidFill>
              <a:srgbClr val="1479D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c 4">
            <a:extLst>
              <a:ext uri="{FF2B5EF4-FFF2-40B4-BE49-F238E27FC236}">
                <a16:creationId xmlns:a16="http://schemas.microsoft.com/office/drawing/2014/main" id="{27E7A46F-922D-4223-B928-94CA5629158C}"/>
              </a:ext>
            </a:extLst>
          </p:cNvPr>
          <p:cNvSpPr>
            <a:spLocks/>
          </p:cNvSpPr>
          <p:nvPr/>
        </p:nvSpPr>
        <p:spPr bwMode="auto">
          <a:xfrm>
            <a:off x="3885870" y="1699418"/>
            <a:ext cx="2376487" cy="3006725"/>
          </a:xfrm>
          <a:custGeom>
            <a:avLst/>
            <a:gdLst>
              <a:gd name="G0" fmla="+- 0 0 0"/>
              <a:gd name="G1" fmla="+- 21478 0 0"/>
              <a:gd name="G2" fmla="+- 21600 0 0"/>
              <a:gd name="T0" fmla="*/ 2295 w 15463"/>
              <a:gd name="T1" fmla="*/ 0 h 21478"/>
              <a:gd name="T2" fmla="*/ 15463 w 15463"/>
              <a:gd name="T3" fmla="*/ 6396 h 21478"/>
              <a:gd name="T4" fmla="*/ 0 w 15463"/>
              <a:gd name="T5" fmla="*/ 21478 h 2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63" h="21478" fill="none" extrusionOk="0">
                <a:moveTo>
                  <a:pt x="2294" y="0"/>
                </a:moveTo>
                <a:cubicBezTo>
                  <a:pt x="7294" y="534"/>
                  <a:pt x="11951" y="2796"/>
                  <a:pt x="15462" y="6396"/>
                </a:cubicBezTo>
              </a:path>
              <a:path w="15463" h="21478" stroke="0" extrusionOk="0">
                <a:moveTo>
                  <a:pt x="2294" y="0"/>
                </a:moveTo>
                <a:cubicBezTo>
                  <a:pt x="7294" y="534"/>
                  <a:pt x="11951" y="2796"/>
                  <a:pt x="15462" y="6396"/>
                </a:cubicBezTo>
                <a:lnTo>
                  <a:pt x="0" y="21478"/>
                </a:lnTo>
                <a:close/>
              </a:path>
            </a:pathLst>
          </a:custGeom>
          <a:noFill/>
          <a:ln w="38100" cmpd="sng">
            <a:solidFill>
              <a:srgbClr val="FF99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rc 5">
            <a:extLst>
              <a:ext uri="{FF2B5EF4-FFF2-40B4-BE49-F238E27FC236}">
                <a16:creationId xmlns:a16="http://schemas.microsoft.com/office/drawing/2014/main" id="{E6C759BD-6045-4708-B074-064B086D877D}"/>
              </a:ext>
            </a:extLst>
          </p:cNvPr>
          <p:cNvSpPr>
            <a:spLocks/>
          </p:cNvSpPr>
          <p:nvPr/>
        </p:nvSpPr>
        <p:spPr bwMode="auto">
          <a:xfrm>
            <a:off x="3596945" y="2380456"/>
            <a:ext cx="2544762" cy="2470150"/>
          </a:xfrm>
          <a:custGeom>
            <a:avLst/>
            <a:gdLst>
              <a:gd name="G0" fmla="+- 0 0 0"/>
              <a:gd name="G1" fmla="+- 21320 0 0"/>
              <a:gd name="G2" fmla="+- 21600 0 0"/>
              <a:gd name="T0" fmla="*/ 3470 w 17481"/>
              <a:gd name="T1" fmla="*/ 0 h 21320"/>
              <a:gd name="T2" fmla="*/ 17481 w 17481"/>
              <a:gd name="T3" fmla="*/ 8633 h 21320"/>
              <a:gd name="T4" fmla="*/ 0 w 17481"/>
              <a:gd name="T5" fmla="*/ 21320 h 2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81" h="21320" fill="none" extrusionOk="0">
                <a:moveTo>
                  <a:pt x="3469" y="0"/>
                </a:moveTo>
                <a:cubicBezTo>
                  <a:pt x="9096" y="916"/>
                  <a:pt x="14132" y="4019"/>
                  <a:pt x="17481" y="8632"/>
                </a:cubicBezTo>
              </a:path>
              <a:path w="17481" h="21320" stroke="0" extrusionOk="0">
                <a:moveTo>
                  <a:pt x="3469" y="0"/>
                </a:moveTo>
                <a:cubicBezTo>
                  <a:pt x="9096" y="916"/>
                  <a:pt x="14132" y="4019"/>
                  <a:pt x="17481" y="8632"/>
                </a:cubicBezTo>
                <a:lnTo>
                  <a:pt x="0" y="21320"/>
                </a:lnTo>
                <a:close/>
              </a:path>
            </a:pathLst>
          </a:custGeom>
          <a:noFill/>
          <a:ln w="38100" cmpd="sng">
            <a:solidFill>
              <a:srgbClr val="FF99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A44D83C-B8E9-48EC-9984-EFE3242E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720" y="2336006"/>
            <a:ext cx="480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6FB">
                    <a:alpha val="81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精力集中在关键知识点，节省时间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686542B5-4358-494B-B9B0-A92C7B5DB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557" y="3266281"/>
            <a:ext cx="3570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6FB">
                    <a:alpha val="81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顺应大脑的自然思维模式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933F136B-737C-45F2-A9C4-6C640BE5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332" y="4131468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6FB">
                    <a:alpha val="81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激发右脑，便于联想和想象</a:t>
            </a:r>
          </a:p>
        </p:txBody>
      </p:sp>
      <p:grpSp>
        <p:nvGrpSpPr>
          <p:cNvPr id="12" name="Group 9">
            <a:extLst>
              <a:ext uri="{FF2B5EF4-FFF2-40B4-BE49-F238E27FC236}">
                <a16:creationId xmlns:a16="http://schemas.microsoft.com/office/drawing/2014/main" id="{B1494BCB-5C0D-48EC-942D-1655EE102631}"/>
              </a:ext>
            </a:extLst>
          </p:cNvPr>
          <p:cNvGrpSpPr>
            <a:grpSpLocks/>
          </p:cNvGrpSpPr>
          <p:nvPr/>
        </p:nvGrpSpPr>
        <p:grpSpPr bwMode="auto">
          <a:xfrm>
            <a:off x="4678032" y="2905918"/>
            <a:ext cx="1408113" cy="4149725"/>
            <a:chOff x="0" y="0"/>
            <a:chExt cx="887" cy="2614"/>
          </a:xfrm>
        </p:grpSpPr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A7DDB80C-1E88-4BAE-9875-8FC6F4D71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" y="0"/>
              <a:ext cx="136" cy="908"/>
            </a:xfrm>
            <a:prstGeom prst="rightBrace">
              <a:avLst>
                <a:gd name="adj1" fmla="val 55637"/>
                <a:gd name="adj2" fmla="val 50000"/>
              </a:avLst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Arc 11">
              <a:extLst>
                <a:ext uri="{FF2B5EF4-FFF2-40B4-BE49-F238E27FC236}">
                  <a16:creationId xmlns:a16="http://schemas.microsoft.com/office/drawing/2014/main" id="{F2141CDE-D86D-4D04-95A6-F59AE0177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54"/>
              <a:ext cx="887" cy="2160"/>
            </a:xfrm>
            <a:custGeom>
              <a:avLst/>
              <a:gdLst>
                <a:gd name="G0" fmla="+- 0 0 0"/>
                <a:gd name="G1" fmla="+- 21320 0 0"/>
                <a:gd name="G2" fmla="+- 21600 0 0"/>
                <a:gd name="T0" fmla="*/ 3470 w 12340"/>
                <a:gd name="T1" fmla="*/ 0 h 21320"/>
                <a:gd name="T2" fmla="*/ 12340 w 12340"/>
                <a:gd name="T3" fmla="*/ 3592 h 21320"/>
                <a:gd name="T4" fmla="*/ 0 w 12340"/>
                <a:gd name="T5" fmla="*/ 21320 h 2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40" h="21320" fill="none" extrusionOk="0">
                  <a:moveTo>
                    <a:pt x="3469" y="0"/>
                  </a:moveTo>
                  <a:cubicBezTo>
                    <a:pt x="6657" y="519"/>
                    <a:pt x="9689" y="1746"/>
                    <a:pt x="12340" y="3591"/>
                  </a:cubicBezTo>
                </a:path>
                <a:path w="12340" h="21320" stroke="0" extrusionOk="0">
                  <a:moveTo>
                    <a:pt x="3469" y="0"/>
                  </a:moveTo>
                  <a:cubicBezTo>
                    <a:pt x="6657" y="519"/>
                    <a:pt x="9689" y="1746"/>
                    <a:pt x="12340" y="3591"/>
                  </a:cubicBezTo>
                  <a:lnTo>
                    <a:pt x="0" y="21320"/>
                  </a:lnTo>
                  <a:close/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9B13FE8F-64DB-4946-AEDA-73D22123B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8882" y="5498306"/>
            <a:ext cx="6049963" cy="465137"/>
          </a:xfrm>
          <a:prstGeom prst="rect">
            <a:avLst/>
          </a:prstGeom>
          <a:solidFill>
            <a:srgbClr val="D1E6FB">
              <a:alpha val="81999"/>
            </a:srgbClr>
          </a:solidFill>
          <a:ln w="38100" cmpd="sng">
            <a:solidFill>
              <a:srgbClr val="1479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400">
                <a:solidFill>
                  <a:srgbClr val="0051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成倍提高学习效率，增进理解和记忆能力</a:t>
            </a:r>
          </a:p>
        </p:txBody>
      </p:sp>
    </p:spTree>
    <p:extLst>
      <p:ext uri="{BB962C8B-B14F-4D97-AF65-F5344CB8AC3E}">
        <p14:creationId xmlns:p14="http://schemas.microsoft.com/office/powerpoint/2010/main" val="116891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1" grpId="0" autoUpdateAnimBg="0"/>
      <p:bldP spid="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7"/>
          <p:cNvSpPr>
            <a:spLocks noGrp="1" noChangeArrowheads="1"/>
          </p:cNvSpPr>
          <p:nvPr>
            <p:ph type="title"/>
          </p:nvPr>
        </p:nvSpPr>
        <p:spPr>
          <a:xfrm>
            <a:off x="900000" y="522000"/>
            <a:ext cx="7124700" cy="6397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思维导图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的应用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" name="Picture 3" descr="学生如何应用思维导图？">
            <a:extLst>
              <a:ext uri="{FF2B5EF4-FFF2-40B4-BE49-F238E27FC236}">
                <a16:creationId xmlns:a16="http://schemas.microsoft.com/office/drawing/2014/main" id="{BC88F421-90DF-4442-BAB6-BE3A2154A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9" b="11123"/>
          <a:stretch/>
        </p:blipFill>
        <p:spPr>
          <a:xfrm>
            <a:off x="4147069" y="382433"/>
            <a:ext cx="7755261" cy="6093134"/>
          </a:xfrm>
          <a:prstGeom prst="rect">
            <a:avLst/>
          </a:prstGeo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67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CEBDC5A-9E37-4BDF-B491-05BE2AC33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000" y="522000"/>
            <a:ext cx="9499600" cy="5612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b="0" dirty="0">
                <a:solidFill>
                  <a:srgbClr val="C00000"/>
                </a:solidFill>
              </a:rPr>
              <a:t>思维导图用于笔记&amp;复习</a:t>
            </a: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E8674848-1F74-4069-A1F2-B5F5AB853A1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r="3924"/>
          <a:stretch/>
        </p:blipFill>
        <p:spPr>
          <a:xfrm>
            <a:off x="1171565" y="1230923"/>
            <a:ext cx="9848869" cy="5187461"/>
          </a:xfr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CEBDC5A-9E37-4BDF-B491-05BE2AC33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000" y="522000"/>
            <a:ext cx="9499600" cy="5965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b="0" dirty="0">
                <a:solidFill>
                  <a:srgbClr val="C00000"/>
                </a:solidFill>
              </a:rPr>
              <a:t>思维导图</a:t>
            </a:r>
            <a:r>
              <a:rPr lang="zh-CN" altLang="en-US" sz="2800" b="0" dirty="0">
                <a:solidFill>
                  <a:srgbClr val="C00000"/>
                </a:solidFill>
              </a:rPr>
              <a:t>英文单词记忆</a:t>
            </a:r>
            <a:endParaRPr lang="zh-CN" altLang="zh-CN" sz="2800" b="0" dirty="0">
              <a:solidFill>
                <a:srgbClr val="C0000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563FAD-FE18-42DF-9B3E-8CDDF3FB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99" y="1118512"/>
            <a:ext cx="7670801" cy="533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0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7FC717C-D874-468A-9C74-B96788901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000" y="522000"/>
            <a:ext cx="9499600" cy="5567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b="0" dirty="0">
                <a:solidFill>
                  <a:srgbClr val="C00000"/>
                </a:solidFill>
              </a:rPr>
              <a:t>思维导图用于演讲</a:t>
            </a:r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7ACA62FF-56B1-449E-A829-6EEA5D8011A1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6" b="7726"/>
          <a:stretch/>
        </p:blipFill>
        <p:spPr>
          <a:xfrm>
            <a:off x="609600" y="1078701"/>
            <a:ext cx="10972800" cy="5322099"/>
          </a:xfr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cs_template">
  <a:themeElements>
    <a:clrScheme name="scs_template 1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B6B6B6"/>
      </a:accent3>
      <a:accent4>
        <a:srgbClr val="DADADA"/>
      </a:accent4>
      <a:accent5>
        <a:srgbClr val="B0C4D6"/>
      </a:accent5>
      <a:accent6>
        <a:srgbClr val="96A622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cs_template 1">
        <a:dk1>
          <a:srgbClr val="000000"/>
        </a:dk1>
        <a:lt1>
          <a:srgbClr val="FFFFFF"/>
        </a:lt1>
        <a:dk2>
          <a:srgbClr val="5E5E5E"/>
        </a:dk2>
        <a:lt2>
          <a:srgbClr val="DDDDDD"/>
        </a:lt2>
        <a:accent1>
          <a:srgbClr val="418AB3"/>
        </a:accent1>
        <a:accent2>
          <a:srgbClr val="A6B727"/>
        </a:accent2>
        <a:accent3>
          <a:srgbClr val="B6B6B6"/>
        </a:accent3>
        <a:accent4>
          <a:srgbClr val="DADADA"/>
        </a:accent4>
        <a:accent5>
          <a:srgbClr val="B0C4D6"/>
        </a:accent5>
        <a:accent6>
          <a:srgbClr val="96A622"/>
        </a:accent6>
        <a:hlink>
          <a:srgbClr val="F59E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157257797</TotalTime>
  <Pages>0</Pages>
  <Words>228</Words>
  <Characters>0</Characters>
  <Application>Microsoft Office PowerPoint</Application>
  <DocSecurity>0</DocSecurity>
  <PresentationFormat>宽屏</PresentationFormat>
  <Lines>0</Lines>
  <Paragraphs>71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方正舒体</vt:lpstr>
      <vt:lpstr>华文新魏</vt:lpstr>
      <vt:lpstr>微软雅黑</vt:lpstr>
      <vt:lpstr>幼圆</vt:lpstr>
      <vt:lpstr>Arial</vt:lpstr>
      <vt:lpstr>Calibri</vt:lpstr>
      <vt:lpstr>Times New Roman</vt:lpstr>
      <vt:lpstr>Wingdings</vt:lpstr>
      <vt:lpstr>Wingdings 2</vt:lpstr>
      <vt:lpstr>1_scs_template</vt:lpstr>
      <vt:lpstr>PowerPoint 演示文稿</vt:lpstr>
      <vt:lpstr>目 录</vt:lpstr>
      <vt:lpstr>PowerPoint 演示文稿</vt:lpstr>
      <vt:lpstr>线性笔记及其问题</vt:lpstr>
      <vt:lpstr>思维导图的优势</vt:lpstr>
      <vt:lpstr>思维导图的应用</vt:lpstr>
      <vt:lpstr>思维导图用于笔记&amp;复习</vt:lpstr>
      <vt:lpstr>思维导图英文单词记忆</vt:lpstr>
      <vt:lpstr>思维导图用于演讲</vt:lpstr>
      <vt:lpstr>思维导图用于计划（第二代时间管理）</vt:lpstr>
      <vt:lpstr>思维导图用于时间管理</vt:lpstr>
      <vt:lpstr>思维导图用于自我分析</vt:lpstr>
      <vt:lpstr>思维导图用于写作</vt:lpstr>
      <vt:lpstr>思维导图简介</vt:lpstr>
      <vt:lpstr>思维导图工具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Yang Weida</cp:lastModifiedBy>
  <cp:revision>445</cp:revision>
  <cp:lastPrinted>1899-12-30T00:00:00Z</cp:lastPrinted>
  <dcterms:created xsi:type="dcterms:W3CDTF">2012-04-08T16:29:00Z</dcterms:created>
  <dcterms:modified xsi:type="dcterms:W3CDTF">2019-08-28T02:30:28Z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