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858" r:id="rId15"/>
    <p:sldId id="850" r:id="rId16"/>
    <p:sldId id="976" r:id="rId17"/>
    <p:sldId id="851" r:id="rId18"/>
    <p:sldId id="909" r:id="rId19"/>
    <p:sldId id="852" r:id="rId20"/>
    <p:sldId id="913" r:id="rId21"/>
    <p:sldId id="1004" r:id="rId22"/>
    <p:sldId id="994" r:id="rId23"/>
    <p:sldId id="794" r:id="rId24"/>
    <p:sldId id="995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  <a:endParaRPr lang="zh-CN" altLang="en-US" sz="3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  <a:endParaRPr lang="en-US" altLang="zh-CN" sz="2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  <a:endParaRPr lang="en-US" altLang="zh-CN" sz="22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6335" y="6032500"/>
            <a:ext cx="62884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参考：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https://backlog.com/git-tutorial/cn/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基础知识点回顾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accent3"/>
                </a:solidFill>
                <a:sym typeface="+mn-ea"/>
              </a:rPr>
              <a:t>加入雪梨同步课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知识点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github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上创建个人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学习仓库（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JS-advanced-lessons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）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769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大前端、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方向课程体系介绍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  <a:hlinkClick r:id="rId1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VSCode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WPS 演示</Application>
  <PresentationFormat>宽屏</PresentationFormat>
  <Paragraphs>166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2962</cp:revision>
  <cp:lastPrinted>2411-12-30T00:00:00Z</cp:lastPrinted>
  <dcterms:created xsi:type="dcterms:W3CDTF">2003-05-12T10:17:00Z</dcterms:created>
  <dcterms:modified xsi:type="dcterms:W3CDTF">2018-03-05T02:06:47Z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