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17" r:id="rId3"/>
    <p:sldId id="1121" r:id="rId4"/>
    <p:sldId id="1120" r:id="rId5"/>
    <p:sldId id="1123" r:id="rId7"/>
    <p:sldId id="1139" r:id="rId8"/>
    <p:sldId id="1141" r:id="rId9"/>
    <p:sldId id="1124" r:id="rId10"/>
    <p:sldId id="1132" r:id="rId11"/>
    <p:sldId id="1133" r:id="rId12"/>
    <p:sldId id="1134" r:id="rId13"/>
    <p:sldId id="1140" r:id="rId14"/>
    <p:sldId id="1137" r:id="rId15"/>
    <p:sldId id="1138" r:id="rId16"/>
    <p:sldId id="1128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dirty="0">
                <a:sym typeface="+mn-ea"/>
              </a:rPr>
              <a:t>基本（原始）数据类型进阶</a:t>
            </a:r>
            <a:endParaRPr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search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match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replace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0R1C98TO05D@QIZNB9~[M@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4752975"/>
            <a:ext cx="493141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toExponential(...)</a:t>
            </a:r>
            <a:endParaRPr lang="en-US" altLang="zh-CN" sz="2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Number.MAX_VALUE、Number.MIN_VALUE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Number.NaN、Number.NEGATIVE_INFINITY、Number.POSITIVE_INFINITY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29600" y="2657475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Boolean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47928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基本数据类型变量有与其对应的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accent3"/>
                </a:solidFill>
              </a:rPr>
              <a:t>包装对象</a:t>
            </a:r>
            <a:r>
              <a:rPr lang="zh-CN" altLang="en-US" sz="3200" dirty="0">
                <a:solidFill>
                  <a:schemeClr val="tx1"/>
                </a:solidFill>
              </a:rPr>
              <a:t>，当访问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基本数据类型属性或方法时创建临时包装对象，访问的都是对象中的属性或方法（注：访问对象属性时，首先访问自身属性，访问不到时，则会在原型链上寻找对应的属性和方法）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4" name="图片 3" descr="%VB~3(DEKSZ1@VET4Z4Y{`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4754245"/>
            <a:ext cx="4742815" cy="114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</a:rPr>
              <a:t>charAt</a:t>
            </a:r>
            <a:r>
              <a:rPr lang="en-US" altLang="zh-CN" sz="2000" dirty="0">
                <a:solidFill>
                  <a:schemeClr val="tx1"/>
                </a:solidFill>
              </a:rPr>
              <a:t>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charCodeAt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slice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substr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substring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split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(separator?,limit?);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trim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concat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toLowerCase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toLocaleLowerCase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toUpperCase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toLocaleUpperCase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</a:rPr>
              <a:t>indexOf</a:t>
            </a:r>
            <a:r>
              <a:rPr lang="en-US" altLang="zh-CN" sz="2000" dirty="0">
                <a:solidFill>
                  <a:schemeClr val="tx1"/>
                </a:solidFill>
              </a:rPr>
              <a:t>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lastIndexOf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localeCompare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自定义</PresentationFormat>
  <Paragraphs>112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2972</cp:revision>
  <cp:lastPrinted>2411-12-30T00:00:00Z</cp:lastPrinted>
  <dcterms:created xsi:type="dcterms:W3CDTF">2003-05-12T10:17:00Z</dcterms:created>
  <dcterms:modified xsi:type="dcterms:W3CDTF">2018-03-12T02:04:56Z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