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67" r:id="rId3"/>
    <p:sldId id="1268" r:id="rId4"/>
    <p:sldId id="1289" r:id="rId5"/>
    <p:sldId id="1291" r:id="rId7"/>
    <p:sldId id="1290" r:id="rId8"/>
    <p:sldId id="1292" r:id="rId9"/>
    <p:sldId id="1293" r:id="rId10"/>
    <p:sldId id="1270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自定义</PresentationFormat>
  <Paragraphs>55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3071</cp:revision>
  <cp:lastPrinted>2411-12-30T00:00:00Z</cp:lastPrinted>
  <dcterms:created xsi:type="dcterms:W3CDTF">2003-05-12T10:17:00Z</dcterms:created>
  <dcterms:modified xsi:type="dcterms:W3CDTF">2018-03-14T14:39:53Z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