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77" r:id="rId3"/>
    <p:sldId id="1178" r:id="rId4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440" r:id="rId13"/>
    <p:sldId id="1187" r:id="rId14"/>
    <p:sldId id="1466" r:id="rId15"/>
    <p:sldId id="1188" r:id="rId16"/>
    <p:sldId id="1190" r:id="rId17"/>
    <p:sldId id="146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将自己的本章练习提交到个人仓库中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阅读《JavaScript权威指南》第8章中的8.1、8.2、8.3、8.4这4个小节中的内容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，有名的话方便调用栈追踪）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1255" y="6096635"/>
            <a:ext cx="38576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种，注意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调用函数的主体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种，注意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调用函数的主体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演示</Application>
  <PresentationFormat>自定义</PresentationFormat>
  <Paragraphs>111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2962</cp:revision>
  <cp:lastPrinted>2411-12-30T00:00:00Z</cp:lastPrinted>
  <dcterms:created xsi:type="dcterms:W3CDTF">2003-05-12T10:17:00Z</dcterms:created>
  <dcterms:modified xsi:type="dcterms:W3CDTF">2018-03-26T00:59:16Z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