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96" r:id="rId3"/>
    <p:sldId id="1297" r:id="rId4"/>
    <p:sldId id="1301" r:id="rId6"/>
    <p:sldId id="1303" r:id="rId7"/>
    <p:sldId id="1302" r:id="rId8"/>
    <p:sldId id="1496" r:id="rId9"/>
    <p:sldId id="1497" r:id="rId10"/>
    <p:sldId id="1499" r:id="rId11"/>
    <p:sldId id="1500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高阶函数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高阶函数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length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（隐藏的局部变量）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的属性，常用于递归调用）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5687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高阶函数是指至少满足下列条件之一的函数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 函数作为参数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被传递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（最常见的形式：回调函数）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函数作为返回值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（与闭包有紧密联系）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高阶函数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47690" y="6246495"/>
            <a:ext cx="589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高阶函数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719070"/>
            <a:ext cx="3471545" cy="2891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5" y="2719070"/>
            <a:ext cx="657860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将自己的本章练习提交到个人仓库中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阅读《JavaScript权威指南》第8章中的8.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、8.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这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个小节中的内容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自定义</PresentationFormat>
  <Paragraphs>60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2953</cp:revision>
  <cp:lastPrinted>2411-12-30T00:00:00Z</cp:lastPrinted>
  <dcterms:created xsi:type="dcterms:W3CDTF">2003-05-12T10:17:00Z</dcterms:created>
  <dcterms:modified xsi:type="dcterms:W3CDTF">2018-03-26T01:02:02Z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