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08" r:id="rId3"/>
    <p:sldId id="1227" r:id="rId4"/>
    <p:sldId id="1497" r:id="rId5"/>
    <p:sldId id="1499" r:id="rId7"/>
    <p:sldId id="1228" r:id="rId8"/>
    <p:sldId id="1229" r:id="rId9"/>
    <p:sldId id="1454" r:id="rId10"/>
    <p:sldId id="1476" r:id="rId11"/>
    <p:sldId id="1455" r:id="rId12"/>
    <p:sldId id="1230" r:id="rId13"/>
    <p:sldId id="1232" r:id="rId14"/>
    <p:sldId id="1478" r:id="rId15"/>
    <p:sldId id="1456" r:id="rId16"/>
    <p:sldId id="1233" r:id="rId17"/>
    <p:sldId id="1484" r:id="rId18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4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10224135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使函数中的变量被保存在内存中不被释放（单例模式）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codefordream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网站上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基础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初级训练营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雪梨上完成任务（要求有截图，体现完成的项目，用户名，完成的程度）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复习本章内容及练习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思考：函数内的局部变量，是否能在函数外得到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有什么方法能读写函数内部的局部变量</a:t>
            </a: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闭包（引入案例）</a:t>
            </a:r>
            <a:endParaRPr kumimoji="0" lang="en-US" dirty="0"/>
          </a:p>
        </p:txBody>
      </p:sp>
      <p:pic>
        <p:nvPicPr>
          <p:cNvPr id="3" name="图片 2" descr="C:\Users\qile\Desktop\总结\120.png12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34990" y="2280285"/>
            <a:ext cx="4060825" cy="3619500"/>
          </a:xfrm>
          <a:prstGeom prst="rect">
            <a:avLst/>
          </a:prstGeom>
        </p:spPr>
      </p:pic>
      <p:pic>
        <p:nvPicPr>
          <p:cNvPr id="4" name="图片 3" descr="C:\Users\qile\Desktop\总结\119.png1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2215" y="2258378"/>
            <a:ext cx="3740150" cy="3591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2235" y="6075680"/>
            <a:ext cx="49663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思考上述两段代码的区别，观察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，在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chrome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中进行断点调试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例一、例二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535" y="2175510"/>
            <a:ext cx="5486400" cy="3785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2600" y="2186305"/>
            <a:ext cx="375983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前两次输出中，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startValue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第三次输出前，新创建了一个闭包，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startValue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重新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创建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思考：若将倒数第二行的                 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inc = createInc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）改为              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var inc2 = </a:t>
            </a:r>
            <a:r>
              <a:rPr lang="en-US" altLang="zh-CN" sz="2200">
                <a:latin typeface="+mn-ea"/>
                <a:ea typeface="+mn-ea"/>
                <a:sym typeface="+mn-ea"/>
              </a:rPr>
              <a:t>createInc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5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</a:t>
            </a:r>
            <a:br>
              <a:rPr lang="zh-CN" altLang="en-US" sz="2200">
                <a:latin typeface="+mn-ea"/>
                <a:ea typeface="+mn-ea"/>
                <a:sym typeface="+mn-ea"/>
              </a:rPr>
            </a:br>
            <a:r>
              <a:rPr lang="zh-CN" altLang="en-US" sz="2200">
                <a:latin typeface="+mn-ea"/>
                <a:ea typeface="+mn-ea"/>
                <a:sym typeface="+mn-ea"/>
              </a:rPr>
              <a:t>则：</a:t>
            </a:r>
            <a:r>
              <a:rPr lang="en-US" altLang="zh-CN" sz="2200">
                <a:latin typeface="+mn-ea"/>
                <a:ea typeface="+mn-ea"/>
                <a:sym typeface="+mn-ea"/>
              </a:rPr>
              <a:t>inc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1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）和</a:t>
            </a:r>
            <a:r>
              <a:rPr lang="en-US" altLang="zh-CN" sz="2200">
                <a:latin typeface="+mn-ea"/>
                <a:ea typeface="+mn-ea"/>
                <a:sym typeface="+mn-ea"/>
              </a:rPr>
              <a:t>inc2</a:t>
            </a:r>
            <a:r>
              <a:rPr lang="zh-CN" altLang="en-US" sz="2200">
                <a:latin typeface="+mn-ea"/>
                <a:ea typeface="+mn-ea"/>
                <a:sym typeface="+mn-ea"/>
              </a:rPr>
              <a:t>（</a:t>
            </a:r>
            <a:r>
              <a:rPr lang="en-US" altLang="zh-CN" sz="2200">
                <a:latin typeface="+mn-ea"/>
                <a:ea typeface="+mn-ea"/>
                <a:sym typeface="+mn-ea"/>
              </a:rPr>
              <a:t>1</a:t>
            </a:r>
            <a:r>
              <a:rPr lang="zh-CN" altLang="en-US" sz="2200">
                <a:latin typeface="+mn-ea"/>
                <a:ea typeface="+mn-ea"/>
                <a:sym typeface="+mn-ea"/>
              </a:rPr>
              <a:t>）为多少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2400" dirty="0" smtClean="0">
                <a:solidFill>
                  <a:schemeClr val="tx1"/>
                </a:solidFill>
                <a:sym typeface="+mn-ea"/>
              </a:rPr>
              <a:t>若一个函数离开了它被创建时的作用域，它还是会与这个作用域的变量相关联</a:t>
            </a:r>
            <a:endParaRPr kumimoji="0"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400" dirty="0">
                <a:solidFill>
                  <a:schemeClr val="tx1"/>
                </a:solidFill>
                <a:sym typeface="+mn-ea"/>
              </a:rPr>
              <a:t>闭包是一个函数外加上该函数创建时所建立的作用域</a:t>
            </a:r>
            <a:endParaRPr kumimoji="0"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875449" y="236943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239010"/>
            <a:ext cx="47517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对应的是否为同一个闭包？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 例三、例四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845" y="1989455"/>
            <a:ext cx="4013200" cy="4199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闭包的常见形式（以函数对象形式返回）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7640" y="4558665"/>
            <a:ext cx="52533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函数对象相关作用域的变量都有哪些？形成的闭包是否包含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之外（即第一行）的自由变量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7185" y="1834515"/>
            <a:ext cx="27698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思考：若屏蔽此行，则又会输出多少？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</a:t>
            </a:r>
            <a:r>
              <a:rPr kumimoji="0" lang="zh-CN" altLang="en-US" dirty="0">
                <a:sym typeface="+mn-ea"/>
              </a:rPr>
              <a:t>以函数对象形式返回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演示</Application>
  <PresentationFormat>自定义</PresentationFormat>
  <Paragraphs>143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3063</cp:revision>
  <cp:lastPrinted>2411-12-30T00:00:00Z</cp:lastPrinted>
  <dcterms:created xsi:type="dcterms:W3CDTF">2003-05-12T10:17:00Z</dcterms:created>
  <dcterms:modified xsi:type="dcterms:W3CDTF">2018-04-11T14:45:19Z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