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73" r:id="rId3"/>
    <p:sldId id="1274" r:id="rId4"/>
    <p:sldId id="1276" r:id="rId5"/>
    <p:sldId id="1277" r:id="rId7"/>
    <p:sldId id="1324" r:id="rId8"/>
    <p:sldId id="1278" r:id="rId9"/>
    <p:sldId id="1279" r:id="rId10"/>
    <p:sldId id="1364" r:id="rId11"/>
    <p:sldId id="1280" r:id="rId12"/>
    <p:sldId id="1281" r:id="rId13"/>
    <p:sldId id="1297" r:id="rId14"/>
    <p:sldId id="1369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自定义</PresentationFormat>
  <Paragraphs>97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3264</cp:revision>
  <cp:lastPrinted>2411-12-30T00:00:00Z</cp:lastPrinted>
  <dcterms:created xsi:type="dcterms:W3CDTF">2003-05-12T10:17:00Z</dcterms:created>
  <dcterms:modified xsi:type="dcterms:W3CDTF">2018-04-15T13:37:15Z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