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3" r:id="rId3"/>
    <p:sldId id="1228" r:id="rId4"/>
    <p:sldId id="1230" r:id="rId6"/>
    <p:sldId id="1231" r:id="rId7"/>
    <p:sldId id="1232" r:id="rId8"/>
    <p:sldId id="1229" r:id="rId9"/>
    <p:sldId id="1233" r:id="rId10"/>
    <p:sldId id="1234" r:id="rId11"/>
    <p:sldId id="1235" r:id="rId12"/>
    <p:sldId id="1236" r:id="rId13"/>
    <p:sldId id="1240" r:id="rId14"/>
    <p:sldId id="1249" r:id="rId15"/>
    <p:sldId id="110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410083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3490" y="2681923"/>
            <a:ext cx="8880475" cy="2731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827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45755" y="3552825"/>
            <a:ext cx="2758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异步初始化数组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4002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33712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000"/>
          <a:stretch>
            <a:fillRect/>
          </a:stretch>
        </p:blipFill>
        <p:spPr>
          <a:xfrm>
            <a:off x="1162685" y="1550670"/>
            <a:ext cx="8871585" cy="2465070"/>
          </a:xfrm>
          <a:prstGeom prst="rect">
            <a:avLst/>
          </a:prstGeom>
        </p:spPr>
      </p:pic>
      <p:pic>
        <p:nvPicPr>
          <p:cNvPr id="7" name="图片 6" descr="CCJL3S{1UY(8769KRO4Z$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345940"/>
            <a:ext cx="421640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0075" y="4785360"/>
            <a:ext cx="2109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思考左侧案例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演示</Application>
  <PresentationFormat>自定义</PresentationFormat>
  <Paragraphs>94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3046</cp:revision>
  <cp:lastPrinted>2411-12-30T00:00:00Z</cp:lastPrinted>
  <dcterms:created xsi:type="dcterms:W3CDTF">2003-05-12T10:17:00Z</dcterms:created>
  <dcterms:modified xsi:type="dcterms:W3CDTF">2018-05-07T00:55:29Z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