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43" r:id="rId3"/>
    <p:sldId id="1261" r:id="rId4"/>
    <p:sldId id="1258" r:id="rId6"/>
    <p:sldId id="1259" r:id="rId7"/>
    <p:sldId id="1260" r:id="rId8"/>
    <p:sldId id="1262" r:id="rId9"/>
    <p:sldId id="1263" r:id="rId10"/>
    <p:sldId id="1245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5118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提供了解析、管理和展示时间的功能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通过构造函数创建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种形式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Date(year,month,date?,hours?,minutes?,seconds?,milliseconds?)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注意起始索引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ew Date(dateTimeStr)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参数为字符串类型，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注意格式，参见日期格式章节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Date(timeValue)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参数为数字类型，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以毫秒为单位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 )	               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返回当前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时间</a:t>
            </a:r>
            <a:endParaRPr lang="zh-CN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对象及日期的格式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4780" y="6108700"/>
            <a:ext cx="52362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创建日期实例几种方式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4632325"/>
            <a:ext cx="7755255" cy="11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783590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Date.now(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Date.parse(dateTimeString)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转成毫秒，从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1970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日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00:00:00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开始计算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Date.UTC(year,month,date?,hours?,minutes?,seconds?,milliseconds?) 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 标准时间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Date.prototype.get&lt;Unit&gt;( )   Date.prototype.getUTC&lt;Unit&gt;(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Date.prototype.set&lt;Unit&gt;( )   Date.prototype.setUTC&lt;Unit&gt;(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Date.prototype.toTimeString( ) Date.prototype.toLocalTimeString( ) 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Date.prototype.toDateString( )  Date.prototype.toString( )  Date.prototype.toLocalString( 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Date.prototype.toISOString( )  Date.prototype.toJSON(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855345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中的时间复合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ISO8601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扩展格式标准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YYYY-MM-DD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时间格式，注意：不同宿主环境下可能存在差异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THH:mm:ss.sssZ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THH:mm:ssZ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完整的日期时间格式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YYYY-MM-DDTHH:mm:ss.sssZ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时间比较与运算（转换为毫秒后进行比较和运算）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日期和时间格式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时间格式案例 时间的比较与运算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0" y="4291330"/>
            <a:ext cx="4275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代表时间、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代表时区信息）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演示</Application>
  <PresentationFormat>自定义</PresentationFormat>
  <Paragraphs>53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3045</cp:revision>
  <cp:lastPrinted>2411-12-30T00:00:00Z</cp:lastPrinted>
  <dcterms:created xsi:type="dcterms:W3CDTF">2003-05-12T10:17:00Z</dcterms:created>
  <dcterms:modified xsi:type="dcterms:W3CDTF">2018-05-06T14:18:52Z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