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1262" r:id="rId3"/>
    <p:sldId id="1263" r:id="rId4"/>
    <p:sldId id="1285" r:id="rId6"/>
    <p:sldId id="1308" r:id="rId7"/>
    <p:sldId id="1286" r:id="rId8"/>
    <p:sldId id="1309" r:id="rId9"/>
    <p:sldId id="1332" r:id="rId10"/>
    <p:sldId id="1335" r:id="rId11"/>
    <p:sldId id="1334" r:id="rId12"/>
    <p:sldId id="1336" r:id="rId13"/>
    <p:sldId id="1338" r:id="rId14"/>
    <p:sldId id="1339" r:id="rId15"/>
    <p:sldId id="1341" r:id="rId16"/>
    <p:sldId id="1337" r:id="rId17"/>
    <p:sldId id="1340" r:id="rId18"/>
    <p:sldId id="1264" r:id="rId19"/>
    <p:sldId id="1353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RegExp及String相关的正则属性和方法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正则表达式对象的属性，与静态属性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RegExp及String相关的正则属性和方法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RegExp及String相关的正则属性和方法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RegExp及String相关的正则属性和方法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/\w+((-\w+)|(\.\w+))*\@[A-Za-z0-9]+((\.|-)[A-Za-z0-9]+)*\.[A-Za-z0-9]+/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RegExp正则案例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4815" y="5507990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参考链接：</a:t>
            </a:r>
            <a:endParaRPr lang="zh-CN" sz="2000">
              <a:solidFill>
                <a:srgbClr val="FF0000"/>
              </a:solidFill>
            </a:endParaRP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47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Demo10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19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正则表达式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407920"/>
            <a:ext cx="549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https://regex101.com/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https://jex.im/regulex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78580"/>
            <a:ext cx="8068310" cy="61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6560" y="3986530"/>
            <a:ext cx="2639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</a:rPr>
              <a:t>正则对象使用</a:t>
            </a:r>
            <a:r>
              <a:rPr lang="zh-CN" sz="2000">
                <a:solidFill>
                  <a:schemeClr val="accent3"/>
                </a:solidFill>
              </a:rPr>
              <a:t>方式一</a:t>
            </a:r>
            <a:r>
              <a:rPr lang="zh-CN" sz="2000">
                <a:solidFill>
                  <a:schemeClr val="tx1"/>
                </a:solidFill>
              </a:rPr>
              <a:t> </a:t>
            </a:r>
            <a:endParaRPr lang="zh-CN" sz="2000">
              <a:solidFill>
                <a:schemeClr val="tx1"/>
              </a:solidFill>
            </a:endParaRPr>
          </a:p>
          <a:p>
            <a:r>
              <a:rPr lang="zh-CN" sz="2000">
                <a:solidFill>
                  <a:schemeClr val="tx1"/>
                </a:solidFill>
              </a:rPr>
              <a:t>作为字符串方法中的参数</a:t>
            </a:r>
            <a:endParaRPr lang="zh-CN" sz="20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1970" y="5261610"/>
            <a:ext cx="2564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sym typeface="+mn-ea"/>
              </a:rPr>
              <a:t>正则对象使用</a:t>
            </a:r>
            <a:r>
              <a:rPr lang="zh-CN" sz="2000">
                <a:solidFill>
                  <a:srgbClr val="FF0000"/>
                </a:solidFill>
                <a:sym typeface="+mn-ea"/>
              </a:rPr>
              <a:t>方式二</a:t>
            </a:r>
            <a:r>
              <a:rPr lang="zh-CN" sz="2000">
                <a:solidFill>
                  <a:schemeClr val="tx1"/>
                </a:solidFill>
                <a:sym typeface="+mn-ea"/>
              </a:rPr>
              <a:t> </a:t>
            </a:r>
            <a:endParaRPr lang="zh-CN" sz="2000">
              <a:solidFill>
                <a:schemeClr val="tx1"/>
              </a:solidFill>
              <a:sym typeface="+mn-ea"/>
            </a:endParaRPr>
          </a:p>
          <a:p>
            <a:r>
              <a:rPr lang="zh-CN" sz="2000">
                <a:solidFill>
                  <a:schemeClr val="tx1"/>
                </a:solidFill>
                <a:sym typeface="+mn-ea"/>
              </a:rPr>
              <a:t>调用正则对象的方法</a:t>
            </a:r>
            <a:endParaRPr lang="zh-CN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  <a:endParaRPr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二 （边界相关）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m次      {n,}出现至少n次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Part3 </a:t>
            </a:r>
            <a:r>
              <a:rPr lang="zh-CN" altLang="en-US" sz="2000">
                <a:solidFill>
                  <a:srgbClr val="FF0000"/>
                </a:solidFill>
              </a:rPr>
              <a:t>字符类 边界相关 量词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WPS 演示</Application>
  <PresentationFormat>自定义</PresentationFormat>
  <Paragraphs>143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3103</cp:revision>
  <cp:lastPrinted>2411-12-30T00:00:00Z</cp:lastPrinted>
  <dcterms:created xsi:type="dcterms:W3CDTF">2003-05-12T10:17:00Z</dcterms:created>
  <dcterms:modified xsi:type="dcterms:W3CDTF">2018-05-09T14:14:05Z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