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23" r:id="rId2"/>
    <p:sldId id="1225" r:id="rId3"/>
    <p:sldId id="1224" r:id="rId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5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00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---Mat</a:t>
            </a:r>
            <a:r>
              <a:rPr lang="zh-CN" altLang="en-US">
                <a:latin typeface="+mj-ea"/>
                <a:ea typeface="+mj-ea"/>
                <a:sym typeface="+mn-ea"/>
              </a:rPr>
              <a:t>h对象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5974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ath.PI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Math.LN10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Math.LOG2E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Math.LOG10E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对象的数值方法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Math.random(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Math.abs(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Math.max(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Math.floor(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Math.ceil( )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对象的三角方法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Math.tan(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Math.asin(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Math.acos(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对象的其他方法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https://developer.mozilla.org/zh-CN/docs/Web/JavaScript/Reference/Global_Objects/Math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对象（注意：</a:t>
            </a:r>
            <a:r>
              <a:rPr lang="en-US" altLang="zh-CN" dirty="0"/>
              <a:t>Math</a:t>
            </a:r>
            <a:r>
              <a:rPr lang="zh-CN" altLang="en-US" dirty="0"/>
              <a:t>不是构造函数）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常见</a:t>
            </a:r>
            <a:r>
              <a:rPr lang="en-US" altLang="zh-CN" sz="2000">
                <a:solidFill>
                  <a:srgbClr val="FF0000"/>
                </a:solidFill>
              </a:rPr>
              <a:t>Math</a:t>
            </a:r>
            <a:r>
              <a:rPr lang="zh-CN" altLang="en-US" sz="2000">
                <a:solidFill>
                  <a:srgbClr val="FF0000"/>
                </a:solidFill>
              </a:rPr>
              <a:t>属性和方法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自定义</PresentationFormat>
  <Paragraphs>9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JavaScript进阶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2959</cp:revision>
  <cp:lastPrinted>2411-12-30T00:00:00Z</cp:lastPrinted>
  <dcterms:created xsi:type="dcterms:W3CDTF">2003-05-12T10:17:00Z</dcterms:created>
  <dcterms:modified xsi:type="dcterms:W3CDTF">2018-01-29T08:58:40Z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