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26" r:id="rId3"/>
    <p:sldId id="1227" r:id="rId4"/>
    <p:sldId id="1231" r:id="rId6"/>
    <p:sldId id="1245" r:id="rId7"/>
    <p:sldId id="1237" r:id="rId8"/>
    <p:sldId id="1238" r:id="rId9"/>
    <p:sldId id="1243" r:id="rId10"/>
    <p:sldId id="1244" r:id="rId11"/>
    <p:sldId id="1239" r:id="rId12"/>
    <p:sldId id="1240" r:id="rId13"/>
    <p:sldId id="1229" r:id="rId14"/>
    <p:sldId id="1228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6"/>
        <p:guide pos="751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---JSON</a:t>
            </a:r>
            <a:r>
              <a:rPr lang="zh-CN" altLang="en-US">
                <a:latin typeface="+mj-ea"/>
                <a:ea typeface="+mj-ea"/>
                <a:sym typeface="+mn-ea"/>
              </a:rPr>
              <a:t>对象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案例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前后端之间的数据传输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案例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705" y="1704975"/>
            <a:ext cx="8281670" cy="4040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05" y="1561465"/>
            <a:ext cx="9669145" cy="4904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50380" y="6323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</a:t>
            </a:r>
            <a:r>
              <a:rPr lang="en-US" sz="2000">
                <a:solidFill>
                  <a:srgbClr val="FF0000"/>
                </a:solidFill>
              </a:rPr>
              <a:t>NodeJsonTest</a:t>
            </a:r>
            <a:r>
              <a:rPr lang="zh-CN" altLang="en-US" sz="2000">
                <a:solidFill>
                  <a:srgbClr val="FF0000"/>
                </a:solidFill>
              </a:rPr>
              <a:t>实例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查看深入理解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章节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32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简介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JSON(JavaScript Object Notation, JS 对象标记) 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JSON是一种轻量级的</a:t>
            </a:r>
            <a:r>
              <a:rPr sz="2000" dirty="0">
                <a:solidFill>
                  <a:srgbClr val="FF0000"/>
                </a:solidFill>
                <a:sym typeface="+mn-ea"/>
              </a:rPr>
              <a:t>数据交换格式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（其他数据格式，如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等，也可作为数据的载体）</a:t>
            </a:r>
            <a:br>
              <a:rPr 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使用完全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独立于编程语言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文本格式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来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存储和传输数据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简洁和清晰的层次结构使得 JSON 成为理想的数据交换格式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易于读写和解析，并可有效地提升网络传输效率（轻量）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对象的关系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中一切都是对象（如何理解这句话），任何支持的类型都可以通过对象来表示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JSON 是 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JS 对象的字符串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形式的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表示法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，使用文本表示 JS 对象的信息，本质是一个字符串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515" y="5220335"/>
            <a:ext cx="10733405" cy="629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实例（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练习：</a:t>
            </a:r>
            <a:r>
              <a:rPr sz="3200" dirty="0">
                <a:solidFill>
                  <a:schemeClr val="tx1"/>
                </a:solidFill>
                <a:sym typeface="+mn-ea"/>
              </a:rPr>
              <a:t> http://www.json.cn/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33984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Demo02 JSON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75300" y="592201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JSON</a:t>
            </a:r>
            <a:r>
              <a:rPr lang="zh-CN" altLang="en-US" sz="2000">
                <a:solidFill>
                  <a:srgbClr val="FF0000"/>
                </a:solidFill>
              </a:rPr>
              <a:t>更多介绍参见：http://json.org/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8" name="图片 7" descr="VCFYX[OFPFV9A)P35L{O(C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550670"/>
            <a:ext cx="7327265" cy="4320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en-US" sz="3200" dirty="0">
                <a:solidFill>
                  <a:schemeClr val="tx1"/>
                </a:solidFill>
                <a:sym typeface="+mn-ea"/>
              </a:rPr>
              <a:t>.stringify(value [,replacer [,space] ] )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endParaRPr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JSON.parse(text [,reviver])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对象方法（基本用法）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JSON</a:t>
            </a:r>
            <a:r>
              <a:rPr lang="zh-CN" altLang="en-US" sz="2000">
                <a:solidFill>
                  <a:srgbClr val="FF0000"/>
                </a:solidFill>
              </a:rPr>
              <a:t>对象方法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1713865"/>
            <a:ext cx="9244965" cy="1470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85" y="4126230"/>
            <a:ext cx="10454640" cy="1355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en-US" sz="3200" dirty="0">
                <a:solidFill>
                  <a:schemeClr val="tx1"/>
                </a:solidFill>
                <a:sym typeface="+mn-ea"/>
              </a:rPr>
              <a:t>.stringify(value [</a:t>
            </a:r>
            <a:r>
              <a:rPr lang="en-US" sz="3200" dirty="0">
                <a:solidFill>
                  <a:srgbClr val="FF0000"/>
                </a:solidFill>
                <a:sym typeface="+mn-ea"/>
              </a:rPr>
              <a:t>,replacer</a:t>
            </a:r>
            <a:r>
              <a:rPr lang="en-US" sz="3200" dirty="0">
                <a:solidFill>
                  <a:schemeClr val="tx1"/>
                </a:solidFill>
                <a:sym typeface="+mn-ea"/>
              </a:rPr>
              <a:t> [,space] ] )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对象方法（进阶）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703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Demo4 JSON</a:t>
            </a:r>
            <a:r>
              <a:rPr lang="zh-CN" altLang="en-US" sz="2000">
                <a:solidFill>
                  <a:srgbClr val="FF0000"/>
                </a:solidFill>
              </a:rPr>
              <a:t>对象</a:t>
            </a:r>
            <a:r>
              <a:rPr lang="en-US" altLang="zh-CN" sz="2000">
                <a:solidFill>
                  <a:srgbClr val="FF0000"/>
                </a:solidFill>
              </a:rPr>
              <a:t>stringify</a:t>
            </a:r>
            <a:r>
              <a:rPr lang="zh-CN" altLang="en-US" sz="2000">
                <a:solidFill>
                  <a:srgbClr val="FF0000"/>
                </a:solidFill>
              </a:rPr>
              <a:t>方法进阶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7" name="图片 6" descr="OQH344ZHSNT0F$@1EJG[0R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680845"/>
            <a:ext cx="8075295" cy="4066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JSON.parse(text [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,reviver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])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对象方法（进阶）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Demo5 JSON</a:t>
            </a:r>
            <a:r>
              <a:rPr lang="zh-CN" altLang="en-US" sz="2000">
                <a:solidFill>
                  <a:srgbClr val="FF0000"/>
                </a:solidFill>
              </a:rPr>
              <a:t>对象</a:t>
            </a:r>
            <a:r>
              <a:rPr lang="en-US" altLang="zh-CN" sz="2000">
                <a:solidFill>
                  <a:srgbClr val="FF0000"/>
                </a:solidFill>
              </a:rPr>
              <a:t>parse</a:t>
            </a:r>
            <a:r>
              <a:rPr lang="zh-CN" altLang="en-US" sz="2000">
                <a:solidFill>
                  <a:srgbClr val="FF0000"/>
                </a:solidFill>
              </a:rPr>
              <a:t>方法进阶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8" name="图片 7" descr="2$FZ9VT7(J9EPYME%P)@CM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610995"/>
            <a:ext cx="10440035" cy="4306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WPS 演示</Application>
  <PresentationFormat>自定义</PresentationFormat>
  <Paragraphs>76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2991</cp:revision>
  <cp:lastPrinted>2411-12-30T00:00:00Z</cp:lastPrinted>
  <dcterms:created xsi:type="dcterms:W3CDTF">2003-05-12T10:17:00Z</dcterms:created>
  <dcterms:modified xsi:type="dcterms:W3CDTF">2018-05-16T07:18:26Z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