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30" r:id="rId8"/>
    <p:sldId id="1231" r:id="rId9"/>
    <p:sldId id="1239" r:id="rId10"/>
    <p:sldId id="1233" r:id="rId11"/>
    <p:sldId id="1240" r:id="rId12"/>
    <p:sldId id="1248" r:id="rId13"/>
    <p:sldId id="1234" r:id="rId14"/>
    <p:sldId id="1241" r:id="rId15"/>
    <p:sldId id="1242" r:id="rId16"/>
    <p:sldId id="1247" r:id="rId17"/>
    <p:sldId id="1104" r:id="rId18"/>
    <p:sldId id="1246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前后端分离与前后端交互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pic>
        <p:nvPicPr>
          <p:cNvPr id="4" name="图片 3" descr="前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1558925"/>
            <a:ext cx="7565390" cy="4422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8890" y="1558925"/>
            <a:ext cx="28105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查看建站相关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www.aliyun.com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cloud.tencent.com/solution/database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理解网络前后端交互等相关知识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1900" y="5346065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NodeAjaxTest</a:t>
            </a:r>
            <a:r>
              <a:rPr lang="zh-CN" altLang="en-US" sz="2000">
                <a:solidFill>
                  <a:srgbClr val="FF0000"/>
                </a:solidFill>
              </a:rPr>
              <a:t>文件夹中的 </a:t>
            </a:r>
            <a:r>
              <a:rPr lang="en-US" altLang="zh-CN" sz="2000">
                <a:solidFill>
                  <a:srgbClr val="FF0000"/>
                </a:solidFill>
              </a:rPr>
              <a:t>Test01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Test02 </a:t>
            </a:r>
            <a:r>
              <a:rPr lang="zh-CN" altLang="en-US" sz="2000">
                <a:solidFill>
                  <a:srgbClr val="FF0000"/>
                </a:solidFill>
              </a:rPr>
              <a:t>（包括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文件和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文件 掌握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的应用）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96180" y="5909310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思考：如何用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 实现相同功能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5`[W4C@68P4N8U4G_9M_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622425"/>
            <a:ext cx="9537065" cy="42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请求的实现方法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相关内容，链接如下：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https://www.imooc.com/learn/250</a:t>
            </a: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基础相关内容（了解前后端交互）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https://www.imooc.com/learn/348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08700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是一种使用现有标准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和技术</a:t>
            </a:r>
            <a:r>
              <a:rPr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综合实现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20615" y="6124575"/>
            <a:ext cx="6788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http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请求相关知识；</a:t>
            </a:r>
            <a:r>
              <a:rPr lang="en-US" altLang="zh-CN" sz="2000">
                <a:solidFill>
                  <a:srgbClr val="FF0000"/>
                </a:solidFill>
              </a:rPr>
              <a:t>Node</a:t>
            </a:r>
            <a:r>
              <a:rPr lang="zh-CN" altLang="en-US" sz="2000">
                <a:solidFill>
                  <a:srgbClr val="FF0000"/>
                </a:solidFill>
              </a:rPr>
              <a:t>模块；</a:t>
            </a:r>
            <a:r>
              <a:rPr lang="en-US" altLang="zh-CN" sz="2000">
                <a:solidFill>
                  <a:srgbClr val="FF0000"/>
                </a:solidFill>
              </a:rPr>
              <a:t>http</a:t>
            </a:r>
            <a:r>
              <a:rPr lang="zh-CN" altLang="en-US" sz="2000">
                <a:solidFill>
                  <a:srgbClr val="FF0000"/>
                </a:solidFill>
              </a:rPr>
              <a:t>模块应用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2099</Words>
  <Application>WPS 演示</Application>
  <PresentationFormat>自定义</PresentationFormat>
  <Paragraphs>101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2996</cp:revision>
  <cp:lastPrinted>2411-12-30T00:00:00Z</cp:lastPrinted>
  <dcterms:created xsi:type="dcterms:W3CDTF">2003-05-12T10:17:00Z</dcterms:created>
  <dcterms:modified xsi:type="dcterms:W3CDTF">2018-06-04T04:34:40Z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