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58" r:id="rId3"/>
    <p:sldId id="1259" r:id="rId4"/>
    <p:sldId id="1376" r:id="rId5"/>
    <p:sldId id="1382" r:id="rId7"/>
    <p:sldId id="1383" r:id="rId8"/>
    <p:sldId id="1384" r:id="rId9"/>
    <p:sldId id="1390" r:id="rId10"/>
    <p:sldId id="1391" r:id="rId11"/>
    <p:sldId id="1397" r:id="rId12"/>
    <p:sldId id="1392" r:id="rId13"/>
    <p:sldId id="1393" r:id="rId14"/>
    <p:sldId id="1398" r:id="rId15"/>
    <p:sldId id="1395" r:id="rId16"/>
    <p:sldId id="1396" r:id="rId17"/>
    <p:sldId id="1262" r:id="rId18"/>
    <p:sldId id="1253" r:id="rId19"/>
    <p:sldId id="1254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ES6提供了新的数据结构Set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它类似于数组，但是成员的值都是唯一的，没有重复的值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Set构造函数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来生成Set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对象，用法类似实例化数组对象，通过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new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实例化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通过add方法向Set结构加入成员，Set结构不会添加重复的值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09540" y="6055995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 Part1 Set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725" y="2971800"/>
            <a:ext cx="6857365" cy="275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03910" y="871220"/>
            <a:ext cx="113449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Set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的原型属性和方法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Set.prototype.constructor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、Set.prototype.size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Set.prototype.add(value)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delete(value)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Set.prototype.has(value)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clear(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Set.prototype.keys(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（注意返回的类型）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Set.prototype.entries( )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WeakSet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（成员只能是对象且都是弱引用，参阅回收机制）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137275"/>
            <a:ext cx="61537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 Part2 Set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相关的属性和方法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010" y="3237865"/>
            <a:ext cx="8818245" cy="225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ES6提供了新的数据结构Map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它类似于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，也是键值对的集合，但是“键”的范围不限于字符串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Object结构提供了“字符串-值”的对应，Map结构提供了“值-值”的对应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创建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也可以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使用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一个数组作为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构造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参数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，此数组的每个元素是键值对的数组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280785"/>
            <a:ext cx="6092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Part1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Map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2814955"/>
            <a:ext cx="4286885" cy="2339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90" y="2814955"/>
            <a:ext cx="4140200" cy="338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588645" y="868680"/>
            <a:ext cx="116484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的原型属性和方法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Map.prototype.size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Map.prototype.set(key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get(key)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Map.prototype.has(key)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delete(key)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clear(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Map.prototype.keys(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（注意返回类型）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Map.prototype.entries( )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WeakMap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（只接受对象作为键名，弱引用）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65043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Part2 Map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相关的属性和方法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2858770"/>
            <a:ext cx="8439150" cy="265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  <a:endParaRPr kumimoji="0" lang="zh-CN" sz="32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  <a:endParaRPr kumimoji="0"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遍历数组，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新增数据结构（</a:t>
            </a:r>
            <a:r>
              <a:rPr lang="en-US" altLang="zh-CN" sz="2800" b="1">
                <a:sym typeface="+mn-ea"/>
              </a:rPr>
              <a:t>Map</a:t>
            </a:r>
            <a:r>
              <a:rPr lang="zh-CN" altLang="en-US" sz="2800" b="1">
                <a:sym typeface="+mn-ea"/>
              </a:rPr>
              <a:t>）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属性名的冲突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问题，以及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的提出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ES5的对象属性名都是字符串，这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容易造成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属性名的冲突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（参见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Demo11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中属性名冲突案例）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ES6引入了一种新的原始数据类型Symbol，表示独一无二的值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，通过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函数生成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变量属于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（不是对象），Symbol前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不能使用new命令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Symbol函数可以接受一个字符串作为参数，表示对Symbol实例的描述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，主要用于区分变量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 Part1 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3430905"/>
            <a:ext cx="5500370" cy="229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的特点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Symbol函数的参数只是表示Symbol值的描述，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相同参数的Symbol函数的返回值是不相等的</a:t>
            </a:r>
            <a:br>
              <a:rPr lang="en-US" altLang="zh-CN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变量不能与其他值进行运算，但可转换成字符串类型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241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30" y="2536190"/>
            <a:ext cx="4620260" cy="1278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10" y="2648585"/>
            <a:ext cx="3496310" cy="1135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10" y="4005580"/>
            <a:ext cx="7441565" cy="205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由于每一个Symbol值都是不相等的，这意味着Symbol值可以作为标识符，用于对象的属性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名，就能保证不会出现同名的属性。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这对于一个对象由多个模块构成的情况非常有用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，能防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止某一个键被不小心改写或覆盖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，作为对象属性的具体形式如下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09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615" y="2917825"/>
            <a:ext cx="10231120" cy="313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（注意访问属性的方法）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区分使用点操作符和中括号操作符时，访问对象属性的不同，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需使用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，而不是点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使用Symbol值定义属性时，Symbol值须放在方括号之中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361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540" y="2051685"/>
            <a:ext cx="5896610" cy="1585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0" y="4254500"/>
            <a:ext cx="9571990" cy="1575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的遍历特性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Symbol作为属性名，该属性不会出现在for...in、for...of循环中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也不会被Object.keys()、Object.getOwnPropertyNames()返回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它也不是私有属性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Object.getOwnPropertySymbols方法，可以获取指定对象的所有Symbol属性名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705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2964180"/>
            <a:ext cx="9729470" cy="288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变量复用相关的静态方法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Symbol.for( )接受一个字符串作为参数，搜索有没有以该参数作为名称的Symbol值。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如</a:t>
            </a:r>
            <a:br>
              <a:rPr lang="en-US" altLang="zh-CN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accent3"/>
                </a:solidFill>
                <a:sym typeface="+mn-ea"/>
              </a:rPr>
              <a:t>  果有，就返回这个Symbol值，否则就新建并返回一个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以该字符串为名称的Symbol值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Symbol.keyFor( )方法返回一个已登记的Symbol类型值的key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，字符串类型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3027680"/>
            <a:ext cx="9763760" cy="235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新增数据结构（</a:t>
            </a:r>
            <a:r>
              <a:rPr lang="en-US" altLang="zh-CN" sz="2800" b="1">
                <a:sym typeface="+mn-ea"/>
              </a:rPr>
              <a:t>Map</a:t>
            </a:r>
            <a:r>
              <a:rPr lang="zh-CN" altLang="en-US" sz="2800" b="1">
                <a:sym typeface="+mn-ea"/>
              </a:rPr>
              <a:t>）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2713</Words>
  <Application>WPS 演示</Application>
  <PresentationFormat>自定义</PresentationFormat>
  <Paragraphs>136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3156</cp:revision>
  <cp:lastPrinted>2411-12-30T00:00:00Z</cp:lastPrinted>
  <dcterms:created xsi:type="dcterms:W3CDTF">2003-05-12T10:17:00Z</dcterms:created>
  <dcterms:modified xsi:type="dcterms:W3CDTF">2018-06-20T08:58:29Z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