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199" r:id="rId4"/>
    <p:sldId id="1201" r:id="rId5"/>
    <p:sldId id="1104" r:id="rId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4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 </a:t>
            </a:r>
            <a:r>
              <a:rPr lang="zh-CN">
                <a:sym typeface="+mn-ea"/>
              </a:rPr>
              <a:t>补充部分</a:t>
            </a:r>
            <a:endParaRPr lang="zh-CN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ES6迭代器与生成器 </a:t>
            </a:r>
            <a:endParaRPr lang="en-US" altLang="zh-CN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ES6模块化开发</a:t>
            </a:r>
            <a:endParaRPr lang="en-US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参考链接</a:t>
            </a:r>
            <a:br>
              <a:rPr lang="zh-CN" altLang="en-US" sz="3200" dirty="0">
                <a:solidFill>
                  <a:srgbClr val="FF0000"/>
                </a:solidFill>
                <a:sym typeface="+mn-ea"/>
              </a:rPr>
            </a:b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http://es6.ruanyifeng.com/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Promise</a:t>
            </a:r>
            <a:r>
              <a:rPr kumimoji="0" lang="zh-CN" altLang="en-US" dirty="0">
                <a:sym typeface="+mn-ea"/>
              </a:rPr>
              <a:t>补充</a:t>
            </a:r>
            <a:endParaRPr kumimoji="0"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WPS 演示</Application>
  <PresentationFormat>自定义</PresentationFormat>
  <Paragraphs>16</Paragraphs>
  <Slides>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3155</cp:revision>
  <cp:lastPrinted>2411-12-30T00:00:00Z</cp:lastPrinted>
  <dcterms:created xsi:type="dcterms:W3CDTF">2003-05-12T10:17:00Z</dcterms:created>
  <dcterms:modified xsi:type="dcterms:W3CDTF">2018-07-02T00:52:02Z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