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16" r:id="rId2"/>
    <p:sldId id="400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30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黑体" panose="02010609060101010101" pitchFamily="49" charset="-122"/>
      <p:regular r:id="rId18"/>
    </p:embeddedFont>
    <p:embeddedFont>
      <p:font typeface="微软雅黑" panose="020B0503020204020204" pitchFamily="34" charset="-122"/>
      <p:regular r:id="rId19"/>
      <p:bold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E2EFC"/>
    <a:srgbClr val="DD6501"/>
    <a:srgbClr val="B03F00"/>
    <a:srgbClr val="921800"/>
    <a:srgbClr val="7A2E00"/>
    <a:srgbClr val="923400"/>
    <a:srgbClr val="EE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87566" autoAdjust="0"/>
  </p:normalViewPr>
  <p:slideViewPr>
    <p:cSldViewPr>
      <p:cViewPr varScale="1">
        <p:scale>
          <a:sx n="58" d="100"/>
          <a:sy n="58" d="100"/>
        </p:scale>
        <p:origin x="90" y="522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B5E22-FEAE-44D2-8822-BAC2ED1851F0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</dgm:pt>
    <dgm:pt modelId="{EBF2234E-D1B1-4436-B904-A65820DFE748}">
      <dgm:prSet phldrT="[文本]"/>
      <dgm:spPr/>
      <dgm:t>
        <a:bodyPr/>
        <a:lstStyle/>
        <a:p>
          <a:r>
            <a:rPr lang="zh-CN" altLang="en-US" dirty="0"/>
            <a:t>服务层</a:t>
          </a:r>
        </a:p>
      </dgm:t>
    </dgm:pt>
    <dgm:pt modelId="{B332B135-CD51-4307-95B5-C56D27F2395D}" type="parTrans" cxnId="{9287F0B7-4988-421B-B4EE-B985443E36EC}">
      <dgm:prSet/>
      <dgm:spPr/>
      <dgm:t>
        <a:bodyPr/>
        <a:lstStyle/>
        <a:p>
          <a:endParaRPr lang="zh-CN" altLang="en-US"/>
        </a:p>
      </dgm:t>
    </dgm:pt>
    <dgm:pt modelId="{A0C68BCE-1850-42FF-BA35-F19B820C7FF0}" type="sibTrans" cxnId="{9287F0B7-4988-421B-B4EE-B985443E36EC}">
      <dgm:prSet/>
      <dgm:spPr/>
      <dgm:t>
        <a:bodyPr/>
        <a:lstStyle/>
        <a:p>
          <a:endParaRPr lang="zh-CN" altLang="en-US"/>
        </a:p>
      </dgm:t>
    </dgm:pt>
    <dgm:pt modelId="{F24A8485-E889-46E1-8B14-E34EFF0ED6E1}">
      <dgm:prSet phldrT="[文本]"/>
      <dgm:spPr/>
      <dgm:t>
        <a:bodyPr/>
        <a:lstStyle/>
        <a:p>
          <a:r>
            <a:rPr lang="zh-CN" altLang="en-US" dirty="0"/>
            <a:t>业务逻辑层</a:t>
          </a:r>
        </a:p>
      </dgm:t>
    </dgm:pt>
    <dgm:pt modelId="{7E47035A-CF52-4DE2-B748-AD79A5A6B807}" type="parTrans" cxnId="{261FBC40-8736-4EF3-8C5F-C97E4D04A3F2}">
      <dgm:prSet/>
      <dgm:spPr/>
      <dgm:t>
        <a:bodyPr/>
        <a:lstStyle/>
        <a:p>
          <a:endParaRPr lang="zh-CN" altLang="en-US"/>
        </a:p>
      </dgm:t>
    </dgm:pt>
    <dgm:pt modelId="{54BE5AA3-8B97-49E5-9248-3994F2167D67}" type="sibTrans" cxnId="{261FBC40-8736-4EF3-8C5F-C97E4D04A3F2}">
      <dgm:prSet/>
      <dgm:spPr/>
      <dgm:t>
        <a:bodyPr/>
        <a:lstStyle/>
        <a:p>
          <a:endParaRPr lang="zh-CN" altLang="en-US"/>
        </a:p>
      </dgm:t>
    </dgm:pt>
    <dgm:pt modelId="{6BD755F8-2942-403B-B5D6-C836130091A2}">
      <dgm:prSet phldrT="[文本]"/>
      <dgm:spPr/>
      <dgm:t>
        <a:bodyPr/>
        <a:lstStyle/>
        <a:p>
          <a:r>
            <a:rPr lang="zh-CN" altLang="en-US" dirty="0"/>
            <a:t>数据访问层</a:t>
          </a:r>
        </a:p>
      </dgm:t>
    </dgm:pt>
    <dgm:pt modelId="{616BED3C-AC8A-499D-A099-E0D40E83981C}" type="parTrans" cxnId="{837E18B1-F216-4929-8ED6-383DE58242DA}">
      <dgm:prSet/>
      <dgm:spPr/>
      <dgm:t>
        <a:bodyPr/>
        <a:lstStyle/>
        <a:p>
          <a:endParaRPr lang="zh-CN" altLang="en-US"/>
        </a:p>
      </dgm:t>
    </dgm:pt>
    <dgm:pt modelId="{640A0545-A9D2-4F14-9DD8-EFBD6A134D60}" type="sibTrans" cxnId="{837E18B1-F216-4929-8ED6-383DE58242DA}">
      <dgm:prSet/>
      <dgm:spPr/>
      <dgm:t>
        <a:bodyPr/>
        <a:lstStyle/>
        <a:p>
          <a:endParaRPr lang="zh-CN" altLang="en-US"/>
        </a:p>
      </dgm:t>
    </dgm:pt>
    <dgm:pt modelId="{55482C85-3BCC-48E9-8B46-8F58AC9DBA51}">
      <dgm:prSet phldrT="[文本]"/>
      <dgm:spPr/>
      <dgm:t>
        <a:bodyPr/>
        <a:lstStyle/>
        <a:p>
          <a:r>
            <a:rPr lang="zh-CN" altLang="en-US" dirty="0"/>
            <a:t>表现层</a:t>
          </a:r>
        </a:p>
      </dgm:t>
    </dgm:pt>
    <dgm:pt modelId="{FAE0E3A7-B028-427A-9AD9-DD9C1606FE5E}" type="parTrans" cxnId="{FF97A8FD-E237-4E1F-98CF-25D81E37AE9E}">
      <dgm:prSet/>
      <dgm:spPr/>
      <dgm:t>
        <a:bodyPr/>
        <a:lstStyle/>
        <a:p>
          <a:endParaRPr lang="zh-CN" altLang="en-US"/>
        </a:p>
      </dgm:t>
    </dgm:pt>
    <dgm:pt modelId="{6A25AE7A-F933-4187-86B9-532461E4CA95}" type="sibTrans" cxnId="{FF97A8FD-E237-4E1F-98CF-25D81E37AE9E}">
      <dgm:prSet/>
      <dgm:spPr/>
      <dgm:t>
        <a:bodyPr/>
        <a:lstStyle/>
        <a:p>
          <a:endParaRPr lang="zh-CN" altLang="en-US"/>
        </a:p>
      </dgm:t>
    </dgm:pt>
    <dgm:pt modelId="{2E6F32FC-352A-4E35-A883-77A2ED3F6964}" type="pres">
      <dgm:prSet presAssocID="{437B5E22-FEAE-44D2-8822-BAC2ED1851F0}" presName="compositeShape" presStyleCnt="0">
        <dgm:presLayoutVars>
          <dgm:dir/>
          <dgm:resizeHandles/>
        </dgm:presLayoutVars>
      </dgm:prSet>
      <dgm:spPr/>
    </dgm:pt>
    <dgm:pt modelId="{6843AC86-E656-4639-9FEB-70ABF4FEE20A}" type="pres">
      <dgm:prSet presAssocID="{437B5E22-FEAE-44D2-8822-BAC2ED1851F0}" presName="pyramid" presStyleLbl="node1" presStyleIdx="0" presStyleCnt="1"/>
      <dgm:spPr/>
    </dgm:pt>
    <dgm:pt modelId="{E6CFE924-B099-44E9-B9DD-405E70CED6BC}" type="pres">
      <dgm:prSet presAssocID="{437B5E22-FEAE-44D2-8822-BAC2ED1851F0}" presName="theList" presStyleCnt="0"/>
      <dgm:spPr/>
    </dgm:pt>
    <dgm:pt modelId="{946CF460-0CFF-4DF6-B5B1-EBF6A70A7FE3}" type="pres">
      <dgm:prSet presAssocID="{55482C85-3BCC-48E9-8B46-8F58AC9DBA51}" presName="aNode" presStyleLbl="fgAcc1" presStyleIdx="0" presStyleCnt="4">
        <dgm:presLayoutVars>
          <dgm:bulletEnabled val="1"/>
        </dgm:presLayoutVars>
      </dgm:prSet>
      <dgm:spPr/>
    </dgm:pt>
    <dgm:pt modelId="{7C2FE872-345B-4757-A9AF-42E058192E2A}" type="pres">
      <dgm:prSet presAssocID="{55482C85-3BCC-48E9-8B46-8F58AC9DBA51}" presName="aSpace" presStyleCnt="0"/>
      <dgm:spPr/>
    </dgm:pt>
    <dgm:pt modelId="{B361B7BE-66A4-4570-B9AE-9DA8D81A318C}" type="pres">
      <dgm:prSet presAssocID="{EBF2234E-D1B1-4436-B904-A65820DFE748}" presName="aNode" presStyleLbl="fgAcc1" presStyleIdx="1" presStyleCnt="4">
        <dgm:presLayoutVars>
          <dgm:bulletEnabled val="1"/>
        </dgm:presLayoutVars>
      </dgm:prSet>
      <dgm:spPr/>
    </dgm:pt>
    <dgm:pt modelId="{0474A0CE-C337-481A-8ACB-6348B7EC8210}" type="pres">
      <dgm:prSet presAssocID="{EBF2234E-D1B1-4436-B904-A65820DFE748}" presName="aSpace" presStyleCnt="0"/>
      <dgm:spPr/>
    </dgm:pt>
    <dgm:pt modelId="{A3C3BC3C-795F-4AA5-9412-EEC42FA1F688}" type="pres">
      <dgm:prSet presAssocID="{F24A8485-E889-46E1-8B14-E34EFF0ED6E1}" presName="aNode" presStyleLbl="fgAcc1" presStyleIdx="2" presStyleCnt="4">
        <dgm:presLayoutVars>
          <dgm:bulletEnabled val="1"/>
        </dgm:presLayoutVars>
      </dgm:prSet>
      <dgm:spPr/>
    </dgm:pt>
    <dgm:pt modelId="{22DEC355-31A8-47CA-87CB-DB0A128123BF}" type="pres">
      <dgm:prSet presAssocID="{F24A8485-E889-46E1-8B14-E34EFF0ED6E1}" presName="aSpace" presStyleCnt="0"/>
      <dgm:spPr/>
    </dgm:pt>
    <dgm:pt modelId="{3851B3C1-8156-49B0-9099-A72CD5E40C19}" type="pres">
      <dgm:prSet presAssocID="{6BD755F8-2942-403B-B5D6-C836130091A2}" presName="aNode" presStyleLbl="fgAcc1" presStyleIdx="3" presStyleCnt="4">
        <dgm:presLayoutVars>
          <dgm:bulletEnabled val="1"/>
        </dgm:presLayoutVars>
      </dgm:prSet>
      <dgm:spPr/>
    </dgm:pt>
    <dgm:pt modelId="{CA9C45BE-1A42-4B20-85AE-E72EDBF4095C}" type="pres">
      <dgm:prSet presAssocID="{6BD755F8-2942-403B-B5D6-C836130091A2}" presName="aSpace" presStyleCnt="0"/>
      <dgm:spPr/>
    </dgm:pt>
  </dgm:ptLst>
  <dgm:cxnLst>
    <dgm:cxn modelId="{261FBC40-8736-4EF3-8C5F-C97E4D04A3F2}" srcId="{437B5E22-FEAE-44D2-8822-BAC2ED1851F0}" destId="{F24A8485-E889-46E1-8B14-E34EFF0ED6E1}" srcOrd="2" destOrd="0" parTransId="{7E47035A-CF52-4DE2-B748-AD79A5A6B807}" sibTransId="{54BE5AA3-8B97-49E5-9248-3994F2167D67}"/>
    <dgm:cxn modelId="{541BD254-B4B4-4B82-9E37-AAC541A6B4BE}" type="presOf" srcId="{EBF2234E-D1B1-4436-B904-A65820DFE748}" destId="{B361B7BE-66A4-4570-B9AE-9DA8D81A318C}" srcOrd="0" destOrd="0" presId="urn:microsoft.com/office/officeart/2005/8/layout/pyramid2"/>
    <dgm:cxn modelId="{E92B6688-912B-4491-8C0D-2835FDF307E5}" type="presOf" srcId="{55482C85-3BCC-48E9-8B46-8F58AC9DBA51}" destId="{946CF460-0CFF-4DF6-B5B1-EBF6A70A7FE3}" srcOrd="0" destOrd="0" presId="urn:microsoft.com/office/officeart/2005/8/layout/pyramid2"/>
    <dgm:cxn modelId="{837E18B1-F216-4929-8ED6-383DE58242DA}" srcId="{437B5E22-FEAE-44D2-8822-BAC2ED1851F0}" destId="{6BD755F8-2942-403B-B5D6-C836130091A2}" srcOrd="3" destOrd="0" parTransId="{616BED3C-AC8A-499D-A099-E0D40E83981C}" sibTransId="{640A0545-A9D2-4F14-9DD8-EFBD6A134D60}"/>
    <dgm:cxn modelId="{9287F0B7-4988-421B-B4EE-B985443E36EC}" srcId="{437B5E22-FEAE-44D2-8822-BAC2ED1851F0}" destId="{EBF2234E-D1B1-4436-B904-A65820DFE748}" srcOrd="1" destOrd="0" parTransId="{B332B135-CD51-4307-95B5-C56D27F2395D}" sibTransId="{A0C68BCE-1850-42FF-BA35-F19B820C7FF0}"/>
    <dgm:cxn modelId="{4BD125DC-EDDB-41B1-AE79-D8C80574C628}" type="presOf" srcId="{437B5E22-FEAE-44D2-8822-BAC2ED1851F0}" destId="{2E6F32FC-352A-4E35-A883-77A2ED3F6964}" srcOrd="0" destOrd="0" presId="urn:microsoft.com/office/officeart/2005/8/layout/pyramid2"/>
    <dgm:cxn modelId="{41E0BCE4-60ED-40DF-9DC2-DA228AB213D9}" type="presOf" srcId="{F24A8485-E889-46E1-8B14-E34EFF0ED6E1}" destId="{A3C3BC3C-795F-4AA5-9412-EEC42FA1F688}" srcOrd="0" destOrd="0" presId="urn:microsoft.com/office/officeart/2005/8/layout/pyramid2"/>
    <dgm:cxn modelId="{D4A288FA-1F68-4FAB-B20D-510C1B355B6E}" type="presOf" srcId="{6BD755F8-2942-403B-B5D6-C836130091A2}" destId="{3851B3C1-8156-49B0-9099-A72CD5E40C19}" srcOrd="0" destOrd="0" presId="urn:microsoft.com/office/officeart/2005/8/layout/pyramid2"/>
    <dgm:cxn modelId="{FF97A8FD-E237-4E1F-98CF-25D81E37AE9E}" srcId="{437B5E22-FEAE-44D2-8822-BAC2ED1851F0}" destId="{55482C85-3BCC-48E9-8B46-8F58AC9DBA51}" srcOrd="0" destOrd="0" parTransId="{FAE0E3A7-B028-427A-9AD9-DD9C1606FE5E}" sibTransId="{6A25AE7A-F933-4187-86B9-532461E4CA95}"/>
    <dgm:cxn modelId="{4494D7AF-8EDF-4762-BA4B-61D9DCAF4E90}" type="presParOf" srcId="{2E6F32FC-352A-4E35-A883-77A2ED3F6964}" destId="{6843AC86-E656-4639-9FEB-70ABF4FEE20A}" srcOrd="0" destOrd="0" presId="urn:microsoft.com/office/officeart/2005/8/layout/pyramid2"/>
    <dgm:cxn modelId="{AA16911C-06B4-4A80-892B-8747EC536AB5}" type="presParOf" srcId="{2E6F32FC-352A-4E35-A883-77A2ED3F6964}" destId="{E6CFE924-B099-44E9-B9DD-405E70CED6BC}" srcOrd="1" destOrd="0" presId="urn:microsoft.com/office/officeart/2005/8/layout/pyramid2"/>
    <dgm:cxn modelId="{27B078AE-940D-4CF1-98EA-62E475716709}" type="presParOf" srcId="{E6CFE924-B099-44E9-B9DD-405E70CED6BC}" destId="{946CF460-0CFF-4DF6-B5B1-EBF6A70A7FE3}" srcOrd="0" destOrd="0" presId="urn:microsoft.com/office/officeart/2005/8/layout/pyramid2"/>
    <dgm:cxn modelId="{BAA1F200-D123-4189-966B-E72316DAA621}" type="presParOf" srcId="{E6CFE924-B099-44E9-B9DD-405E70CED6BC}" destId="{7C2FE872-345B-4757-A9AF-42E058192E2A}" srcOrd="1" destOrd="0" presId="urn:microsoft.com/office/officeart/2005/8/layout/pyramid2"/>
    <dgm:cxn modelId="{164A33F9-4E48-4E0D-B722-332A5D7A5862}" type="presParOf" srcId="{E6CFE924-B099-44E9-B9DD-405E70CED6BC}" destId="{B361B7BE-66A4-4570-B9AE-9DA8D81A318C}" srcOrd="2" destOrd="0" presId="urn:microsoft.com/office/officeart/2005/8/layout/pyramid2"/>
    <dgm:cxn modelId="{CAF2271D-01CA-46A0-BBF8-5A9315A3638A}" type="presParOf" srcId="{E6CFE924-B099-44E9-B9DD-405E70CED6BC}" destId="{0474A0CE-C337-481A-8ACB-6348B7EC8210}" srcOrd="3" destOrd="0" presId="urn:microsoft.com/office/officeart/2005/8/layout/pyramid2"/>
    <dgm:cxn modelId="{A6988D99-F363-4EF8-A38A-8952A436B11F}" type="presParOf" srcId="{E6CFE924-B099-44E9-B9DD-405E70CED6BC}" destId="{A3C3BC3C-795F-4AA5-9412-EEC42FA1F688}" srcOrd="4" destOrd="0" presId="urn:microsoft.com/office/officeart/2005/8/layout/pyramid2"/>
    <dgm:cxn modelId="{1E332D4A-23C1-4636-8544-DA82F5F61266}" type="presParOf" srcId="{E6CFE924-B099-44E9-B9DD-405E70CED6BC}" destId="{22DEC355-31A8-47CA-87CB-DB0A128123BF}" srcOrd="5" destOrd="0" presId="urn:microsoft.com/office/officeart/2005/8/layout/pyramid2"/>
    <dgm:cxn modelId="{E4DC2C4F-F3B3-47D5-85F7-AAF83461FB60}" type="presParOf" srcId="{E6CFE924-B099-44E9-B9DD-405E70CED6BC}" destId="{3851B3C1-8156-49B0-9099-A72CD5E40C19}" srcOrd="6" destOrd="0" presId="urn:microsoft.com/office/officeart/2005/8/layout/pyramid2"/>
    <dgm:cxn modelId="{3B8B94F8-1A38-429D-B5FE-2AB75E604126}" type="presParOf" srcId="{E6CFE924-B099-44E9-B9DD-405E70CED6BC}" destId="{CA9C45BE-1A42-4B20-85AE-E72EDBF4095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F64421-B134-40A3-A596-4F55C948A0BD}" type="doc">
      <dgm:prSet loTypeId="urn:diagrams.loki3.com/BracketList+Icon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EE15C4F-0FEF-4965-8E83-38AF533E837D}">
      <dgm:prSet phldrT="[文本]"/>
      <dgm:spPr/>
      <dgm:t>
        <a:bodyPr/>
        <a:lstStyle/>
        <a:p>
          <a:r>
            <a:rPr lang="zh-CN" altLang="en-US" dirty="0"/>
            <a:t>表现层</a:t>
          </a:r>
        </a:p>
      </dgm:t>
    </dgm:pt>
    <dgm:pt modelId="{351A9765-9CBC-4BA4-B654-459B48D99785}" type="par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F7C7DC81-F21C-4492-9FD5-6C02239D7C2A}" type="sib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6B25D3C0-3413-4E5D-8E77-B9BF0F108CE1}">
      <dgm:prSet phldrT="[文本]"/>
      <dgm:spPr/>
      <dgm:t>
        <a:bodyPr/>
        <a:lstStyle/>
        <a:p>
          <a:r>
            <a:rPr lang="en-US" altLang="zh-CN" dirty="0"/>
            <a:t>MVC</a:t>
          </a:r>
          <a:r>
            <a:rPr lang="zh-CN" altLang="en-US" dirty="0"/>
            <a:t>、</a:t>
          </a:r>
          <a:r>
            <a:rPr lang="en-US" altLang="zh-CN" dirty="0"/>
            <a:t>MVP</a:t>
          </a:r>
          <a:r>
            <a:rPr lang="zh-CN" altLang="en-US" dirty="0"/>
            <a:t>、</a:t>
          </a:r>
          <a:r>
            <a:rPr lang="en-US" altLang="zh-CN" dirty="0"/>
            <a:t>VP</a:t>
          </a:r>
          <a:r>
            <a:rPr lang="zh-CN" altLang="en-US" dirty="0"/>
            <a:t>、</a:t>
          </a:r>
          <a:r>
            <a:rPr lang="en-US" altLang="zh-CN" dirty="0"/>
            <a:t>SVC</a:t>
          </a:r>
          <a:r>
            <a:rPr lang="zh-CN" altLang="en-US" dirty="0"/>
            <a:t>、</a:t>
          </a:r>
          <a:r>
            <a:rPr lang="en-US" altLang="zh-CN" dirty="0"/>
            <a:t>	PM</a:t>
          </a:r>
          <a:r>
            <a:rPr lang="zh-CN" altLang="en-US" dirty="0"/>
            <a:t>、</a:t>
          </a:r>
          <a:r>
            <a:rPr lang="en-US" altLang="zh-CN" dirty="0"/>
            <a:t>MVVM</a:t>
          </a:r>
          <a:endParaRPr lang="zh-CN" altLang="en-US" dirty="0"/>
        </a:p>
      </dgm:t>
    </dgm:pt>
    <dgm:pt modelId="{372A2BB5-9E7C-47A4-9127-5A78D7E92C54}" type="par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107D3BA3-0F1F-4209-84C2-143F6EA067C6}" type="sib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81133EBE-1FD5-4AD3-BC35-B6BEC85CC3B7}">
      <dgm:prSet phldrT="[文本]"/>
      <dgm:spPr/>
      <dgm:t>
        <a:bodyPr/>
        <a:lstStyle/>
        <a:p>
          <a:r>
            <a:rPr lang="zh-CN" altLang="en-US" dirty="0"/>
            <a:t>服务层</a:t>
          </a:r>
        </a:p>
      </dgm:t>
    </dgm:pt>
    <dgm:pt modelId="{8A74680B-76B2-4928-A7B4-45C845E37E76}" type="par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1963A467-0EEB-47B0-AD87-3A9E92644A82}" type="sib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D9B69AB5-8542-43BB-A7D7-DCAED4322F42}">
      <dgm:prSet phldrT="[文本]"/>
      <dgm:spPr/>
      <dgm:t>
        <a:bodyPr/>
        <a:lstStyle/>
        <a:p>
          <a:r>
            <a:rPr lang="en-US" altLang="zh-CN" dirty="0"/>
            <a:t>Façade</a:t>
          </a:r>
          <a:r>
            <a:rPr lang="zh-CN" altLang="en-US" dirty="0"/>
            <a:t>、</a:t>
          </a:r>
          <a:r>
            <a:rPr lang="en-US" altLang="zh-CN" dirty="0"/>
            <a:t>Adapter</a:t>
          </a:r>
          <a:r>
            <a:rPr lang="zh-CN" altLang="en-US" dirty="0"/>
            <a:t>、</a:t>
          </a:r>
          <a:r>
            <a:rPr lang="en-US" altLang="zh-CN" dirty="0"/>
            <a:t>Broker</a:t>
          </a:r>
          <a:endParaRPr lang="zh-CN" altLang="en-US" dirty="0"/>
        </a:p>
      </dgm:t>
    </dgm:pt>
    <dgm:pt modelId="{ADEE9DD5-80CD-4A3C-A7EF-200475887F39}" type="par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EF46546-CE7C-4463-8B4E-9C4817AF472D}" type="sib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4DF0812-E15B-4B8B-B282-3A4C0C415036}">
      <dgm:prSet phldrT="[文本]"/>
      <dgm:spPr/>
      <dgm:t>
        <a:bodyPr/>
        <a:lstStyle/>
        <a:p>
          <a:r>
            <a:rPr lang="zh-CN" altLang="en-US" dirty="0"/>
            <a:t>逻辑层</a:t>
          </a:r>
        </a:p>
      </dgm:t>
    </dgm:pt>
    <dgm:pt modelId="{09D3BA61-81C9-47F4-B89D-CDCF0B4F17F0}" type="par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9F5BA8D9-5461-47CB-B8BE-38B2BACC2CFA}" type="sib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422791F5-A6C2-40DC-B1A9-E6EDB1F404AC}">
      <dgm:prSet/>
      <dgm:spPr/>
      <dgm:t>
        <a:bodyPr/>
        <a:lstStyle/>
        <a:p>
          <a:r>
            <a:rPr lang="zh-CN" altLang="en-US" dirty="0"/>
            <a:t>事物脚本、表模块、活动记录、领域模型</a:t>
          </a:r>
        </a:p>
      </dgm:t>
    </dgm:pt>
    <dgm:pt modelId="{A3061E46-D396-437E-920B-208F00F87DAD}" type="par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3B6D9EBA-335D-4ED7-AB21-FEF5F491B5B8}" type="sib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5FABFDE4-59C3-4E58-A5AF-A8AE60AFCEF9}">
      <dgm:prSet/>
      <dgm:spPr/>
      <dgm:t>
        <a:bodyPr/>
        <a:lstStyle/>
        <a:p>
          <a:r>
            <a:rPr lang="zh-CN" altLang="en-US" dirty="0"/>
            <a:t>数据访问层</a:t>
          </a:r>
        </a:p>
      </dgm:t>
    </dgm:pt>
    <dgm:pt modelId="{B240630F-3D0F-4428-96B8-CC3B1BBF3A7F}" type="par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03E4BA46-BF5C-4E8D-92A1-C378F575038A}" type="sib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88D1EEEE-6358-4E1E-8D9D-99C7EAEE1D7B}">
      <dgm:prSet/>
      <dgm:spPr/>
      <dgm:t>
        <a:bodyPr/>
        <a:lstStyle/>
        <a:p>
          <a:r>
            <a:rPr lang="en-US" altLang="zh-CN" dirty="0"/>
            <a:t>ORM</a:t>
          </a:r>
          <a:r>
            <a:rPr lang="zh-CN" altLang="en-US" dirty="0"/>
            <a:t>、</a:t>
          </a:r>
          <a:r>
            <a:rPr lang="en-US" altLang="zh-CN" dirty="0"/>
            <a:t>DAO</a:t>
          </a:r>
          <a:endParaRPr lang="zh-CN" altLang="en-US" dirty="0"/>
        </a:p>
      </dgm:t>
    </dgm:pt>
    <dgm:pt modelId="{080505CB-DEA2-4FA3-B8B5-2BFC1D0BDA28}" type="par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3FD4BCA6-1EC1-400D-B243-1DBA521F0204}" type="sib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480D5E30-B5F2-4B02-A15C-029868685167}" type="pres">
      <dgm:prSet presAssocID="{5AF64421-B134-40A3-A596-4F55C948A0BD}" presName="Name0" presStyleCnt="0">
        <dgm:presLayoutVars>
          <dgm:dir/>
          <dgm:animLvl val="lvl"/>
          <dgm:resizeHandles val="exact"/>
        </dgm:presLayoutVars>
      </dgm:prSet>
      <dgm:spPr/>
    </dgm:pt>
    <dgm:pt modelId="{A699C0F0-7F5B-4C65-AD69-2A1B3FF6ECE5}" type="pres">
      <dgm:prSet presAssocID="{AEE15C4F-0FEF-4965-8E83-38AF533E837D}" presName="linNode" presStyleCnt="0"/>
      <dgm:spPr/>
    </dgm:pt>
    <dgm:pt modelId="{81F8BA8A-4E59-4E54-85C9-69E2716C0515}" type="pres">
      <dgm:prSet presAssocID="{AEE15C4F-0FEF-4965-8E83-38AF533E837D}" presName="parTx" presStyleLbl="revTx" presStyleIdx="0" presStyleCnt="4">
        <dgm:presLayoutVars>
          <dgm:chMax val="1"/>
          <dgm:bulletEnabled val="1"/>
        </dgm:presLayoutVars>
      </dgm:prSet>
      <dgm:spPr/>
    </dgm:pt>
    <dgm:pt modelId="{1167E49D-8D4C-494D-93EC-00AEE9F845CF}" type="pres">
      <dgm:prSet presAssocID="{AEE15C4F-0FEF-4965-8E83-38AF533E837D}" presName="bracket" presStyleLbl="parChTrans1D1" presStyleIdx="0" presStyleCnt="4"/>
      <dgm:spPr/>
    </dgm:pt>
    <dgm:pt modelId="{BEA4F35D-1A58-4BBC-898A-F81C7BFCE064}" type="pres">
      <dgm:prSet presAssocID="{AEE15C4F-0FEF-4965-8E83-38AF533E837D}" presName="spH" presStyleCnt="0"/>
      <dgm:spPr/>
    </dgm:pt>
    <dgm:pt modelId="{D130A0A0-AB8A-4294-AB9D-D8A97BDA6754}" type="pres">
      <dgm:prSet presAssocID="{AEE15C4F-0FEF-4965-8E83-38AF533E837D}" presName="desTx" presStyleLbl="node1" presStyleIdx="0" presStyleCnt="4">
        <dgm:presLayoutVars>
          <dgm:bulletEnabled val="1"/>
        </dgm:presLayoutVars>
      </dgm:prSet>
      <dgm:spPr/>
    </dgm:pt>
    <dgm:pt modelId="{69081CA9-3C4A-4DB1-AA1D-C38FBA18B67C}" type="pres">
      <dgm:prSet presAssocID="{F7C7DC81-F21C-4492-9FD5-6C02239D7C2A}" presName="spV" presStyleCnt="0"/>
      <dgm:spPr/>
    </dgm:pt>
    <dgm:pt modelId="{59CA78A7-422C-4AD3-A0C9-2F4E990EBF6A}" type="pres">
      <dgm:prSet presAssocID="{81133EBE-1FD5-4AD3-BC35-B6BEC85CC3B7}" presName="linNode" presStyleCnt="0"/>
      <dgm:spPr/>
    </dgm:pt>
    <dgm:pt modelId="{4C250F8B-FD68-4567-842C-799063D1B274}" type="pres">
      <dgm:prSet presAssocID="{81133EBE-1FD5-4AD3-BC35-B6BEC85CC3B7}" presName="parTx" presStyleLbl="revTx" presStyleIdx="1" presStyleCnt="4">
        <dgm:presLayoutVars>
          <dgm:chMax val="1"/>
          <dgm:bulletEnabled val="1"/>
        </dgm:presLayoutVars>
      </dgm:prSet>
      <dgm:spPr/>
    </dgm:pt>
    <dgm:pt modelId="{65256DF4-5F8F-4B47-8C6A-76EE14F6E078}" type="pres">
      <dgm:prSet presAssocID="{81133EBE-1FD5-4AD3-BC35-B6BEC85CC3B7}" presName="bracket" presStyleLbl="parChTrans1D1" presStyleIdx="1" presStyleCnt="4"/>
      <dgm:spPr/>
    </dgm:pt>
    <dgm:pt modelId="{1937A6A6-DAF3-4C4C-8EB9-50E13187FDA3}" type="pres">
      <dgm:prSet presAssocID="{81133EBE-1FD5-4AD3-BC35-B6BEC85CC3B7}" presName="spH" presStyleCnt="0"/>
      <dgm:spPr/>
    </dgm:pt>
    <dgm:pt modelId="{30526386-2DF5-4690-8E84-2EF897258995}" type="pres">
      <dgm:prSet presAssocID="{81133EBE-1FD5-4AD3-BC35-B6BEC85CC3B7}" presName="desTx" presStyleLbl="node1" presStyleIdx="1" presStyleCnt="4">
        <dgm:presLayoutVars>
          <dgm:bulletEnabled val="1"/>
        </dgm:presLayoutVars>
      </dgm:prSet>
      <dgm:spPr/>
    </dgm:pt>
    <dgm:pt modelId="{6189D94B-0AA8-46DA-A1CC-3197E9BFABE0}" type="pres">
      <dgm:prSet presAssocID="{1963A467-0EEB-47B0-AD87-3A9E92644A82}" presName="spV" presStyleCnt="0"/>
      <dgm:spPr/>
    </dgm:pt>
    <dgm:pt modelId="{8CD43494-860E-435D-A768-149816A60F1B}" type="pres">
      <dgm:prSet presAssocID="{14DF0812-E15B-4B8B-B282-3A4C0C415036}" presName="linNode" presStyleCnt="0"/>
      <dgm:spPr/>
    </dgm:pt>
    <dgm:pt modelId="{3E1D572B-5D61-4365-9CB9-9833C05C439E}" type="pres">
      <dgm:prSet presAssocID="{14DF0812-E15B-4B8B-B282-3A4C0C415036}" presName="parTx" presStyleLbl="revTx" presStyleIdx="2" presStyleCnt="4">
        <dgm:presLayoutVars>
          <dgm:chMax val="1"/>
          <dgm:bulletEnabled val="1"/>
        </dgm:presLayoutVars>
      </dgm:prSet>
      <dgm:spPr/>
    </dgm:pt>
    <dgm:pt modelId="{6AA0BA58-F78E-4AF3-85EC-47ECF8893C84}" type="pres">
      <dgm:prSet presAssocID="{14DF0812-E15B-4B8B-B282-3A4C0C415036}" presName="bracket" presStyleLbl="parChTrans1D1" presStyleIdx="2" presStyleCnt="4"/>
      <dgm:spPr/>
    </dgm:pt>
    <dgm:pt modelId="{95105C2D-D1E3-4773-956D-6E8A13D6FE4F}" type="pres">
      <dgm:prSet presAssocID="{14DF0812-E15B-4B8B-B282-3A4C0C415036}" presName="spH" presStyleCnt="0"/>
      <dgm:spPr/>
    </dgm:pt>
    <dgm:pt modelId="{6B6C7771-D702-45A9-9B4E-F9FD3E23B66E}" type="pres">
      <dgm:prSet presAssocID="{14DF0812-E15B-4B8B-B282-3A4C0C415036}" presName="desTx" presStyleLbl="node1" presStyleIdx="2" presStyleCnt="4">
        <dgm:presLayoutVars>
          <dgm:bulletEnabled val="1"/>
        </dgm:presLayoutVars>
      </dgm:prSet>
      <dgm:spPr/>
    </dgm:pt>
    <dgm:pt modelId="{F2940902-B9D8-4722-8E11-D2EB038B3CD5}" type="pres">
      <dgm:prSet presAssocID="{9F5BA8D9-5461-47CB-B8BE-38B2BACC2CFA}" presName="spV" presStyleCnt="0"/>
      <dgm:spPr/>
    </dgm:pt>
    <dgm:pt modelId="{7B6A28CB-B571-4024-B8E9-10C2859F44F3}" type="pres">
      <dgm:prSet presAssocID="{5FABFDE4-59C3-4E58-A5AF-A8AE60AFCEF9}" presName="linNode" presStyleCnt="0"/>
      <dgm:spPr/>
    </dgm:pt>
    <dgm:pt modelId="{F02AF5C8-482F-47E4-BD88-B915CBC41CD8}" type="pres">
      <dgm:prSet presAssocID="{5FABFDE4-59C3-4E58-A5AF-A8AE60AFCEF9}" presName="parTx" presStyleLbl="revTx" presStyleIdx="3" presStyleCnt="4">
        <dgm:presLayoutVars>
          <dgm:chMax val="1"/>
          <dgm:bulletEnabled val="1"/>
        </dgm:presLayoutVars>
      </dgm:prSet>
      <dgm:spPr/>
    </dgm:pt>
    <dgm:pt modelId="{5C5329F5-6BFE-4595-829E-8A6B2754D5E4}" type="pres">
      <dgm:prSet presAssocID="{5FABFDE4-59C3-4E58-A5AF-A8AE60AFCEF9}" presName="bracket" presStyleLbl="parChTrans1D1" presStyleIdx="3" presStyleCnt="4"/>
      <dgm:spPr/>
    </dgm:pt>
    <dgm:pt modelId="{503AD1D7-D5CD-4706-9E71-C298AA8580C3}" type="pres">
      <dgm:prSet presAssocID="{5FABFDE4-59C3-4E58-A5AF-A8AE60AFCEF9}" presName="spH" presStyleCnt="0"/>
      <dgm:spPr/>
    </dgm:pt>
    <dgm:pt modelId="{4FA7D66C-E7B5-489C-AD34-B8644171380F}" type="pres">
      <dgm:prSet presAssocID="{5FABFDE4-59C3-4E58-A5AF-A8AE60AFCEF9}" presName="desTx" presStyleLbl="node1" presStyleIdx="3" presStyleCnt="4">
        <dgm:presLayoutVars>
          <dgm:bulletEnabled val="1"/>
        </dgm:presLayoutVars>
      </dgm:prSet>
      <dgm:spPr/>
    </dgm:pt>
  </dgm:ptLst>
  <dgm:cxnLst>
    <dgm:cxn modelId="{BE26EB36-F85D-4897-B0AE-C4677704FEAC}" type="presOf" srcId="{5FABFDE4-59C3-4E58-A5AF-A8AE60AFCEF9}" destId="{F02AF5C8-482F-47E4-BD88-B915CBC41CD8}" srcOrd="0" destOrd="0" presId="urn:diagrams.loki3.com/BracketList+Icon"/>
    <dgm:cxn modelId="{32943563-1841-4F25-B0A7-30DD6798242B}" srcId="{5AF64421-B134-40A3-A596-4F55C948A0BD}" destId="{5FABFDE4-59C3-4E58-A5AF-A8AE60AFCEF9}" srcOrd="3" destOrd="0" parTransId="{B240630F-3D0F-4428-96B8-CC3B1BBF3A7F}" sibTransId="{03E4BA46-BF5C-4E8D-92A1-C378F575038A}"/>
    <dgm:cxn modelId="{4470E744-F413-4F78-B229-4E2AD0BF7014}" srcId="{5AF64421-B134-40A3-A596-4F55C948A0BD}" destId="{81133EBE-1FD5-4AD3-BC35-B6BEC85CC3B7}" srcOrd="1" destOrd="0" parTransId="{8A74680B-76B2-4928-A7B4-45C845E37E76}" sibTransId="{1963A467-0EEB-47B0-AD87-3A9E92644A82}"/>
    <dgm:cxn modelId="{7A513746-C2BC-4929-9AB0-64B1F163B858}" srcId="{81133EBE-1FD5-4AD3-BC35-B6BEC85CC3B7}" destId="{D9B69AB5-8542-43BB-A7D7-DCAED4322F42}" srcOrd="0" destOrd="0" parTransId="{ADEE9DD5-80CD-4A3C-A7EF-200475887F39}" sibTransId="{1EF46546-CE7C-4463-8B4E-9C4817AF472D}"/>
    <dgm:cxn modelId="{CFA1B173-F41B-47ED-BC9B-C7B20BCF368A}" type="presOf" srcId="{D9B69AB5-8542-43BB-A7D7-DCAED4322F42}" destId="{30526386-2DF5-4690-8E84-2EF897258995}" srcOrd="0" destOrd="0" presId="urn:diagrams.loki3.com/BracketList+Icon"/>
    <dgm:cxn modelId="{CF2B1454-FECD-422D-B842-474945AE48EC}" type="presOf" srcId="{88D1EEEE-6358-4E1E-8D9D-99C7EAEE1D7B}" destId="{4FA7D66C-E7B5-489C-AD34-B8644171380F}" srcOrd="0" destOrd="0" presId="urn:diagrams.loki3.com/BracketList+Icon"/>
    <dgm:cxn modelId="{83A84A74-5359-4CBB-85CD-9C68E7BC8839}" type="presOf" srcId="{422791F5-A6C2-40DC-B1A9-E6EDB1F404AC}" destId="{6B6C7771-D702-45A9-9B4E-F9FD3E23B66E}" srcOrd="0" destOrd="0" presId="urn:diagrams.loki3.com/BracketList+Icon"/>
    <dgm:cxn modelId="{F8B1F182-D28B-47AD-B425-F8ED1A0C51E6}" type="presOf" srcId="{14DF0812-E15B-4B8B-B282-3A4C0C415036}" destId="{3E1D572B-5D61-4365-9CB9-9833C05C439E}" srcOrd="0" destOrd="0" presId="urn:diagrams.loki3.com/BracketList+Icon"/>
    <dgm:cxn modelId="{A356AA84-4D45-4818-B079-2558FB44A055}" type="presOf" srcId="{AEE15C4F-0FEF-4965-8E83-38AF533E837D}" destId="{81F8BA8A-4E59-4E54-85C9-69E2716C0515}" srcOrd="0" destOrd="0" presId="urn:diagrams.loki3.com/BracketList+Icon"/>
    <dgm:cxn modelId="{18527385-FC35-4D37-BE70-97B80B97F837}" type="presOf" srcId="{6B25D3C0-3413-4E5D-8E77-B9BF0F108CE1}" destId="{D130A0A0-AB8A-4294-AB9D-D8A97BDA6754}" srcOrd="0" destOrd="0" presId="urn:diagrams.loki3.com/BracketList+Icon"/>
    <dgm:cxn modelId="{2A21B191-AA71-4B2E-B181-0A4FC08FD35D}" srcId="{AEE15C4F-0FEF-4965-8E83-38AF533E837D}" destId="{6B25D3C0-3413-4E5D-8E77-B9BF0F108CE1}" srcOrd="0" destOrd="0" parTransId="{372A2BB5-9E7C-47A4-9127-5A78D7E92C54}" sibTransId="{107D3BA3-0F1F-4209-84C2-143F6EA067C6}"/>
    <dgm:cxn modelId="{14563596-122C-4C38-A789-CB9B2FF06784}" srcId="{5FABFDE4-59C3-4E58-A5AF-A8AE60AFCEF9}" destId="{88D1EEEE-6358-4E1E-8D9D-99C7EAEE1D7B}" srcOrd="0" destOrd="0" parTransId="{080505CB-DEA2-4FA3-B8B5-2BFC1D0BDA28}" sibTransId="{3FD4BCA6-1EC1-400D-B243-1DBA521F0204}"/>
    <dgm:cxn modelId="{3D568898-ACD7-4A69-B3FA-A18B6F8A3323}" srcId="{5AF64421-B134-40A3-A596-4F55C948A0BD}" destId="{AEE15C4F-0FEF-4965-8E83-38AF533E837D}" srcOrd="0" destOrd="0" parTransId="{351A9765-9CBC-4BA4-B654-459B48D99785}" sibTransId="{F7C7DC81-F21C-4492-9FD5-6C02239D7C2A}"/>
    <dgm:cxn modelId="{4503C6C6-103D-4E82-A23A-E879378CDD1C}" srcId="{5AF64421-B134-40A3-A596-4F55C948A0BD}" destId="{14DF0812-E15B-4B8B-B282-3A4C0C415036}" srcOrd="2" destOrd="0" parTransId="{09D3BA61-81C9-47F4-B89D-CDCF0B4F17F0}" sibTransId="{9F5BA8D9-5461-47CB-B8BE-38B2BACC2CFA}"/>
    <dgm:cxn modelId="{48C7C4DC-61F8-4CBE-A65B-D3BAE3EC145A}" type="presOf" srcId="{81133EBE-1FD5-4AD3-BC35-B6BEC85CC3B7}" destId="{4C250F8B-FD68-4567-842C-799063D1B274}" srcOrd="0" destOrd="0" presId="urn:diagrams.loki3.com/BracketList+Icon"/>
    <dgm:cxn modelId="{A61201DF-5D00-4F2B-8796-1A65067E47A6}" type="presOf" srcId="{5AF64421-B134-40A3-A596-4F55C948A0BD}" destId="{480D5E30-B5F2-4B02-A15C-029868685167}" srcOrd="0" destOrd="0" presId="urn:diagrams.loki3.com/BracketList+Icon"/>
    <dgm:cxn modelId="{050789FF-BBF0-460E-A60A-F766E7412C81}" srcId="{14DF0812-E15B-4B8B-B282-3A4C0C415036}" destId="{422791F5-A6C2-40DC-B1A9-E6EDB1F404AC}" srcOrd="0" destOrd="0" parTransId="{A3061E46-D396-437E-920B-208F00F87DAD}" sibTransId="{3B6D9EBA-335D-4ED7-AB21-FEF5F491B5B8}"/>
    <dgm:cxn modelId="{0D98416F-EAD9-4BA4-8B35-D10704547197}" type="presParOf" srcId="{480D5E30-B5F2-4B02-A15C-029868685167}" destId="{A699C0F0-7F5B-4C65-AD69-2A1B3FF6ECE5}" srcOrd="0" destOrd="0" presId="urn:diagrams.loki3.com/BracketList+Icon"/>
    <dgm:cxn modelId="{66AC6022-A04B-4A43-B189-7E03D492A82F}" type="presParOf" srcId="{A699C0F0-7F5B-4C65-AD69-2A1B3FF6ECE5}" destId="{81F8BA8A-4E59-4E54-85C9-69E2716C0515}" srcOrd="0" destOrd="0" presId="urn:diagrams.loki3.com/BracketList+Icon"/>
    <dgm:cxn modelId="{1A380969-1FB0-46EE-A895-BDE2EA9950C5}" type="presParOf" srcId="{A699C0F0-7F5B-4C65-AD69-2A1B3FF6ECE5}" destId="{1167E49D-8D4C-494D-93EC-00AEE9F845CF}" srcOrd="1" destOrd="0" presId="urn:diagrams.loki3.com/BracketList+Icon"/>
    <dgm:cxn modelId="{86DC76F7-99E0-4E13-8633-43D18EBDC8D8}" type="presParOf" srcId="{A699C0F0-7F5B-4C65-AD69-2A1B3FF6ECE5}" destId="{BEA4F35D-1A58-4BBC-898A-F81C7BFCE064}" srcOrd="2" destOrd="0" presId="urn:diagrams.loki3.com/BracketList+Icon"/>
    <dgm:cxn modelId="{A37FB48F-F991-4313-A3CD-1080C2CC110C}" type="presParOf" srcId="{A699C0F0-7F5B-4C65-AD69-2A1B3FF6ECE5}" destId="{D130A0A0-AB8A-4294-AB9D-D8A97BDA6754}" srcOrd="3" destOrd="0" presId="urn:diagrams.loki3.com/BracketList+Icon"/>
    <dgm:cxn modelId="{6F1653F2-3024-44D7-B885-326738538690}" type="presParOf" srcId="{480D5E30-B5F2-4B02-A15C-029868685167}" destId="{69081CA9-3C4A-4DB1-AA1D-C38FBA18B67C}" srcOrd="1" destOrd="0" presId="urn:diagrams.loki3.com/BracketList+Icon"/>
    <dgm:cxn modelId="{F65E6BC5-F159-4C76-A247-C53CA86344C0}" type="presParOf" srcId="{480D5E30-B5F2-4B02-A15C-029868685167}" destId="{59CA78A7-422C-4AD3-A0C9-2F4E990EBF6A}" srcOrd="2" destOrd="0" presId="urn:diagrams.loki3.com/BracketList+Icon"/>
    <dgm:cxn modelId="{6111A604-666E-4FEF-9F23-15032BD26E43}" type="presParOf" srcId="{59CA78A7-422C-4AD3-A0C9-2F4E990EBF6A}" destId="{4C250F8B-FD68-4567-842C-799063D1B274}" srcOrd="0" destOrd="0" presId="urn:diagrams.loki3.com/BracketList+Icon"/>
    <dgm:cxn modelId="{5F7FE818-A0FB-4C3B-A17C-2A83FB11C58B}" type="presParOf" srcId="{59CA78A7-422C-4AD3-A0C9-2F4E990EBF6A}" destId="{65256DF4-5F8F-4B47-8C6A-76EE14F6E078}" srcOrd="1" destOrd="0" presId="urn:diagrams.loki3.com/BracketList+Icon"/>
    <dgm:cxn modelId="{E897D7A1-D073-4C07-BC3C-CEA392922B93}" type="presParOf" srcId="{59CA78A7-422C-4AD3-A0C9-2F4E990EBF6A}" destId="{1937A6A6-DAF3-4C4C-8EB9-50E13187FDA3}" srcOrd="2" destOrd="0" presId="urn:diagrams.loki3.com/BracketList+Icon"/>
    <dgm:cxn modelId="{B8EC1FC8-14D0-43A4-A08A-9460B17E2CFF}" type="presParOf" srcId="{59CA78A7-422C-4AD3-A0C9-2F4E990EBF6A}" destId="{30526386-2DF5-4690-8E84-2EF897258995}" srcOrd="3" destOrd="0" presId="urn:diagrams.loki3.com/BracketList+Icon"/>
    <dgm:cxn modelId="{08608503-9E4E-479C-85DB-41E007B7F490}" type="presParOf" srcId="{480D5E30-B5F2-4B02-A15C-029868685167}" destId="{6189D94B-0AA8-46DA-A1CC-3197E9BFABE0}" srcOrd="3" destOrd="0" presId="urn:diagrams.loki3.com/BracketList+Icon"/>
    <dgm:cxn modelId="{765051D5-948A-4ECF-B571-1A9E6A789DA7}" type="presParOf" srcId="{480D5E30-B5F2-4B02-A15C-029868685167}" destId="{8CD43494-860E-435D-A768-149816A60F1B}" srcOrd="4" destOrd="0" presId="urn:diagrams.loki3.com/BracketList+Icon"/>
    <dgm:cxn modelId="{9C3B678E-3443-49CD-8821-D7C6ADB1EED9}" type="presParOf" srcId="{8CD43494-860E-435D-A768-149816A60F1B}" destId="{3E1D572B-5D61-4365-9CB9-9833C05C439E}" srcOrd="0" destOrd="0" presId="urn:diagrams.loki3.com/BracketList+Icon"/>
    <dgm:cxn modelId="{AEC22874-4686-4FAE-BCF8-AC51EDD53C6E}" type="presParOf" srcId="{8CD43494-860E-435D-A768-149816A60F1B}" destId="{6AA0BA58-F78E-4AF3-85EC-47ECF8893C84}" srcOrd="1" destOrd="0" presId="urn:diagrams.loki3.com/BracketList+Icon"/>
    <dgm:cxn modelId="{EEF5B392-A9E6-41E2-9E37-21C968CE6C11}" type="presParOf" srcId="{8CD43494-860E-435D-A768-149816A60F1B}" destId="{95105C2D-D1E3-4773-956D-6E8A13D6FE4F}" srcOrd="2" destOrd="0" presId="urn:diagrams.loki3.com/BracketList+Icon"/>
    <dgm:cxn modelId="{019CB4BC-05A3-4F2A-A23A-A5BBB3A14D98}" type="presParOf" srcId="{8CD43494-860E-435D-A768-149816A60F1B}" destId="{6B6C7771-D702-45A9-9B4E-F9FD3E23B66E}" srcOrd="3" destOrd="0" presId="urn:diagrams.loki3.com/BracketList+Icon"/>
    <dgm:cxn modelId="{5AB66C08-F192-40E5-BAB2-35F4C2D72F64}" type="presParOf" srcId="{480D5E30-B5F2-4B02-A15C-029868685167}" destId="{F2940902-B9D8-4722-8E11-D2EB038B3CD5}" srcOrd="5" destOrd="0" presId="urn:diagrams.loki3.com/BracketList+Icon"/>
    <dgm:cxn modelId="{09D40544-C241-4753-A083-FEEAFFC14F8B}" type="presParOf" srcId="{480D5E30-B5F2-4B02-A15C-029868685167}" destId="{7B6A28CB-B571-4024-B8E9-10C2859F44F3}" srcOrd="6" destOrd="0" presId="urn:diagrams.loki3.com/BracketList+Icon"/>
    <dgm:cxn modelId="{14EDABAB-5F33-46FD-B987-9C554C33FB74}" type="presParOf" srcId="{7B6A28CB-B571-4024-B8E9-10C2859F44F3}" destId="{F02AF5C8-482F-47E4-BD88-B915CBC41CD8}" srcOrd="0" destOrd="0" presId="urn:diagrams.loki3.com/BracketList+Icon"/>
    <dgm:cxn modelId="{589E918E-4913-46CE-A865-4E1EDA8E2243}" type="presParOf" srcId="{7B6A28CB-B571-4024-B8E9-10C2859F44F3}" destId="{5C5329F5-6BFE-4595-829E-8A6B2754D5E4}" srcOrd="1" destOrd="0" presId="urn:diagrams.loki3.com/BracketList+Icon"/>
    <dgm:cxn modelId="{7847552E-E957-4AB2-BD7D-7E12FFCD3E22}" type="presParOf" srcId="{7B6A28CB-B571-4024-B8E9-10C2859F44F3}" destId="{503AD1D7-D5CD-4706-9E71-C298AA8580C3}" srcOrd="2" destOrd="0" presId="urn:diagrams.loki3.com/BracketList+Icon"/>
    <dgm:cxn modelId="{5C1DBD7F-E546-4B48-ABE8-BA15D6C5659B}" type="presParOf" srcId="{7B6A28CB-B571-4024-B8E9-10C2859F44F3}" destId="{4FA7D66C-E7B5-489C-AD34-B8644171380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F64421-B134-40A3-A596-4F55C948A0BD}" type="doc">
      <dgm:prSet loTypeId="urn:diagrams.loki3.com/BracketList+Icon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EE15C4F-0FEF-4965-8E83-38AF533E837D}">
      <dgm:prSet phldrT="[文本]"/>
      <dgm:spPr/>
      <dgm:t>
        <a:bodyPr/>
        <a:lstStyle/>
        <a:p>
          <a:r>
            <a:rPr lang="zh-CN" altLang="en-US" dirty="0"/>
            <a:t>表现层</a:t>
          </a:r>
        </a:p>
      </dgm:t>
    </dgm:pt>
    <dgm:pt modelId="{351A9765-9CBC-4BA4-B654-459B48D99785}" type="par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F7C7DC81-F21C-4492-9FD5-6C02239D7C2A}" type="sib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6B25D3C0-3413-4E5D-8E77-B9BF0F108CE1}">
      <dgm:prSet phldrT="[文本]"/>
      <dgm:spPr/>
      <dgm:t>
        <a:bodyPr/>
        <a:lstStyle/>
        <a:p>
          <a:r>
            <a:rPr lang="en-US" altLang="zh-CN" dirty="0"/>
            <a:t>MVC</a:t>
          </a:r>
          <a:r>
            <a:rPr lang="zh-CN" altLang="en-US" dirty="0"/>
            <a:t>、</a:t>
          </a:r>
          <a:r>
            <a:rPr lang="en-US" altLang="zh-CN" dirty="0"/>
            <a:t>MVP</a:t>
          </a:r>
          <a:r>
            <a:rPr lang="zh-CN" altLang="en-US" dirty="0"/>
            <a:t>、</a:t>
          </a:r>
          <a:r>
            <a:rPr lang="en-US" altLang="zh-CN" dirty="0"/>
            <a:t>VP</a:t>
          </a:r>
          <a:r>
            <a:rPr lang="zh-CN" altLang="en-US" dirty="0"/>
            <a:t>、</a:t>
          </a:r>
          <a:r>
            <a:rPr lang="en-US" altLang="zh-CN" dirty="0"/>
            <a:t>SVC</a:t>
          </a:r>
          <a:r>
            <a:rPr lang="zh-CN" altLang="en-US" dirty="0"/>
            <a:t>、</a:t>
          </a:r>
          <a:r>
            <a:rPr lang="en-US" altLang="zh-CN" dirty="0"/>
            <a:t>	PM</a:t>
          </a:r>
          <a:r>
            <a:rPr lang="zh-CN" altLang="en-US" dirty="0"/>
            <a:t>、</a:t>
          </a:r>
          <a:r>
            <a:rPr lang="en-US" altLang="zh-CN" dirty="0"/>
            <a:t>MVVM</a:t>
          </a:r>
          <a:endParaRPr lang="zh-CN" altLang="en-US" dirty="0"/>
        </a:p>
      </dgm:t>
    </dgm:pt>
    <dgm:pt modelId="{372A2BB5-9E7C-47A4-9127-5A78D7E92C54}" type="par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107D3BA3-0F1F-4209-84C2-143F6EA067C6}" type="sib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81133EBE-1FD5-4AD3-BC35-B6BEC85CC3B7}">
      <dgm:prSet phldrT="[文本]"/>
      <dgm:spPr/>
      <dgm:t>
        <a:bodyPr/>
        <a:lstStyle/>
        <a:p>
          <a:r>
            <a:rPr lang="zh-CN" altLang="en-US" dirty="0"/>
            <a:t>服务层</a:t>
          </a:r>
        </a:p>
      </dgm:t>
    </dgm:pt>
    <dgm:pt modelId="{8A74680B-76B2-4928-A7B4-45C845E37E76}" type="par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1963A467-0EEB-47B0-AD87-3A9E92644A82}" type="sib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D9B69AB5-8542-43BB-A7D7-DCAED4322F42}">
      <dgm:prSet phldrT="[文本]"/>
      <dgm:spPr/>
      <dgm:t>
        <a:bodyPr/>
        <a:lstStyle/>
        <a:p>
          <a:r>
            <a:rPr lang="en-US" altLang="zh-CN" dirty="0"/>
            <a:t>Façade</a:t>
          </a:r>
          <a:r>
            <a:rPr lang="zh-CN" altLang="en-US" dirty="0"/>
            <a:t>、</a:t>
          </a:r>
          <a:r>
            <a:rPr lang="en-US" altLang="zh-CN" dirty="0"/>
            <a:t>Adapter</a:t>
          </a:r>
          <a:r>
            <a:rPr lang="zh-CN" altLang="en-US" dirty="0"/>
            <a:t>、</a:t>
          </a:r>
          <a:r>
            <a:rPr lang="en-US" altLang="zh-CN" dirty="0"/>
            <a:t>Broker</a:t>
          </a:r>
          <a:endParaRPr lang="zh-CN" altLang="en-US" dirty="0"/>
        </a:p>
      </dgm:t>
    </dgm:pt>
    <dgm:pt modelId="{ADEE9DD5-80CD-4A3C-A7EF-200475887F39}" type="par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EF46546-CE7C-4463-8B4E-9C4817AF472D}" type="sib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4DF0812-E15B-4B8B-B282-3A4C0C415036}">
      <dgm:prSet phldrT="[文本]"/>
      <dgm:spPr/>
      <dgm:t>
        <a:bodyPr/>
        <a:lstStyle/>
        <a:p>
          <a:r>
            <a:rPr lang="zh-CN" altLang="en-US" dirty="0"/>
            <a:t>逻辑层</a:t>
          </a:r>
        </a:p>
      </dgm:t>
    </dgm:pt>
    <dgm:pt modelId="{09D3BA61-81C9-47F4-B89D-CDCF0B4F17F0}" type="par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9F5BA8D9-5461-47CB-B8BE-38B2BACC2CFA}" type="sib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422791F5-A6C2-40DC-B1A9-E6EDB1F404AC}">
      <dgm:prSet/>
      <dgm:spPr/>
      <dgm:t>
        <a:bodyPr/>
        <a:lstStyle/>
        <a:p>
          <a:r>
            <a:rPr lang="zh-CN" altLang="en-US" dirty="0"/>
            <a:t>事物脚本、表模块、活动记录、领域模型</a:t>
          </a:r>
        </a:p>
      </dgm:t>
    </dgm:pt>
    <dgm:pt modelId="{A3061E46-D396-437E-920B-208F00F87DAD}" type="par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3B6D9EBA-335D-4ED7-AB21-FEF5F491B5B8}" type="sib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5FABFDE4-59C3-4E58-A5AF-A8AE60AFCEF9}">
      <dgm:prSet/>
      <dgm:spPr/>
      <dgm:t>
        <a:bodyPr/>
        <a:lstStyle/>
        <a:p>
          <a:r>
            <a:rPr lang="zh-CN" altLang="en-US" dirty="0"/>
            <a:t>数据访问层</a:t>
          </a:r>
        </a:p>
      </dgm:t>
    </dgm:pt>
    <dgm:pt modelId="{B240630F-3D0F-4428-96B8-CC3B1BBF3A7F}" type="par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03E4BA46-BF5C-4E8D-92A1-C378F575038A}" type="sib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88D1EEEE-6358-4E1E-8D9D-99C7EAEE1D7B}">
      <dgm:prSet/>
      <dgm:spPr/>
      <dgm:t>
        <a:bodyPr/>
        <a:lstStyle/>
        <a:p>
          <a:r>
            <a:rPr lang="en-US" altLang="zh-CN" dirty="0"/>
            <a:t>ORM</a:t>
          </a:r>
          <a:r>
            <a:rPr lang="zh-CN" altLang="en-US" dirty="0"/>
            <a:t>、</a:t>
          </a:r>
          <a:r>
            <a:rPr lang="en-US" altLang="zh-CN" dirty="0"/>
            <a:t>DAO</a:t>
          </a:r>
          <a:endParaRPr lang="zh-CN" altLang="en-US" dirty="0"/>
        </a:p>
      </dgm:t>
    </dgm:pt>
    <dgm:pt modelId="{080505CB-DEA2-4FA3-B8B5-2BFC1D0BDA28}" type="par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3FD4BCA6-1EC1-400D-B243-1DBA521F0204}" type="sib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480D5E30-B5F2-4B02-A15C-029868685167}" type="pres">
      <dgm:prSet presAssocID="{5AF64421-B134-40A3-A596-4F55C948A0BD}" presName="Name0" presStyleCnt="0">
        <dgm:presLayoutVars>
          <dgm:dir/>
          <dgm:animLvl val="lvl"/>
          <dgm:resizeHandles val="exact"/>
        </dgm:presLayoutVars>
      </dgm:prSet>
      <dgm:spPr/>
    </dgm:pt>
    <dgm:pt modelId="{A699C0F0-7F5B-4C65-AD69-2A1B3FF6ECE5}" type="pres">
      <dgm:prSet presAssocID="{AEE15C4F-0FEF-4965-8E83-38AF533E837D}" presName="linNode" presStyleCnt="0"/>
      <dgm:spPr/>
    </dgm:pt>
    <dgm:pt modelId="{81F8BA8A-4E59-4E54-85C9-69E2716C0515}" type="pres">
      <dgm:prSet presAssocID="{AEE15C4F-0FEF-4965-8E83-38AF533E837D}" presName="parTx" presStyleLbl="revTx" presStyleIdx="0" presStyleCnt="4">
        <dgm:presLayoutVars>
          <dgm:chMax val="1"/>
          <dgm:bulletEnabled val="1"/>
        </dgm:presLayoutVars>
      </dgm:prSet>
      <dgm:spPr/>
    </dgm:pt>
    <dgm:pt modelId="{1167E49D-8D4C-494D-93EC-00AEE9F845CF}" type="pres">
      <dgm:prSet presAssocID="{AEE15C4F-0FEF-4965-8E83-38AF533E837D}" presName="bracket" presStyleLbl="parChTrans1D1" presStyleIdx="0" presStyleCnt="4"/>
      <dgm:spPr/>
    </dgm:pt>
    <dgm:pt modelId="{BEA4F35D-1A58-4BBC-898A-F81C7BFCE064}" type="pres">
      <dgm:prSet presAssocID="{AEE15C4F-0FEF-4965-8E83-38AF533E837D}" presName="spH" presStyleCnt="0"/>
      <dgm:spPr/>
    </dgm:pt>
    <dgm:pt modelId="{D130A0A0-AB8A-4294-AB9D-D8A97BDA6754}" type="pres">
      <dgm:prSet presAssocID="{AEE15C4F-0FEF-4965-8E83-38AF533E837D}" presName="desTx" presStyleLbl="node1" presStyleIdx="0" presStyleCnt="4">
        <dgm:presLayoutVars>
          <dgm:bulletEnabled val="1"/>
        </dgm:presLayoutVars>
      </dgm:prSet>
      <dgm:spPr/>
    </dgm:pt>
    <dgm:pt modelId="{69081CA9-3C4A-4DB1-AA1D-C38FBA18B67C}" type="pres">
      <dgm:prSet presAssocID="{F7C7DC81-F21C-4492-9FD5-6C02239D7C2A}" presName="spV" presStyleCnt="0"/>
      <dgm:spPr/>
    </dgm:pt>
    <dgm:pt modelId="{59CA78A7-422C-4AD3-A0C9-2F4E990EBF6A}" type="pres">
      <dgm:prSet presAssocID="{81133EBE-1FD5-4AD3-BC35-B6BEC85CC3B7}" presName="linNode" presStyleCnt="0"/>
      <dgm:spPr/>
    </dgm:pt>
    <dgm:pt modelId="{4C250F8B-FD68-4567-842C-799063D1B274}" type="pres">
      <dgm:prSet presAssocID="{81133EBE-1FD5-4AD3-BC35-B6BEC85CC3B7}" presName="parTx" presStyleLbl="revTx" presStyleIdx="1" presStyleCnt="4">
        <dgm:presLayoutVars>
          <dgm:chMax val="1"/>
          <dgm:bulletEnabled val="1"/>
        </dgm:presLayoutVars>
      </dgm:prSet>
      <dgm:spPr/>
    </dgm:pt>
    <dgm:pt modelId="{65256DF4-5F8F-4B47-8C6A-76EE14F6E078}" type="pres">
      <dgm:prSet presAssocID="{81133EBE-1FD5-4AD3-BC35-B6BEC85CC3B7}" presName="bracket" presStyleLbl="parChTrans1D1" presStyleIdx="1" presStyleCnt="4"/>
      <dgm:spPr/>
    </dgm:pt>
    <dgm:pt modelId="{1937A6A6-DAF3-4C4C-8EB9-50E13187FDA3}" type="pres">
      <dgm:prSet presAssocID="{81133EBE-1FD5-4AD3-BC35-B6BEC85CC3B7}" presName="spH" presStyleCnt="0"/>
      <dgm:spPr/>
    </dgm:pt>
    <dgm:pt modelId="{30526386-2DF5-4690-8E84-2EF897258995}" type="pres">
      <dgm:prSet presAssocID="{81133EBE-1FD5-4AD3-BC35-B6BEC85CC3B7}" presName="desTx" presStyleLbl="node1" presStyleIdx="1" presStyleCnt="4">
        <dgm:presLayoutVars>
          <dgm:bulletEnabled val="1"/>
        </dgm:presLayoutVars>
      </dgm:prSet>
      <dgm:spPr/>
    </dgm:pt>
    <dgm:pt modelId="{6189D94B-0AA8-46DA-A1CC-3197E9BFABE0}" type="pres">
      <dgm:prSet presAssocID="{1963A467-0EEB-47B0-AD87-3A9E92644A82}" presName="spV" presStyleCnt="0"/>
      <dgm:spPr/>
    </dgm:pt>
    <dgm:pt modelId="{8CD43494-860E-435D-A768-149816A60F1B}" type="pres">
      <dgm:prSet presAssocID="{14DF0812-E15B-4B8B-B282-3A4C0C415036}" presName="linNode" presStyleCnt="0"/>
      <dgm:spPr/>
    </dgm:pt>
    <dgm:pt modelId="{3E1D572B-5D61-4365-9CB9-9833C05C439E}" type="pres">
      <dgm:prSet presAssocID="{14DF0812-E15B-4B8B-B282-3A4C0C415036}" presName="parTx" presStyleLbl="revTx" presStyleIdx="2" presStyleCnt="4">
        <dgm:presLayoutVars>
          <dgm:chMax val="1"/>
          <dgm:bulletEnabled val="1"/>
        </dgm:presLayoutVars>
      </dgm:prSet>
      <dgm:spPr/>
    </dgm:pt>
    <dgm:pt modelId="{6AA0BA58-F78E-4AF3-85EC-47ECF8893C84}" type="pres">
      <dgm:prSet presAssocID="{14DF0812-E15B-4B8B-B282-3A4C0C415036}" presName="bracket" presStyleLbl="parChTrans1D1" presStyleIdx="2" presStyleCnt="4"/>
      <dgm:spPr/>
    </dgm:pt>
    <dgm:pt modelId="{95105C2D-D1E3-4773-956D-6E8A13D6FE4F}" type="pres">
      <dgm:prSet presAssocID="{14DF0812-E15B-4B8B-B282-3A4C0C415036}" presName="spH" presStyleCnt="0"/>
      <dgm:spPr/>
    </dgm:pt>
    <dgm:pt modelId="{6B6C7771-D702-45A9-9B4E-F9FD3E23B66E}" type="pres">
      <dgm:prSet presAssocID="{14DF0812-E15B-4B8B-B282-3A4C0C415036}" presName="desTx" presStyleLbl="node1" presStyleIdx="2" presStyleCnt="4">
        <dgm:presLayoutVars>
          <dgm:bulletEnabled val="1"/>
        </dgm:presLayoutVars>
      </dgm:prSet>
      <dgm:spPr/>
    </dgm:pt>
    <dgm:pt modelId="{F2940902-B9D8-4722-8E11-D2EB038B3CD5}" type="pres">
      <dgm:prSet presAssocID="{9F5BA8D9-5461-47CB-B8BE-38B2BACC2CFA}" presName="spV" presStyleCnt="0"/>
      <dgm:spPr/>
    </dgm:pt>
    <dgm:pt modelId="{7B6A28CB-B571-4024-B8E9-10C2859F44F3}" type="pres">
      <dgm:prSet presAssocID="{5FABFDE4-59C3-4E58-A5AF-A8AE60AFCEF9}" presName="linNode" presStyleCnt="0"/>
      <dgm:spPr/>
    </dgm:pt>
    <dgm:pt modelId="{F02AF5C8-482F-47E4-BD88-B915CBC41CD8}" type="pres">
      <dgm:prSet presAssocID="{5FABFDE4-59C3-4E58-A5AF-A8AE60AFCEF9}" presName="parTx" presStyleLbl="revTx" presStyleIdx="3" presStyleCnt="4">
        <dgm:presLayoutVars>
          <dgm:chMax val="1"/>
          <dgm:bulletEnabled val="1"/>
        </dgm:presLayoutVars>
      </dgm:prSet>
      <dgm:spPr/>
    </dgm:pt>
    <dgm:pt modelId="{5C5329F5-6BFE-4595-829E-8A6B2754D5E4}" type="pres">
      <dgm:prSet presAssocID="{5FABFDE4-59C3-4E58-A5AF-A8AE60AFCEF9}" presName="bracket" presStyleLbl="parChTrans1D1" presStyleIdx="3" presStyleCnt="4"/>
      <dgm:spPr/>
    </dgm:pt>
    <dgm:pt modelId="{503AD1D7-D5CD-4706-9E71-C298AA8580C3}" type="pres">
      <dgm:prSet presAssocID="{5FABFDE4-59C3-4E58-A5AF-A8AE60AFCEF9}" presName="spH" presStyleCnt="0"/>
      <dgm:spPr/>
    </dgm:pt>
    <dgm:pt modelId="{4FA7D66C-E7B5-489C-AD34-B8644171380F}" type="pres">
      <dgm:prSet presAssocID="{5FABFDE4-59C3-4E58-A5AF-A8AE60AFCEF9}" presName="desTx" presStyleLbl="node1" presStyleIdx="3" presStyleCnt="4">
        <dgm:presLayoutVars>
          <dgm:bulletEnabled val="1"/>
        </dgm:presLayoutVars>
      </dgm:prSet>
      <dgm:spPr/>
    </dgm:pt>
  </dgm:ptLst>
  <dgm:cxnLst>
    <dgm:cxn modelId="{F2BD5B38-88E1-4F54-85F7-0BDBE05BC7E9}" type="presOf" srcId="{5AF64421-B134-40A3-A596-4F55C948A0BD}" destId="{480D5E30-B5F2-4B02-A15C-029868685167}" srcOrd="0" destOrd="0" presId="urn:diagrams.loki3.com/BracketList+Icon"/>
    <dgm:cxn modelId="{32943563-1841-4F25-B0A7-30DD6798242B}" srcId="{5AF64421-B134-40A3-A596-4F55C948A0BD}" destId="{5FABFDE4-59C3-4E58-A5AF-A8AE60AFCEF9}" srcOrd="3" destOrd="0" parTransId="{B240630F-3D0F-4428-96B8-CC3B1BBF3A7F}" sibTransId="{03E4BA46-BF5C-4E8D-92A1-C378F575038A}"/>
    <dgm:cxn modelId="{4470E744-F413-4F78-B229-4E2AD0BF7014}" srcId="{5AF64421-B134-40A3-A596-4F55C948A0BD}" destId="{81133EBE-1FD5-4AD3-BC35-B6BEC85CC3B7}" srcOrd="1" destOrd="0" parTransId="{8A74680B-76B2-4928-A7B4-45C845E37E76}" sibTransId="{1963A467-0EEB-47B0-AD87-3A9E92644A82}"/>
    <dgm:cxn modelId="{D7E3E345-617F-4DC1-9EB2-1405086DF3AE}" type="presOf" srcId="{AEE15C4F-0FEF-4965-8E83-38AF533E837D}" destId="{81F8BA8A-4E59-4E54-85C9-69E2716C0515}" srcOrd="0" destOrd="0" presId="urn:diagrams.loki3.com/BracketList+Icon"/>
    <dgm:cxn modelId="{7A513746-C2BC-4929-9AB0-64B1F163B858}" srcId="{81133EBE-1FD5-4AD3-BC35-B6BEC85CC3B7}" destId="{D9B69AB5-8542-43BB-A7D7-DCAED4322F42}" srcOrd="0" destOrd="0" parTransId="{ADEE9DD5-80CD-4A3C-A7EF-200475887F39}" sibTransId="{1EF46546-CE7C-4463-8B4E-9C4817AF472D}"/>
    <dgm:cxn modelId="{4E01C77C-9EF8-4D93-9AF8-8AD4F72C1BB6}" type="presOf" srcId="{88D1EEEE-6358-4E1E-8D9D-99C7EAEE1D7B}" destId="{4FA7D66C-E7B5-489C-AD34-B8644171380F}" srcOrd="0" destOrd="0" presId="urn:diagrams.loki3.com/BracketList+Icon"/>
    <dgm:cxn modelId="{E548BD83-DC5B-42A4-BA38-BB0E67A80148}" type="presOf" srcId="{14DF0812-E15B-4B8B-B282-3A4C0C415036}" destId="{3E1D572B-5D61-4365-9CB9-9833C05C439E}" srcOrd="0" destOrd="0" presId="urn:diagrams.loki3.com/BracketList+Icon"/>
    <dgm:cxn modelId="{2A21B191-AA71-4B2E-B181-0A4FC08FD35D}" srcId="{AEE15C4F-0FEF-4965-8E83-38AF533E837D}" destId="{6B25D3C0-3413-4E5D-8E77-B9BF0F108CE1}" srcOrd="0" destOrd="0" parTransId="{372A2BB5-9E7C-47A4-9127-5A78D7E92C54}" sibTransId="{107D3BA3-0F1F-4209-84C2-143F6EA067C6}"/>
    <dgm:cxn modelId="{14563596-122C-4C38-A789-CB9B2FF06784}" srcId="{5FABFDE4-59C3-4E58-A5AF-A8AE60AFCEF9}" destId="{88D1EEEE-6358-4E1E-8D9D-99C7EAEE1D7B}" srcOrd="0" destOrd="0" parTransId="{080505CB-DEA2-4FA3-B8B5-2BFC1D0BDA28}" sibTransId="{3FD4BCA6-1EC1-400D-B243-1DBA521F0204}"/>
    <dgm:cxn modelId="{3D568898-ACD7-4A69-B3FA-A18B6F8A3323}" srcId="{5AF64421-B134-40A3-A596-4F55C948A0BD}" destId="{AEE15C4F-0FEF-4965-8E83-38AF533E837D}" srcOrd="0" destOrd="0" parTransId="{351A9765-9CBC-4BA4-B654-459B48D99785}" sibTransId="{F7C7DC81-F21C-4492-9FD5-6C02239D7C2A}"/>
    <dgm:cxn modelId="{01C8139A-FF1D-477F-8BCF-053B1AFA1CE7}" type="presOf" srcId="{81133EBE-1FD5-4AD3-BC35-B6BEC85CC3B7}" destId="{4C250F8B-FD68-4567-842C-799063D1B274}" srcOrd="0" destOrd="0" presId="urn:diagrams.loki3.com/BracketList+Icon"/>
    <dgm:cxn modelId="{8AE6F6BC-0D7F-4B6A-B21A-5870A1F6E4E4}" type="presOf" srcId="{6B25D3C0-3413-4E5D-8E77-B9BF0F108CE1}" destId="{D130A0A0-AB8A-4294-AB9D-D8A97BDA6754}" srcOrd="0" destOrd="0" presId="urn:diagrams.loki3.com/BracketList+Icon"/>
    <dgm:cxn modelId="{4503C6C6-103D-4E82-A23A-E879378CDD1C}" srcId="{5AF64421-B134-40A3-A596-4F55C948A0BD}" destId="{14DF0812-E15B-4B8B-B282-3A4C0C415036}" srcOrd="2" destOrd="0" parTransId="{09D3BA61-81C9-47F4-B89D-CDCF0B4F17F0}" sibTransId="{9F5BA8D9-5461-47CB-B8BE-38B2BACC2CFA}"/>
    <dgm:cxn modelId="{BDD502DB-F13E-40F8-BF3D-8FEB38D12C3A}" type="presOf" srcId="{5FABFDE4-59C3-4E58-A5AF-A8AE60AFCEF9}" destId="{F02AF5C8-482F-47E4-BD88-B915CBC41CD8}" srcOrd="0" destOrd="0" presId="urn:diagrams.loki3.com/BracketList+Icon"/>
    <dgm:cxn modelId="{55AB7DE0-C755-4760-9706-11F63EF9E83A}" type="presOf" srcId="{422791F5-A6C2-40DC-B1A9-E6EDB1F404AC}" destId="{6B6C7771-D702-45A9-9B4E-F9FD3E23B66E}" srcOrd="0" destOrd="0" presId="urn:diagrams.loki3.com/BracketList+Icon"/>
    <dgm:cxn modelId="{F7AD38F0-17E3-469E-81C9-B1B28EB9685F}" type="presOf" srcId="{D9B69AB5-8542-43BB-A7D7-DCAED4322F42}" destId="{30526386-2DF5-4690-8E84-2EF897258995}" srcOrd="0" destOrd="0" presId="urn:diagrams.loki3.com/BracketList+Icon"/>
    <dgm:cxn modelId="{050789FF-BBF0-460E-A60A-F766E7412C81}" srcId="{14DF0812-E15B-4B8B-B282-3A4C0C415036}" destId="{422791F5-A6C2-40DC-B1A9-E6EDB1F404AC}" srcOrd="0" destOrd="0" parTransId="{A3061E46-D396-437E-920B-208F00F87DAD}" sibTransId="{3B6D9EBA-335D-4ED7-AB21-FEF5F491B5B8}"/>
    <dgm:cxn modelId="{B33DA773-AEEA-46B3-9C4D-8E556A58D513}" type="presParOf" srcId="{480D5E30-B5F2-4B02-A15C-029868685167}" destId="{A699C0F0-7F5B-4C65-AD69-2A1B3FF6ECE5}" srcOrd="0" destOrd="0" presId="urn:diagrams.loki3.com/BracketList+Icon"/>
    <dgm:cxn modelId="{3420140E-E8B6-4841-9D1E-53A13615DDDE}" type="presParOf" srcId="{A699C0F0-7F5B-4C65-AD69-2A1B3FF6ECE5}" destId="{81F8BA8A-4E59-4E54-85C9-69E2716C0515}" srcOrd="0" destOrd="0" presId="urn:diagrams.loki3.com/BracketList+Icon"/>
    <dgm:cxn modelId="{CFD270E9-116C-49C8-B2EE-36DB0B224FB9}" type="presParOf" srcId="{A699C0F0-7F5B-4C65-AD69-2A1B3FF6ECE5}" destId="{1167E49D-8D4C-494D-93EC-00AEE9F845CF}" srcOrd="1" destOrd="0" presId="urn:diagrams.loki3.com/BracketList+Icon"/>
    <dgm:cxn modelId="{A3C78FBC-638E-468E-9F70-15FF75CE8548}" type="presParOf" srcId="{A699C0F0-7F5B-4C65-AD69-2A1B3FF6ECE5}" destId="{BEA4F35D-1A58-4BBC-898A-F81C7BFCE064}" srcOrd="2" destOrd="0" presId="urn:diagrams.loki3.com/BracketList+Icon"/>
    <dgm:cxn modelId="{10AFA86C-B4CF-48DE-B198-1548E1F8D362}" type="presParOf" srcId="{A699C0F0-7F5B-4C65-AD69-2A1B3FF6ECE5}" destId="{D130A0A0-AB8A-4294-AB9D-D8A97BDA6754}" srcOrd="3" destOrd="0" presId="urn:diagrams.loki3.com/BracketList+Icon"/>
    <dgm:cxn modelId="{90515DC2-61BB-4FEA-BE15-24F711E6FD08}" type="presParOf" srcId="{480D5E30-B5F2-4B02-A15C-029868685167}" destId="{69081CA9-3C4A-4DB1-AA1D-C38FBA18B67C}" srcOrd="1" destOrd="0" presId="urn:diagrams.loki3.com/BracketList+Icon"/>
    <dgm:cxn modelId="{F63FED8A-E7F4-4999-9768-92F66E686930}" type="presParOf" srcId="{480D5E30-B5F2-4B02-A15C-029868685167}" destId="{59CA78A7-422C-4AD3-A0C9-2F4E990EBF6A}" srcOrd="2" destOrd="0" presId="urn:diagrams.loki3.com/BracketList+Icon"/>
    <dgm:cxn modelId="{58A731C9-9382-43A1-999D-9DE07A1C1EF4}" type="presParOf" srcId="{59CA78A7-422C-4AD3-A0C9-2F4E990EBF6A}" destId="{4C250F8B-FD68-4567-842C-799063D1B274}" srcOrd="0" destOrd="0" presId="urn:diagrams.loki3.com/BracketList+Icon"/>
    <dgm:cxn modelId="{D14DFEB6-4AAA-4611-BE42-4DCB956C15D5}" type="presParOf" srcId="{59CA78A7-422C-4AD3-A0C9-2F4E990EBF6A}" destId="{65256DF4-5F8F-4B47-8C6A-76EE14F6E078}" srcOrd="1" destOrd="0" presId="urn:diagrams.loki3.com/BracketList+Icon"/>
    <dgm:cxn modelId="{ED5B3DBB-24EA-471F-92F4-5F114D7073E5}" type="presParOf" srcId="{59CA78A7-422C-4AD3-A0C9-2F4E990EBF6A}" destId="{1937A6A6-DAF3-4C4C-8EB9-50E13187FDA3}" srcOrd="2" destOrd="0" presId="urn:diagrams.loki3.com/BracketList+Icon"/>
    <dgm:cxn modelId="{3E6EEC88-4E04-489C-BCD3-E4FAE46D8C08}" type="presParOf" srcId="{59CA78A7-422C-4AD3-A0C9-2F4E990EBF6A}" destId="{30526386-2DF5-4690-8E84-2EF897258995}" srcOrd="3" destOrd="0" presId="urn:diagrams.loki3.com/BracketList+Icon"/>
    <dgm:cxn modelId="{2FDAD8CD-B5D5-40EC-8033-E142FD27F74E}" type="presParOf" srcId="{480D5E30-B5F2-4B02-A15C-029868685167}" destId="{6189D94B-0AA8-46DA-A1CC-3197E9BFABE0}" srcOrd="3" destOrd="0" presId="urn:diagrams.loki3.com/BracketList+Icon"/>
    <dgm:cxn modelId="{1A8BC47F-2A28-45FD-BD58-B8EEE0243693}" type="presParOf" srcId="{480D5E30-B5F2-4B02-A15C-029868685167}" destId="{8CD43494-860E-435D-A768-149816A60F1B}" srcOrd="4" destOrd="0" presId="urn:diagrams.loki3.com/BracketList+Icon"/>
    <dgm:cxn modelId="{486DD38D-CF6A-4FE1-9CD1-C62B918C3049}" type="presParOf" srcId="{8CD43494-860E-435D-A768-149816A60F1B}" destId="{3E1D572B-5D61-4365-9CB9-9833C05C439E}" srcOrd="0" destOrd="0" presId="urn:diagrams.loki3.com/BracketList+Icon"/>
    <dgm:cxn modelId="{DB8AEBD2-FD27-4435-8750-70E512D4384C}" type="presParOf" srcId="{8CD43494-860E-435D-A768-149816A60F1B}" destId="{6AA0BA58-F78E-4AF3-85EC-47ECF8893C84}" srcOrd="1" destOrd="0" presId="urn:diagrams.loki3.com/BracketList+Icon"/>
    <dgm:cxn modelId="{FB01A1F2-9FBD-4CFB-AB59-9D89BA55BA65}" type="presParOf" srcId="{8CD43494-860E-435D-A768-149816A60F1B}" destId="{95105C2D-D1E3-4773-956D-6E8A13D6FE4F}" srcOrd="2" destOrd="0" presId="urn:diagrams.loki3.com/BracketList+Icon"/>
    <dgm:cxn modelId="{F9268A4D-43A0-411E-B1E5-F5C1FFB18FD2}" type="presParOf" srcId="{8CD43494-860E-435D-A768-149816A60F1B}" destId="{6B6C7771-D702-45A9-9B4E-F9FD3E23B66E}" srcOrd="3" destOrd="0" presId="urn:diagrams.loki3.com/BracketList+Icon"/>
    <dgm:cxn modelId="{05EAFFEB-FD70-4D81-9CF1-FFCCE154177F}" type="presParOf" srcId="{480D5E30-B5F2-4B02-A15C-029868685167}" destId="{F2940902-B9D8-4722-8E11-D2EB038B3CD5}" srcOrd="5" destOrd="0" presId="urn:diagrams.loki3.com/BracketList+Icon"/>
    <dgm:cxn modelId="{92759054-C1B8-4C60-903F-53D9F00706FB}" type="presParOf" srcId="{480D5E30-B5F2-4B02-A15C-029868685167}" destId="{7B6A28CB-B571-4024-B8E9-10C2859F44F3}" srcOrd="6" destOrd="0" presId="urn:diagrams.loki3.com/BracketList+Icon"/>
    <dgm:cxn modelId="{9EDEE55B-615B-43AF-8A86-67C30F908CA7}" type="presParOf" srcId="{7B6A28CB-B571-4024-B8E9-10C2859F44F3}" destId="{F02AF5C8-482F-47E4-BD88-B915CBC41CD8}" srcOrd="0" destOrd="0" presId="urn:diagrams.loki3.com/BracketList+Icon"/>
    <dgm:cxn modelId="{2007D6A1-3D87-44E6-A677-2065634479E5}" type="presParOf" srcId="{7B6A28CB-B571-4024-B8E9-10C2859F44F3}" destId="{5C5329F5-6BFE-4595-829E-8A6B2754D5E4}" srcOrd="1" destOrd="0" presId="urn:diagrams.loki3.com/BracketList+Icon"/>
    <dgm:cxn modelId="{BD5AD1C7-F200-41FA-8343-365FC0AB4C32}" type="presParOf" srcId="{7B6A28CB-B571-4024-B8E9-10C2859F44F3}" destId="{503AD1D7-D5CD-4706-9E71-C298AA8580C3}" srcOrd="2" destOrd="0" presId="urn:diagrams.loki3.com/BracketList+Icon"/>
    <dgm:cxn modelId="{0387AB8B-2001-4503-861E-95D7E44809C0}" type="presParOf" srcId="{7B6A28CB-B571-4024-B8E9-10C2859F44F3}" destId="{4FA7D66C-E7B5-489C-AD34-B8644171380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F64421-B134-40A3-A596-4F55C948A0BD}" type="doc">
      <dgm:prSet loTypeId="urn:diagrams.loki3.com/BracketList+Icon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EE15C4F-0FEF-4965-8E83-38AF533E837D}">
      <dgm:prSet phldrT="[文本]"/>
      <dgm:spPr/>
      <dgm:t>
        <a:bodyPr/>
        <a:lstStyle/>
        <a:p>
          <a:r>
            <a:rPr lang="zh-CN" altLang="en-US" dirty="0"/>
            <a:t>表现层</a:t>
          </a:r>
        </a:p>
      </dgm:t>
    </dgm:pt>
    <dgm:pt modelId="{351A9765-9CBC-4BA4-B654-459B48D99785}" type="par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F7C7DC81-F21C-4492-9FD5-6C02239D7C2A}" type="sib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6B25D3C0-3413-4E5D-8E77-B9BF0F108CE1}">
      <dgm:prSet phldrT="[文本]"/>
      <dgm:spPr/>
      <dgm:t>
        <a:bodyPr/>
        <a:lstStyle/>
        <a:p>
          <a:r>
            <a:rPr lang="en-US" altLang="zh-CN" dirty="0"/>
            <a:t>MVC</a:t>
          </a:r>
          <a:r>
            <a:rPr lang="zh-CN" altLang="en-US" dirty="0"/>
            <a:t>、</a:t>
          </a:r>
          <a:r>
            <a:rPr lang="en-US" altLang="zh-CN" dirty="0"/>
            <a:t>MVP</a:t>
          </a:r>
          <a:r>
            <a:rPr lang="zh-CN" altLang="en-US" dirty="0"/>
            <a:t>、</a:t>
          </a:r>
          <a:r>
            <a:rPr lang="en-US" altLang="zh-CN" dirty="0"/>
            <a:t>VP</a:t>
          </a:r>
          <a:r>
            <a:rPr lang="zh-CN" altLang="en-US" dirty="0"/>
            <a:t>、</a:t>
          </a:r>
          <a:r>
            <a:rPr lang="en-US" altLang="zh-CN" dirty="0"/>
            <a:t>SVC</a:t>
          </a:r>
          <a:r>
            <a:rPr lang="zh-CN" altLang="en-US" dirty="0"/>
            <a:t>、</a:t>
          </a:r>
          <a:r>
            <a:rPr lang="en-US" altLang="zh-CN" dirty="0"/>
            <a:t>	PM</a:t>
          </a:r>
          <a:r>
            <a:rPr lang="zh-CN" altLang="en-US" dirty="0"/>
            <a:t>、</a:t>
          </a:r>
          <a:r>
            <a:rPr lang="en-US" altLang="zh-CN" dirty="0"/>
            <a:t>MVVM</a:t>
          </a:r>
          <a:endParaRPr lang="zh-CN" altLang="en-US" dirty="0"/>
        </a:p>
      </dgm:t>
    </dgm:pt>
    <dgm:pt modelId="{372A2BB5-9E7C-47A4-9127-5A78D7E92C54}" type="par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107D3BA3-0F1F-4209-84C2-143F6EA067C6}" type="sib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81133EBE-1FD5-4AD3-BC35-B6BEC85CC3B7}">
      <dgm:prSet phldrT="[文本]"/>
      <dgm:spPr/>
      <dgm:t>
        <a:bodyPr/>
        <a:lstStyle/>
        <a:p>
          <a:r>
            <a:rPr lang="zh-CN" altLang="en-US" dirty="0"/>
            <a:t>服务层</a:t>
          </a:r>
        </a:p>
      </dgm:t>
    </dgm:pt>
    <dgm:pt modelId="{8A74680B-76B2-4928-A7B4-45C845E37E76}" type="par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1963A467-0EEB-47B0-AD87-3A9E92644A82}" type="sib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D9B69AB5-8542-43BB-A7D7-DCAED4322F42}">
      <dgm:prSet phldrT="[文本]"/>
      <dgm:spPr/>
      <dgm:t>
        <a:bodyPr/>
        <a:lstStyle/>
        <a:p>
          <a:r>
            <a:rPr lang="en-US" altLang="zh-CN" dirty="0"/>
            <a:t>Façade</a:t>
          </a:r>
          <a:r>
            <a:rPr lang="zh-CN" altLang="en-US" dirty="0"/>
            <a:t>、</a:t>
          </a:r>
          <a:r>
            <a:rPr lang="en-US" altLang="zh-CN" dirty="0"/>
            <a:t>Adapter</a:t>
          </a:r>
          <a:r>
            <a:rPr lang="zh-CN" altLang="en-US" dirty="0"/>
            <a:t>、</a:t>
          </a:r>
          <a:r>
            <a:rPr lang="en-US" altLang="zh-CN" dirty="0"/>
            <a:t>Broker</a:t>
          </a:r>
          <a:endParaRPr lang="zh-CN" altLang="en-US" dirty="0"/>
        </a:p>
      </dgm:t>
    </dgm:pt>
    <dgm:pt modelId="{ADEE9DD5-80CD-4A3C-A7EF-200475887F39}" type="par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EF46546-CE7C-4463-8B4E-9C4817AF472D}" type="sib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4DF0812-E15B-4B8B-B282-3A4C0C415036}">
      <dgm:prSet phldrT="[文本]"/>
      <dgm:spPr/>
      <dgm:t>
        <a:bodyPr/>
        <a:lstStyle/>
        <a:p>
          <a:r>
            <a:rPr lang="zh-CN" altLang="en-US" dirty="0"/>
            <a:t>逻辑层</a:t>
          </a:r>
        </a:p>
      </dgm:t>
    </dgm:pt>
    <dgm:pt modelId="{09D3BA61-81C9-47F4-B89D-CDCF0B4F17F0}" type="par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9F5BA8D9-5461-47CB-B8BE-38B2BACC2CFA}" type="sib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422791F5-A6C2-40DC-B1A9-E6EDB1F404AC}">
      <dgm:prSet/>
      <dgm:spPr/>
      <dgm:t>
        <a:bodyPr/>
        <a:lstStyle/>
        <a:p>
          <a:r>
            <a:rPr lang="zh-CN" altLang="en-US" dirty="0"/>
            <a:t>事物脚本、表模块、活动记录、领域模型</a:t>
          </a:r>
        </a:p>
      </dgm:t>
    </dgm:pt>
    <dgm:pt modelId="{A3061E46-D396-437E-920B-208F00F87DAD}" type="par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3B6D9EBA-335D-4ED7-AB21-FEF5F491B5B8}" type="sib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5FABFDE4-59C3-4E58-A5AF-A8AE60AFCEF9}">
      <dgm:prSet/>
      <dgm:spPr/>
      <dgm:t>
        <a:bodyPr/>
        <a:lstStyle/>
        <a:p>
          <a:r>
            <a:rPr lang="zh-CN" altLang="en-US" dirty="0"/>
            <a:t>数据访问层</a:t>
          </a:r>
        </a:p>
      </dgm:t>
    </dgm:pt>
    <dgm:pt modelId="{B240630F-3D0F-4428-96B8-CC3B1BBF3A7F}" type="par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03E4BA46-BF5C-4E8D-92A1-C378F575038A}" type="sib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88D1EEEE-6358-4E1E-8D9D-99C7EAEE1D7B}">
      <dgm:prSet/>
      <dgm:spPr/>
      <dgm:t>
        <a:bodyPr/>
        <a:lstStyle/>
        <a:p>
          <a:r>
            <a:rPr lang="en-US" altLang="zh-CN" dirty="0"/>
            <a:t>ORM</a:t>
          </a:r>
          <a:r>
            <a:rPr lang="zh-CN" altLang="en-US" dirty="0"/>
            <a:t>、</a:t>
          </a:r>
          <a:r>
            <a:rPr lang="en-US" altLang="zh-CN" dirty="0"/>
            <a:t>DAO</a:t>
          </a:r>
          <a:endParaRPr lang="zh-CN" altLang="en-US" dirty="0"/>
        </a:p>
      </dgm:t>
    </dgm:pt>
    <dgm:pt modelId="{080505CB-DEA2-4FA3-B8B5-2BFC1D0BDA28}" type="par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3FD4BCA6-1EC1-400D-B243-1DBA521F0204}" type="sib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480D5E30-B5F2-4B02-A15C-029868685167}" type="pres">
      <dgm:prSet presAssocID="{5AF64421-B134-40A3-A596-4F55C948A0BD}" presName="Name0" presStyleCnt="0">
        <dgm:presLayoutVars>
          <dgm:dir/>
          <dgm:animLvl val="lvl"/>
          <dgm:resizeHandles val="exact"/>
        </dgm:presLayoutVars>
      </dgm:prSet>
      <dgm:spPr/>
    </dgm:pt>
    <dgm:pt modelId="{A699C0F0-7F5B-4C65-AD69-2A1B3FF6ECE5}" type="pres">
      <dgm:prSet presAssocID="{AEE15C4F-0FEF-4965-8E83-38AF533E837D}" presName="linNode" presStyleCnt="0"/>
      <dgm:spPr/>
    </dgm:pt>
    <dgm:pt modelId="{81F8BA8A-4E59-4E54-85C9-69E2716C0515}" type="pres">
      <dgm:prSet presAssocID="{AEE15C4F-0FEF-4965-8E83-38AF533E837D}" presName="parTx" presStyleLbl="revTx" presStyleIdx="0" presStyleCnt="4">
        <dgm:presLayoutVars>
          <dgm:chMax val="1"/>
          <dgm:bulletEnabled val="1"/>
        </dgm:presLayoutVars>
      </dgm:prSet>
      <dgm:spPr/>
    </dgm:pt>
    <dgm:pt modelId="{1167E49D-8D4C-494D-93EC-00AEE9F845CF}" type="pres">
      <dgm:prSet presAssocID="{AEE15C4F-0FEF-4965-8E83-38AF533E837D}" presName="bracket" presStyleLbl="parChTrans1D1" presStyleIdx="0" presStyleCnt="4"/>
      <dgm:spPr/>
    </dgm:pt>
    <dgm:pt modelId="{BEA4F35D-1A58-4BBC-898A-F81C7BFCE064}" type="pres">
      <dgm:prSet presAssocID="{AEE15C4F-0FEF-4965-8E83-38AF533E837D}" presName="spH" presStyleCnt="0"/>
      <dgm:spPr/>
    </dgm:pt>
    <dgm:pt modelId="{D130A0A0-AB8A-4294-AB9D-D8A97BDA6754}" type="pres">
      <dgm:prSet presAssocID="{AEE15C4F-0FEF-4965-8E83-38AF533E837D}" presName="desTx" presStyleLbl="node1" presStyleIdx="0" presStyleCnt="4">
        <dgm:presLayoutVars>
          <dgm:bulletEnabled val="1"/>
        </dgm:presLayoutVars>
      </dgm:prSet>
      <dgm:spPr/>
    </dgm:pt>
    <dgm:pt modelId="{69081CA9-3C4A-4DB1-AA1D-C38FBA18B67C}" type="pres">
      <dgm:prSet presAssocID="{F7C7DC81-F21C-4492-9FD5-6C02239D7C2A}" presName="spV" presStyleCnt="0"/>
      <dgm:spPr/>
    </dgm:pt>
    <dgm:pt modelId="{59CA78A7-422C-4AD3-A0C9-2F4E990EBF6A}" type="pres">
      <dgm:prSet presAssocID="{81133EBE-1FD5-4AD3-BC35-B6BEC85CC3B7}" presName="linNode" presStyleCnt="0"/>
      <dgm:spPr/>
    </dgm:pt>
    <dgm:pt modelId="{4C250F8B-FD68-4567-842C-799063D1B274}" type="pres">
      <dgm:prSet presAssocID="{81133EBE-1FD5-4AD3-BC35-B6BEC85CC3B7}" presName="parTx" presStyleLbl="revTx" presStyleIdx="1" presStyleCnt="4">
        <dgm:presLayoutVars>
          <dgm:chMax val="1"/>
          <dgm:bulletEnabled val="1"/>
        </dgm:presLayoutVars>
      </dgm:prSet>
      <dgm:spPr/>
    </dgm:pt>
    <dgm:pt modelId="{65256DF4-5F8F-4B47-8C6A-76EE14F6E078}" type="pres">
      <dgm:prSet presAssocID="{81133EBE-1FD5-4AD3-BC35-B6BEC85CC3B7}" presName="bracket" presStyleLbl="parChTrans1D1" presStyleIdx="1" presStyleCnt="4"/>
      <dgm:spPr/>
    </dgm:pt>
    <dgm:pt modelId="{1937A6A6-DAF3-4C4C-8EB9-50E13187FDA3}" type="pres">
      <dgm:prSet presAssocID="{81133EBE-1FD5-4AD3-BC35-B6BEC85CC3B7}" presName="spH" presStyleCnt="0"/>
      <dgm:spPr/>
    </dgm:pt>
    <dgm:pt modelId="{30526386-2DF5-4690-8E84-2EF897258995}" type="pres">
      <dgm:prSet presAssocID="{81133EBE-1FD5-4AD3-BC35-B6BEC85CC3B7}" presName="desTx" presStyleLbl="node1" presStyleIdx="1" presStyleCnt="4">
        <dgm:presLayoutVars>
          <dgm:bulletEnabled val="1"/>
        </dgm:presLayoutVars>
      </dgm:prSet>
      <dgm:spPr/>
    </dgm:pt>
    <dgm:pt modelId="{6189D94B-0AA8-46DA-A1CC-3197E9BFABE0}" type="pres">
      <dgm:prSet presAssocID="{1963A467-0EEB-47B0-AD87-3A9E92644A82}" presName="spV" presStyleCnt="0"/>
      <dgm:spPr/>
    </dgm:pt>
    <dgm:pt modelId="{8CD43494-860E-435D-A768-149816A60F1B}" type="pres">
      <dgm:prSet presAssocID="{14DF0812-E15B-4B8B-B282-3A4C0C415036}" presName="linNode" presStyleCnt="0"/>
      <dgm:spPr/>
    </dgm:pt>
    <dgm:pt modelId="{3E1D572B-5D61-4365-9CB9-9833C05C439E}" type="pres">
      <dgm:prSet presAssocID="{14DF0812-E15B-4B8B-B282-3A4C0C415036}" presName="parTx" presStyleLbl="revTx" presStyleIdx="2" presStyleCnt="4">
        <dgm:presLayoutVars>
          <dgm:chMax val="1"/>
          <dgm:bulletEnabled val="1"/>
        </dgm:presLayoutVars>
      </dgm:prSet>
      <dgm:spPr/>
    </dgm:pt>
    <dgm:pt modelId="{6AA0BA58-F78E-4AF3-85EC-47ECF8893C84}" type="pres">
      <dgm:prSet presAssocID="{14DF0812-E15B-4B8B-B282-3A4C0C415036}" presName="bracket" presStyleLbl="parChTrans1D1" presStyleIdx="2" presStyleCnt="4"/>
      <dgm:spPr/>
    </dgm:pt>
    <dgm:pt modelId="{95105C2D-D1E3-4773-956D-6E8A13D6FE4F}" type="pres">
      <dgm:prSet presAssocID="{14DF0812-E15B-4B8B-B282-3A4C0C415036}" presName="spH" presStyleCnt="0"/>
      <dgm:spPr/>
    </dgm:pt>
    <dgm:pt modelId="{6B6C7771-D702-45A9-9B4E-F9FD3E23B66E}" type="pres">
      <dgm:prSet presAssocID="{14DF0812-E15B-4B8B-B282-3A4C0C415036}" presName="desTx" presStyleLbl="node1" presStyleIdx="2" presStyleCnt="4">
        <dgm:presLayoutVars>
          <dgm:bulletEnabled val="1"/>
        </dgm:presLayoutVars>
      </dgm:prSet>
      <dgm:spPr/>
    </dgm:pt>
    <dgm:pt modelId="{F2940902-B9D8-4722-8E11-D2EB038B3CD5}" type="pres">
      <dgm:prSet presAssocID="{9F5BA8D9-5461-47CB-B8BE-38B2BACC2CFA}" presName="spV" presStyleCnt="0"/>
      <dgm:spPr/>
    </dgm:pt>
    <dgm:pt modelId="{7B6A28CB-B571-4024-B8E9-10C2859F44F3}" type="pres">
      <dgm:prSet presAssocID="{5FABFDE4-59C3-4E58-A5AF-A8AE60AFCEF9}" presName="linNode" presStyleCnt="0"/>
      <dgm:spPr/>
    </dgm:pt>
    <dgm:pt modelId="{F02AF5C8-482F-47E4-BD88-B915CBC41CD8}" type="pres">
      <dgm:prSet presAssocID="{5FABFDE4-59C3-4E58-A5AF-A8AE60AFCEF9}" presName="parTx" presStyleLbl="revTx" presStyleIdx="3" presStyleCnt="4">
        <dgm:presLayoutVars>
          <dgm:chMax val="1"/>
          <dgm:bulletEnabled val="1"/>
        </dgm:presLayoutVars>
      </dgm:prSet>
      <dgm:spPr/>
    </dgm:pt>
    <dgm:pt modelId="{5C5329F5-6BFE-4595-829E-8A6B2754D5E4}" type="pres">
      <dgm:prSet presAssocID="{5FABFDE4-59C3-4E58-A5AF-A8AE60AFCEF9}" presName="bracket" presStyleLbl="parChTrans1D1" presStyleIdx="3" presStyleCnt="4"/>
      <dgm:spPr/>
    </dgm:pt>
    <dgm:pt modelId="{503AD1D7-D5CD-4706-9E71-C298AA8580C3}" type="pres">
      <dgm:prSet presAssocID="{5FABFDE4-59C3-4E58-A5AF-A8AE60AFCEF9}" presName="spH" presStyleCnt="0"/>
      <dgm:spPr/>
    </dgm:pt>
    <dgm:pt modelId="{4FA7D66C-E7B5-489C-AD34-B8644171380F}" type="pres">
      <dgm:prSet presAssocID="{5FABFDE4-59C3-4E58-A5AF-A8AE60AFCEF9}" presName="desTx" presStyleLbl="node1" presStyleIdx="3" presStyleCnt="4">
        <dgm:presLayoutVars>
          <dgm:bulletEnabled val="1"/>
        </dgm:presLayoutVars>
      </dgm:prSet>
      <dgm:spPr/>
    </dgm:pt>
  </dgm:ptLst>
  <dgm:cxnLst>
    <dgm:cxn modelId="{1099AB05-2C48-41B0-ADF1-0D0C487D376C}" type="presOf" srcId="{AEE15C4F-0FEF-4965-8E83-38AF533E837D}" destId="{81F8BA8A-4E59-4E54-85C9-69E2716C0515}" srcOrd="0" destOrd="0" presId="urn:diagrams.loki3.com/BracketList+Icon"/>
    <dgm:cxn modelId="{44B64514-6383-4E2B-A95B-AA59388C0C51}" type="presOf" srcId="{14DF0812-E15B-4B8B-B282-3A4C0C415036}" destId="{3E1D572B-5D61-4365-9CB9-9833C05C439E}" srcOrd="0" destOrd="0" presId="urn:diagrams.loki3.com/BracketList+Icon"/>
    <dgm:cxn modelId="{6E6C612B-77C6-4EEF-ABF3-45C47AEBB55B}" type="presOf" srcId="{5AF64421-B134-40A3-A596-4F55C948A0BD}" destId="{480D5E30-B5F2-4B02-A15C-029868685167}" srcOrd="0" destOrd="0" presId="urn:diagrams.loki3.com/BracketList+Icon"/>
    <dgm:cxn modelId="{00CD2635-6F83-484D-B593-0F2FAA023741}" type="presOf" srcId="{422791F5-A6C2-40DC-B1A9-E6EDB1F404AC}" destId="{6B6C7771-D702-45A9-9B4E-F9FD3E23B66E}" srcOrd="0" destOrd="0" presId="urn:diagrams.loki3.com/BracketList+Icon"/>
    <dgm:cxn modelId="{32943563-1841-4F25-B0A7-30DD6798242B}" srcId="{5AF64421-B134-40A3-A596-4F55C948A0BD}" destId="{5FABFDE4-59C3-4E58-A5AF-A8AE60AFCEF9}" srcOrd="3" destOrd="0" parTransId="{B240630F-3D0F-4428-96B8-CC3B1BBF3A7F}" sibTransId="{03E4BA46-BF5C-4E8D-92A1-C378F575038A}"/>
    <dgm:cxn modelId="{4470E744-F413-4F78-B229-4E2AD0BF7014}" srcId="{5AF64421-B134-40A3-A596-4F55C948A0BD}" destId="{81133EBE-1FD5-4AD3-BC35-B6BEC85CC3B7}" srcOrd="1" destOrd="0" parTransId="{8A74680B-76B2-4928-A7B4-45C845E37E76}" sibTransId="{1963A467-0EEB-47B0-AD87-3A9E92644A82}"/>
    <dgm:cxn modelId="{7A513746-C2BC-4929-9AB0-64B1F163B858}" srcId="{81133EBE-1FD5-4AD3-BC35-B6BEC85CC3B7}" destId="{D9B69AB5-8542-43BB-A7D7-DCAED4322F42}" srcOrd="0" destOrd="0" parTransId="{ADEE9DD5-80CD-4A3C-A7EF-200475887F39}" sibTransId="{1EF46546-CE7C-4463-8B4E-9C4817AF472D}"/>
    <dgm:cxn modelId="{2A21B191-AA71-4B2E-B181-0A4FC08FD35D}" srcId="{AEE15C4F-0FEF-4965-8E83-38AF533E837D}" destId="{6B25D3C0-3413-4E5D-8E77-B9BF0F108CE1}" srcOrd="0" destOrd="0" parTransId="{372A2BB5-9E7C-47A4-9127-5A78D7E92C54}" sibTransId="{107D3BA3-0F1F-4209-84C2-143F6EA067C6}"/>
    <dgm:cxn modelId="{14563596-122C-4C38-A789-CB9B2FF06784}" srcId="{5FABFDE4-59C3-4E58-A5AF-A8AE60AFCEF9}" destId="{88D1EEEE-6358-4E1E-8D9D-99C7EAEE1D7B}" srcOrd="0" destOrd="0" parTransId="{080505CB-DEA2-4FA3-B8B5-2BFC1D0BDA28}" sibTransId="{3FD4BCA6-1EC1-400D-B243-1DBA521F0204}"/>
    <dgm:cxn modelId="{3D568898-ACD7-4A69-B3FA-A18B6F8A3323}" srcId="{5AF64421-B134-40A3-A596-4F55C948A0BD}" destId="{AEE15C4F-0FEF-4965-8E83-38AF533E837D}" srcOrd="0" destOrd="0" parTransId="{351A9765-9CBC-4BA4-B654-459B48D99785}" sibTransId="{F7C7DC81-F21C-4492-9FD5-6C02239D7C2A}"/>
    <dgm:cxn modelId="{3CDB43C2-5FC2-469B-8B53-112C0E9B8E6A}" type="presOf" srcId="{81133EBE-1FD5-4AD3-BC35-B6BEC85CC3B7}" destId="{4C250F8B-FD68-4567-842C-799063D1B274}" srcOrd="0" destOrd="0" presId="urn:diagrams.loki3.com/BracketList+Icon"/>
    <dgm:cxn modelId="{4503C6C6-103D-4E82-A23A-E879378CDD1C}" srcId="{5AF64421-B134-40A3-A596-4F55C948A0BD}" destId="{14DF0812-E15B-4B8B-B282-3A4C0C415036}" srcOrd="2" destOrd="0" parTransId="{09D3BA61-81C9-47F4-B89D-CDCF0B4F17F0}" sibTransId="{9F5BA8D9-5461-47CB-B8BE-38B2BACC2CFA}"/>
    <dgm:cxn modelId="{68DC40D0-759C-42CF-AB8C-092E7F0643A5}" type="presOf" srcId="{5FABFDE4-59C3-4E58-A5AF-A8AE60AFCEF9}" destId="{F02AF5C8-482F-47E4-BD88-B915CBC41CD8}" srcOrd="0" destOrd="0" presId="urn:diagrams.loki3.com/BracketList+Icon"/>
    <dgm:cxn modelId="{6A54F3DB-4893-49F3-BE3D-F2DF237F420B}" type="presOf" srcId="{88D1EEEE-6358-4E1E-8D9D-99C7EAEE1D7B}" destId="{4FA7D66C-E7B5-489C-AD34-B8644171380F}" srcOrd="0" destOrd="0" presId="urn:diagrams.loki3.com/BracketList+Icon"/>
    <dgm:cxn modelId="{389E97E3-2E53-4170-B89A-B183A9E4D4FB}" type="presOf" srcId="{D9B69AB5-8542-43BB-A7D7-DCAED4322F42}" destId="{30526386-2DF5-4690-8E84-2EF897258995}" srcOrd="0" destOrd="0" presId="urn:diagrams.loki3.com/BracketList+Icon"/>
    <dgm:cxn modelId="{B8E806FD-D24A-4756-A37C-00F5A2257371}" type="presOf" srcId="{6B25D3C0-3413-4E5D-8E77-B9BF0F108CE1}" destId="{D130A0A0-AB8A-4294-AB9D-D8A97BDA6754}" srcOrd="0" destOrd="0" presId="urn:diagrams.loki3.com/BracketList+Icon"/>
    <dgm:cxn modelId="{050789FF-BBF0-460E-A60A-F766E7412C81}" srcId="{14DF0812-E15B-4B8B-B282-3A4C0C415036}" destId="{422791F5-A6C2-40DC-B1A9-E6EDB1F404AC}" srcOrd="0" destOrd="0" parTransId="{A3061E46-D396-437E-920B-208F00F87DAD}" sibTransId="{3B6D9EBA-335D-4ED7-AB21-FEF5F491B5B8}"/>
    <dgm:cxn modelId="{AB7F3C25-3B28-469E-AE1B-5E7DD7E7F5DC}" type="presParOf" srcId="{480D5E30-B5F2-4B02-A15C-029868685167}" destId="{A699C0F0-7F5B-4C65-AD69-2A1B3FF6ECE5}" srcOrd="0" destOrd="0" presId="urn:diagrams.loki3.com/BracketList+Icon"/>
    <dgm:cxn modelId="{F72E9AA2-198A-46DA-B099-C41DE41EF49A}" type="presParOf" srcId="{A699C0F0-7F5B-4C65-AD69-2A1B3FF6ECE5}" destId="{81F8BA8A-4E59-4E54-85C9-69E2716C0515}" srcOrd="0" destOrd="0" presId="urn:diagrams.loki3.com/BracketList+Icon"/>
    <dgm:cxn modelId="{C8449971-859C-4127-9C4E-3D8D132FAFE9}" type="presParOf" srcId="{A699C0F0-7F5B-4C65-AD69-2A1B3FF6ECE5}" destId="{1167E49D-8D4C-494D-93EC-00AEE9F845CF}" srcOrd="1" destOrd="0" presId="urn:diagrams.loki3.com/BracketList+Icon"/>
    <dgm:cxn modelId="{508D5342-31D8-4CFC-B9D0-A770011E9C9C}" type="presParOf" srcId="{A699C0F0-7F5B-4C65-AD69-2A1B3FF6ECE5}" destId="{BEA4F35D-1A58-4BBC-898A-F81C7BFCE064}" srcOrd="2" destOrd="0" presId="urn:diagrams.loki3.com/BracketList+Icon"/>
    <dgm:cxn modelId="{B5763EFE-C341-4AF1-BF1A-23EC4A00413E}" type="presParOf" srcId="{A699C0F0-7F5B-4C65-AD69-2A1B3FF6ECE5}" destId="{D130A0A0-AB8A-4294-AB9D-D8A97BDA6754}" srcOrd="3" destOrd="0" presId="urn:diagrams.loki3.com/BracketList+Icon"/>
    <dgm:cxn modelId="{DAEF25B1-3298-4CA6-BED1-FA1B9F7DE69E}" type="presParOf" srcId="{480D5E30-B5F2-4B02-A15C-029868685167}" destId="{69081CA9-3C4A-4DB1-AA1D-C38FBA18B67C}" srcOrd="1" destOrd="0" presId="urn:diagrams.loki3.com/BracketList+Icon"/>
    <dgm:cxn modelId="{AEBC1F3A-922B-42A1-A0C6-F523C8317F06}" type="presParOf" srcId="{480D5E30-B5F2-4B02-A15C-029868685167}" destId="{59CA78A7-422C-4AD3-A0C9-2F4E990EBF6A}" srcOrd="2" destOrd="0" presId="urn:diagrams.loki3.com/BracketList+Icon"/>
    <dgm:cxn modelId="{933FD0C7-0765-42E4-B9AC-AC80EBD1054E}" type="presParOf" srcId="{59CA78A7-422C-4AD3-A0C9-2F4E990EBF6A}" destId="{4C250F8B-FD68-4567-842C-799063D1B274}" srcOrd="0" destOrd="0" presId="urn:diagrams.loki3.com/BracketList+Icon"/>
    <dgm:cxn modelId="{E131FF6C-B5A1-4062-B5A1-2E3BE00628EA}" type="presParOf" srcId="{59CA78A7-422C-4AD3-A0C9-2F4E990EBF6A}" destId="{65256DF4-5F8F-4B47-8C6A-76EE14F6E078}" srcOrd="1" destOrd="0" presId="urn:diagrams.loki3.com/BracketList+Icon"/>
    <dgm:cxn modelId="{58156414-D697-4424-BA48-93381579A7FF}" type="presParOf" srcId="{59CA78A7-422C-4AD3-A0C9-2F4E990EBF6A}" destId="{1937A6A6-DAF3-4C4C-8EB9-50E13187FDA3}" srcOrd="2" destOrd="0" presId="urn:diagrams.loki3.com/BracketList+Icon"/>
    <dgm:cxn modelId="{2893B38D-608A-4D51-B3A4-E4FC05B76D00}" type="presParOf" srcId="{59CA78A7-422C-4AD3-A0C9-2F4E990EBF6A}" destId="{30526386-2DF5-4690-8E84-2EF897258995}" srcOrd="3" destOrd="0" presId="urn:diagrams.loki3.com/BracketList+Icon"/>
    <dgm:cxn modelId="{7AB702F8-6036-4BBA-987A-EC4D55B41FBF}" type="presParOf" srcId="{480D5E30-B5F2-4B02-A15C-029868685167}" destId="{6189D94B-0AA8-46DA-A1CC-3197E9BFABE0}" srcOrd="3" destOrd="0" presId="urn:diagrams.loki3.com/BracketList+Icon"/>
    <dgm:cxn modelId="{9D801218-5462-4DBF-BF38-E7A73A2D8F30}" type="presParOf" srcId="{480D5E30-B5F2-4B02-A15C-029868685167}" destId="{8CD43494-860E-435D-A768-149816A60F1B}" srcOrd="4" destOrd="0" presId="urn:diagrams.loki3.com/BracketList+Icon"/>
    <dgm:cxn modelId="{1E0DE808-7087-4914-8757-6DC67B41E8EA}" type="presParOf" srcId="{8CD43494-860E-435D-A768-149816A60F1B}" destId="{3E1D572B-5D61-4365-9CB9-9833C05C439E}" srcOrd="0" destOrd="0" presId="urn:diagrams.loki3.com/BracketList+Icon"/>
    <dgm:cxn modelId="{50E591E6-17F7-4868-905A-3CDDBEDD1DF6}" type="presParOf" srcId="{8CD43494-860E-435D-A768-149816A60F1B}" destId="{6AA0BA58-F78E-4AF3-85EC-47ECF8893C84}" srcOrd="1" destOrd="0" presId="urn:diagrams.loki3.com/BracketList+Icon"/>
    <dgm:cxn modelId="{A2372F9B-9F9C-4DD0-8D65-3FC1EE86EB28}" type="presParOf" srcId="{8CD43494-860E-435D-A768-149816A60F1B}" destId="{95105C2D-D1E3-4773-956D-6E8A13D6FE4F}" srcOrd="2" destOrd="0" presId="urn:diagrams.loki3.com/BracketList+Icon"/>
    <dgm:cxn modelId="{B88A1365-4C34-4C6A-82F2-4032DED4D6ED}" type="presParOf" srcId="{8CD43494-860E-435D-A768-149816A60F1B}" destId="{6B6C7771-D702-45A9-9B4E-F9FD3E23B66E}" srcOrd="3" destOrd="0" presId="urn:diagrams.loki3.com/BracketList+Icon"/>
    <dgm:cxn modelId="{248CE039-A70F-4225-A00B-F4258E65BC11}" type="presParOf" srcId="{480D5E30-B5F2-4B02-A15C-029868685167}" destId="{F2940902-B9D8-4722-8E11-D2EB038B3CD5}" srcOrd="5" destOrd="0" presId="urn:diagrams.loki3.com/BracketList+Icon"/>
    <dgm:cxn modelId="{0BC6933E-3579-42E5-BCBF-1CF8216CA11C}" type="presParOf" srcId="{480D5E30-B5F2-4B02-A15C-029868685167}" destId="{7B6A28CB-B571-4024-B8E9-10C2859F44F3}" srcOrd="6" destOrd="0" presId="urn:diagrams.loki3.com/BracketList+Icon"/>
    <dgm:cxn modelId="{D5D34B8B-520D-408F-B3F8-047D09BF7C3D}" type="presParOf" srcId="{7B6A28CB-B571-4024-B8E9-10C2859F44F3}" destId="{F02AF5C8-482F-47E4-BD88-B915CBC41CD8}" srcOrd="0" destOrd="0" presId="urn:diagrams.loki3.com/BracketList+Icon"/>
    <dgm:cxn modelId="{71A92F95-79AE-42D7-965A-28F71AE94608}" type="presParOf" srcId="{7B6A28CB-B571-4024-B8E9-10C2859F44F3}" destId="{5C5329F5-6BFE-4595-829E-8A6B2754D5E4}" srcOrd="1" destOrd="0" presId="urn:diagrams.loki3.com/BracketList+Icon"/>
    <dgm:cxn modelId="{42CAA2D2-943E-48CC-ADDD-F1ED528F0883}" type="presParOf" srcId="{7B6A28CB-B571-4024-B8E9-10C2859F44F3}" destId="{503AD1D7-D5CD-4706-9E71-C298AA8580C3}" srcOrd="2" destOrd="0" presId="urn:diagrams.loki3.com/BracketList+Icon"/>
    <dgm:cxn modelId="{A7F3038B-9303-4F32-964F-BCFFEE4E4871}" type="presParOf" srcId="{7B6A28CB-B571-4024-B8E9-10C2859F44F3}" destId="{4FA7D66C-E7B5-489C-AD34-B8644171380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3AC86-E656-4639-9FEB-70ABF4FEE20A}">
      <dsp:nvSpPr>
        <dsp:cNvPr id="0" name=""/>
        <dsp:cNvSpPr/>
      </dsp:nvSpPr>
      <dsp:spPr>
        <a:xfrm>
          <a:off x="1012626" y="0"/>
          <a:ext cx="5357813" cy="535781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CF460-0CFF-4DF6-B5B1-EBF6A70A7FE3}">
      <dsp:nvSpPr>
        <dsp:cNvPr id="0" name=""/>
        <dsp:cNvSpPr/>
      </dsp:nvSpPr>
      <dsp:spPr>
        <a:xfrm>
          <a:off x="3691533" y="536304"/>
          <a:ext cx="3482578" cy="952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表现层</a:t>
          </a:r>
        </a:p>
      </dsp:txBody>
      <dsp:txXfrm>
        <a:off x="3738019" y="582790"/>
        <a:ext cx="3389606" cy="859295"/>
      </dsp:txXfrm>
    </dsp:sp>
    <dsp:sp modelId="{B361B7BE-66A4-4570-B9AE-9DA8D81A318C}">
      <dsp:nvSpPr>
        <dsp:cNvPr id="0" name=""/>
        <dsp:cNvSpPr/>
      </dsp:nvSpPr>
      <dsp:spPr>
        <a:xfrm>
          <a:off x="3691533" y="1607605"/>
          <a:ext cx="3482578" cy="952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服务层</a:t>
          </a:r>
        </a:p>
      </dsp:txBody>
      <dsp:txXfrm>
        <a:off x="3738019" y="1654091"/>
        <a:ext cx="3389606" cy="859295"/>
      </dsp:txXfrm>
    </dsp:sp>
    <dsp:sp modelId="{A3C3BC3C-795F-4AA5-9412-EEC42FA1F688}">
      <dsp:nvSpPr>
        <dsp:cNvPr id="0" name=""/>
        <dsp:cNvSpPr/>
      </dsp:nvSpPr>
      <dsp:spPr>
        <a:xfrm>
          <a:off x="3691533" y="2678906"/>
          <a:ext cx="3482578" cy="952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业务逻辑层</a:t>
          </a:r>
        </a:p>
      </dsp:txBody>
      <dsp:txXfrm>
        <a:off x="3738019" y="2725392"/>
        <a:ext cx="3389606" cy="859295"/>
      </dsp:txXfrm>
    </dsp:sp>
    <dsp:sp modelId="{3851B3C1-8156-49B0-9099-A72CD5E40C19}">
      <dsp:nvSpPr>
        <dsp:cNvPr id="0" name=""/>
        <dsp:cNvSpPr/>
      </dsp:nvSpPr>
      <dsp:spPr>
        <a:xfrm>
          <a:off x="3691533" y="3750207"/>
          <a:ext cx="3482578" cy="952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数据访问层</a:t>
          </a:r>
        </a:p>
      </dsp:txBody>
      <dsp:txXfrm>
        <a:off x="3738019" y="3796693"/>
        <a:ext cx="3389606" cy="859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BA8A-4E59-4E54-85C9-69E2716C0515}">
      <dsp:nvSpPr>
        <dsp:cNvPr id="0" name=""/>
        <dsp:cNvSpPr/>
      </dsp:nvSpPr>
      <dsp:spPr>
        <a:xfrm>
          <a:off x="0" y="391004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表现层</a:t>
          </a:r>
        </a:p>
      </dsp:txBody>
      <dsp:txXfrm>
        <a:off x="0" y="391004"/>
        <a:ext cx="2046684" cy="735075"/>
      </dsp:txXfrm>
    </dsp:sp>
    <dsp:sp modelId="{1167E49D-8D4C-494D-93EC-00AEE9F845CF}">
      <dsp:nvSpPr>
        <dsp:cNvPr id="0" name=""/>
        <dsp:cNvSpPr/>
      </dsp:nvSpPr>
      <dsp:spPr>
        <a:xfrm>
          <a:off x="2046684" y="80894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A0A0-AB8A-4294-AB9D-D8A97BDA6754}">
      <dsp:nvSpPr>
        <dsp:cNvPr id="0" name=""/>
        <dsp:cNvSpPr/>
      </dsp:nvSpPr>
      <dsp:spPr>
        <a:xfrm>
          <a:off x="2619756" y="80894"/>
          <a:ext cx="5566981" cy="1355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MVC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SVC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	PM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MVVM</a:t>
          </a:r>
          <a:endParaRPr lang="zh-CN" altLang="en-US" sz="3600" kern="1200" dirty="0"/>
        </a:p>
      </dsp:txBody>
      <dsp:txXfrm>
        <a:off x="2619756" y="80894"/>
        <a:ext cx="5566981" cy="1355294"/>
      </dsp:txXfrm>
    </dsp:sp>
    <dsp:sp modelId="{4C250F8B-FD68-4567-842C-799063D1B274}">
      <dsp:nvSpPr>
        <dsp:cNvPr id="0" name=""/>
        <dsp:cNvSpPr/>
      </dsp:nvSpPr>
      <dsp:spPr>
        <a:xfrm>
          <a:off x="0" y="1611731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服务层</a:t>
          </a:r>
        </a:p>
      </dsp:txBody>
      <dsp:txXfrm>
        <a:off x="0" y="1611731"/>
        <a:ext cx="2046684" cy="735075"/>
      </dsp:txXfrm>
    </dsp:sp>
    <dsp:sp modelId="{65256DF4-5F8F-4B47-8C6A-76EE14F6E078}">
      <dsp:nvSpPr>
        <dsp:cNvPr id="0" name=""/>
        <dsp:cNvSpPr/>
      </dsp:nvSpPr>
      <dsp:spPr>
        <a:xfrm>
          <a:off x="2046684" y="1565789"/>
          <a:ext cx="409336" cy="82695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26386-2DF5-4690-8E84-2EF897258995}">
      <dsp:nvSpPr>
        <dsp:cNvPr id="0" name=""/>
        <dsp:cNvSpPr/>
      </dsp:nvSpPr>
      <dsp:spPr>
        <a:xfrm>
          <a:off x="2619756" y="1565789"/>
          <a:ext cx="5566981" cy="826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Façade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Adapter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Broker</a:t>
          </a:r>
          <a:endParaRPr lang="zh-CN" altLang="en-US" sz="3600" kern="1200" dirty="0"/>
        </a:p>
      </dsp:txBody>
      <dsp:txXfrm>
        <a:off x="2619756" y="1565789"/>
        <a:ext cx="5566981" cy="826959"/>
      </dsp:txXfrm>
    </dsp:sp>
    <dsp:sp modelId="{3E1D572B-5D61-4365-9CB9-9833C05C439E}">
      <dsp:nvSpPr>
        <dsp:cNvPr id="0" name=""/>
        <dsp:cNvSpPr/>
      </dsp:nvSpPr>
      <dsp:spPr>
        <a:xfrm>
          <a:off x="0" y="2832458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逻辑层</a:t>
          </a:r>
        </a:p>
      </dsp:txBody>
      <dsp:txXfrm>
        <a:off x="0" y="2832458"/>
        <a:ext cx="2046684" cy="735075"/>
      </dsp:txXfrm>
    </dsp:sp>
    <dsp:sp modelId="{6AA0BA58-F78E-4AF3-85EC-47ECF8893C84}">
      <dsp:nvSpPr>
        <dsp:cNvPr id="0" name=""/>
        <dsp:cNvSpPr/>
      </dsp:nvSpPr>
      <dsp:spPr>
        <a:xfrm>
          <a:off x="2046684" y="2522348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C7771-D702-45A9-9B4E-F9FD3E23B66E}">
      <dsp:nvSpPr>
        <dsp:cNvPr id="0" name=""/>
        <dsp:cNvSpPr/>
      </dsp:nvSpPr>
      <dsp:spPr>
        <a:xfrm>
          <a:off x="2619756" y="2522348"/>
          <a:ext cx="5566981" cy="13552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事物脚本、表模块、活动记录、领域模型</a:t>
          </a:r>
        </a:p>
      </dsp:txBody>
      <dsp:txXfrm>
        <a:off x="2619756" y="2522348"/>
        <a:ext cx="5566981" cy="1355294"/>
      </dsp:txXfrm>
    </dsp:sp>
    <dsp:sp modelId="{F02AF5C8-482F-47E4-BD88-B915CBC41CD8}">
      <dsp:nvSpPr>
        <dsp:cNvPr id="0" name=""/>
        <dsp:cNvSpPr/>
      </dsp:nvSpPr>
      <dsp:spPr>
        <a:xfrm>
          <a:off x="0" y="4007243"/>
          <a:ext cx="204668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数据访问层</a:t>
          </a:r>
        </a:p>
      </dsp:txBody>
      <dsp:txXfrm>
        <a:off x="0" y="4007243"/>
        <a:ext cx="2046684" cy="1269675"/>
      </dsp:txXfrm>
    </dsp:sp>
    <dsp:sp modelId="{5C5329F5-6BFE-4595-829E-8A6B2754D5E4}">
      <dsp:nvSpPr>
        <dsp:cNvPr id="0" name=""/>
        <dsp:cNvSpPr/>
      </dsp:nvSpPr>
      <dsp:spPr>
        <a:xfrm>
          <a:off x="2046684" y="4007243"/>
          <a:ext cx="409336" cy="12696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7D66C-E7B5-489C-AD34-B8644171380F}">
      <dsp:nvSpPr>
        <dsp:cNvPr id="0" name=""/>
        <dsp:cNvSpPr/>
      </dsp:nvSpPr>
      <dsp:spPr>
        <a:xfrm>
          <a:off x="2619756" y="4007243"/>
          <a:ext cx="5566981" cy="1269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ORM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DAO</a:t>
          </a:r>
          <a:endParaRPr lang="zh-CN" altLang="en-US" sz="3600" kern="1200" dirty="0"/>
        </a:p>
      </dsp:txBody>
      <dsp:txXfrm>
        <a:off x="2619756" y="4007243"/>
        <a:ext cx="5566981" cy="1269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BA8A-4E59-4E54-85C9-69E2716C0515}">
      <dsp:nvSpPr>
        <dsp:cNvPr id="0" name=""/>
        <dsp:cNvSpPr/>
      </dsp:nvSpPr>
      <dsp:spPr>
        <a:xfrm>
          <a:off x="0" y="391004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表现层</a:t>
          </a:r>
        </a:p>
      </dsp:txBody>
      <dsp:txXfrm>
        <a:off x="0" y="391004"/>
        <a:ext cx="2046684" cy="735075"/>
      </dsp:txXfrm>
    </dsp:sp>
    <dsp:sp modelId="{1167E49D-8D4C-494D-93EC-00AEE9F845CF}">
      <dsp:nvSpPr>
        <dsp:cNvPr id="0" name=""/>
        <dsp:cNvSpPr/>
      </dsp:nvSpPr>
      <dsp:spPr>
        <a:xfrm>
          <a:off x="2046684" y="80894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A0A0-AB8A-4294-AB9D-D8A97BDA6754}">
      <dsp:nvSpPr>
        <dsp:cNvPr id="0" name=""/>
        <dsp:cNvSpPr/>
      </dsp:nvSpPr>
      <dsp:spPr>
        <a:xfrm>
          <a:off x="2619756" y="80894"/>
          <a:ext cx="5566981" cy="1355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MVC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SVC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	PM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MVVM</a:t>
          </a:r>
          <a:endParaRPr lang="zh-CN" altLang="en-US" sz="3600" kern="1200" dirty="0"/>
        </a:p>
      </dsp:txBody>
      <dsp:txXfrm>
        <a:off x="2619756" y="80894"/>
        <a:ext cx="5566981" cy="1355294"/>
      </dsp:txXfrm>
    </dsp:sp>
    <dsp:sp modelId="{4C250F8B-FD68-4567-842C-799063D1B274}">
      <dsp:nvSpPr>
        <dsp:cNvPr id="0" name=""/>
        <dsp:cNvSpPr/>
      </dsp:nvSpPr>
      <dsp:spPr>
        <a:xfrm>
          <a:off x="0" y="1611731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服务层</a:t>
          </a:r>
        </a:p>
      </dsp:txBody>
      <dsp:txXfrm>
        <a:off x="0" y="1611731"/>
        <a:ext cx="2046684" cy="735075"/>
      </dsp:txXfrm>
    </dsp:sp>
    <dsp:sp modelId="{65256DF4-5F8F-4B47-8C6A-76EE14F6E078}">
      <dsp:nvSpPr>
        <dsp:cNvPr id="0" name=""/>
        <dsp:cNvSpPr/>
      </dsp:nvSpPr>
      <dsp:spPr>
        <a:xfrm>
          <a:off x="2046684" y="1565789"/>
          <a:ext cx="409336" cy="82695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26386-2DF5-4690-8E84-2EF897258995}">
      <dsp:nvSpPr>
        <dsp:cNvPr id="0" name=""/>
        <dsp:cNvSpPr/>
      </dsp:nvSpPr>
      <dsp:spPr>
        <a:xfrm>
          <a:off x="2619756" y="1565789"/>
          <a:ext cx="5566981" cy="826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Façade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Adapter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Broker</a:t>
          </a:r>
          <a:endParaRPr lang="zh-CN" altLang="en-US" sz="3600" kern="1200" dirty="0"/>
        </a:p>
      </dsp:txBody>
      <dsp:txXfrm>
        <a:off x="2619756" y="1565789"/>
        <a:ext cx="5566981" cy="826959"/>
      </dsp:txXfrm>
    </dsp:sp>
    <dsp:sp modelId="{3E1D572B-5D61-4365-9CB9-9833C05C439E}">
      <dsp:nvSpPr>
        <dsp:cNvPr id="0" name=""/>
        <dsp:cNvSpPr/>
      </dsp:nvSpPr>
      <dsp:spPr>
        <a:xfrm>
          <a:off x="0" y="2832458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逻辑层</a:t>
          </a:r>
        </a:p>
      </dsp:txBody>
      <dsp:txXfrm>
        <a:off x="0" y="2832458"/>
        <a:ext cx="2046684" cy="735075"/>
      </dsp:txXfrm>
    </dsp:sp>
    <dsp:sp modelId="{6AA0BA58-F78E-4AF3-85EC-47ECF8893C84}">
      <dsp:nvSpPr>
        <dsp:cNvPr id="0" name=""/>
        <dsp:cNvSpPr/>
      </dsp:nvSpPr>
      <dsp:spPr>
        <a:xfrm>
          <a:off x="2046684" y="2522348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C7771-D702-45A9-9B4E-F9FD3E23B66E}">
      <dsp:nvSpPr>
        <dsp:cNvPr id="0" name=""/>
        <dsp:cNvSpPr/>
      </dsp:nvSpPr>
      <dsp:spPr>
        <a:xfrm>
          <a:off x="2619756" y="2522348"/>
          <a:ext cx="5566981" cy="13552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事物脚本、表模块、活动记录、领域模型</a:t>
          </a:r>
        </a:p>
      </dsp:txBody>
      <dsp:txXfrm>
        <a:off x="2619756" y="2522348"/>
        <a:ext cx="5566981" cy="1355294"/>
      </dsp:txXfrm>
    </dsp:sp>
    <dsp:sp modelId="{F02AF5C8-482F-47E4-BD88-B915CBC41CD8}">
      <dsp:nvSpPr>
        <dsp:cNvPr id="0" name=""/>
        <dsp:cNvSpPr/>
      </dsp:nvSpPr>
      <dsp:spPr>
        <a:xfrm>
          <a:off x="0" y="4007243"/>
          <a:ext cx="204668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数据访问层</a:t>
          </a:r>
        </a:p>
      </dsp:txBody>
      <dsp:txXfrm>
        <a:off x="0" y="4007243"/>
        <a:ext cx="2046684" cy="1269675"/>
      </dsp:txXfrm>
    </dsp:sp>
    <dsp:sp modelId="{5C5329F5-6BFE-4595-829E-8A6B2754D5E4}">
      <dsp:nvSpPr>
        <dsp:cNvPr id="0" name=""/>
        <dsp:cNvSpPr/>
      </dsp:nvSpPr>
      <dsp:spPr>
        <a:xfrm>
          <a:off x="2046684" y="4007243"/>
          <a:ext cx="409336" cy="12696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7D66C-E7B5-489C-AD34-B8644171380F}">
      <dsp:nvSpPr>
        <dsp:cNvPr id="0" name=""/>
        <dsp:cNvSpPr/>
      </dsp:nvSpPr>
      <dsp:spPr>
        <a:xfrm>
          <a:off x="2619756" y="4007243"/>
          <a:ext cx="5566981" cy="1269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ORM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DAO</a:t>
          </a:r>
          <a:endParaRPr lang="zh-CN" altLang="en-US" sz="3600" kern="1200" dirty="0"/>
        </a:p>
      </dsp:txBody>
      <dsp:txXfrm>
        <a:off x="2619756" y="4007243"/>
        <a:ext cx="5566981" cy="126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BA8A-4E59-4E54-85C9-69E2716C0515}">
      <dsp:nvSpPr>
        <dsp:cNvPr id="0" name=""/>
        <dsp:cNvSpPr/>
      </dsp:nvSpPr>
      <dsp:spPr>
        <a:xfrm>
          <a:off x="0" y="391004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表现层</a:t>
          </a:r>
        </a:p>
      </dsp:txBody>
      <dsp:txXfrm>
        <a:off x="0" y="391004"/>
        <a:ext cx="2046684" cy="735075"/>
      </dsp:txXfrm>
    </dsp:sp>
    <dsp:sp modelId="{1167E49D-8D4C-494D-93EC-00AEE9F845CF}">
      <dsp:nvSpPr>
        <dsp:cNvPr id="0" name=""/>
        <dsp:cNvSpPr/>
      </dsp:nvSpPr>
      <dsp:spPr>
        <a:xfrm>
          <a:off x="2046684" y="80894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A0A0-AB8A-4294-AB9D-D8A97BDA6754}">
      <dsp:nvSpPr>
        <dsp:cNvPr id="0" name=""/>
        <dsp:cNvSpPr/>
      </dsp:nvSpPr>
      <dsp:spPr>
        <a:xfrm>
          <a:off x="2619756" y="80894"/>
          <a:ext cx="5566981" cy="1355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MVC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SVC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	PM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MVVM</a:t>
          </a:r>
          <a:endParaRPr lang="zh-CN" altLang="en-US" sz="3600" kern="1200" dirty="0"/>
        </a:p>
      </dsp:txBody>
      <dsp:txXfrm>
        <a:off x="2619756" y="80894"/>
        <a:ext cx="5566981" cy="1355294"/>
      </dsp:txXfrm>
    </dsp:sp>
    <dsp:sp modelId="{4C250F8B-FD68-4567-842C-799063D1B274}">
      <dsp:nvSpPr>
        <dsp:cNvPr id="0" name=""/>
        <dsp:cNvSpPr/>
      </dsp:nvSpPr>
      <dsp:spPr>
        <a:xfrm>
          <a:off x="0" y="1611731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服务层</a:t>
          </a:r>
        </a:p>
      </dsp:txBody>
      <dsp:txXfrm>
        <a:off x="0" y="1611731"/>
        <a:ext cx="2046684" cy="735075"/>
      </dsp:txXfrm>
    </dsp:sp>
    <dsp:sp modelId="{65256DF4-5F8F-4B47-8C6A-76EE14F6E078}">
      <dsp:nvSpPr>
        <dsp:cNvPr id="0" name=""/>
        <dsp:cNvSpPr/>
      </dsp:nvSpPr>
      <dsp:spPr>
        <a:xfrm>
          <a:off x="2046684" y="1565789"/>
          <a:ext cx="409336" cy="82695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26386-2DF5-4690-8E84-2EF897258995}">
      <dsp:nvSpPr>
        <dsp:cNvPr id="0" name=""/>
        <dsp:cNvSpPr/>
      </dsp:nvSpPr>
      <dsp:spPr>
        <a:xfrm>
          <a:off x="2619756" y="1565789"/>
          <a:ext cx="5566981" cy="826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Façade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Adapter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Broker</a:t>
          </a:r>
          <a:endParaRPr lang="zh-CN" altLang="en-US" sz="3600" kern="1200" dirty="0"/>
        </a:p>
      </dsp:txBody>
      <dsp:txXfrm>
        <a:off x="2619756" y="1565789"/>
        <a:ext cx="5566981" cy="826959"/>
      </dsp:txXfrm>
    </dsp:sp>
    <dsp:sp modelId="{3E1D572B-5D61-4365-9CB9-9833C05C439E}">
      <dsp:nvSpPr>
        <dsp:cNvPr id="0" name=""/>
        <dsp:cNvSpPr/>
      </dsp:nvSpPr>
      <dsp:spPr>
        <a:xfrm>
          <a:off x="0" y="2832458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逻辑层</a:t>
          </a:r>
        </a:p>
      </dsp:txBody>
      <dsp:txXfrm>
        <a:off x="0" y="2832458"/>
        <a:ext cx="2046684" cy="735075"/>
      </dsp:txXfrm>
    </dsp:sp>
    <dsp:sp modelId="{6AA0BA58-F78E-4AF3-85EC-47ECF8893C84}">
      <dsp:nvSpPr>
        <dsp:cNvPr id="0" name=""/>
        <dsp:cNvSpPr/>
      </dsp:nvSpPr>
      <dsp:spPr>
        <a:xfrm>
          <a:off x="2046684" y="2522348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C7771-D702-45A9-9B4E-F9FD3E23B66E}">
      <dsp:nvSpPr>
        <dsp:cNvPr id="0" name=""/>
        <dsp:cNvSpPr/>
      </dsp:nvSpPr>
      <dsp:spPr>
        <a:xfrm>
          <a:off x="2619756" y="2522348"/>
          <a:ext cx="5566981" cy="13552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事物脚本、表模块、活动记录、领域模型</a:t>
          </a:r>
        </a:p>
      </dsp:txBody>
      <dsp:txXfrm>
        <a:off x="2619756" y="2522348"/>
        <a:ext cx="5566981" cy="1355294"/>
      </dsp:txXfrm>
    </dsp:sp>
    <dsp:sp modelId="{F02AF5C8-482F-47E4-BD88-B915CBC41CD8}">
      <dsp:nvSpPr>
        <dsp:cNvPr id="0" name=""/>
        <dsp:cNvSpPr/>
      </dsp:nvSpPr>
      <dsp:spPr>
        <a:xfrm>
          <a:off x="0" y="4007243"/>
          <a:ext cx="204668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数据访问层</a:t>
          </a:r>
        </a:p>
      </dsp:txBody>
      <dsp:txXfrm>
        <a:off x="0" y="4007243"/>
        <a:ext cx="2046684" cy="1269675"/>
      </dsp:txXfrm>
    </dsp:sp>
    <dsp:sp modelId="{5C5329F5-6BFE-4595-829E-8A6B2754D5E4}">
      <dsp:nvSpPr>
        <dsp:cNvPr id="0" name=""/>
        <dsp:cNvSpPr/>
      </dsp:nvSpPr>
      <dsp:spPr>
        <a:xfrm>
          <a:off x="2046684" y="4007243"/>
          <a:ext cx="409336" cy="12696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7D66C-E7B5-489C-AD34-B8644171380F}">
      <dsp:nvSpPr>
        <dsp:cNvPr id="0" name=""/>
        <dsp:cNvSpPr/>
      </dsp:nvSpPr>
      <dsp:spPr>
        <a:xfrm>
          <a:off x="2619756" y="4007243"/>
          <a:ext cx="5566981" cy="1269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ORM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DAO</a:t>
          </a:r>
          <a:endParaRPr lang="zh-CN" altLang="en-US" sz="3600" kern="1200" dirty="0"/>
        </a:p>
      </dsp:txBody>
      <dsp:txXfrm>
        <a:off x="2619756" y="4007243"/>
        <a:ext cx="5566981" cy="126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44F4F6C-A96A-460A-9290-4BCB84A722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AAF203-045A-496D-9D73-6117149BD7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CBDF5DF-2EE1-4D9F-8E34-CCED26DB03E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A8B1481-C401-4B47-9D9F-92AC3DA81E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A152EE3-1BED-4879-A73C-DC48A1219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B3D00-F7C6-49D1-AAC3-7D82EFF84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EDC6B-E09C-44ED-AF24-21C75C305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880356-003A-4B83-BAF5-95FC64B03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B35FB550-9488-4673-8DFE-7B943AEDC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71466302-4B7A-45BD-B9CD-E4E5DE693C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你知道这些层里的那些模式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4311034E-EBB4-4A92-AF3E-9B3C7F7B5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FDF6C2-25DA-4598-A79D-B7D807AA6AB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6BC9FF70-8F5D-4CC9-B83D-3BF80CF080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F1B7816B-8C46-4F67-8ECC-703C06626E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这些模式你都听说过几个？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8FA046F0-3B44-4CC7-98D5-6991700C7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7D24EC-A064-4DD4-A5CE-00A2B02B464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E57C0A8-61B3-40BB-9F41-CBC6F2FC54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0B2ED20C-765A-4F12-85B1-B4C70C8100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Façade</a:t>
            </a:r>
            <a:r>
              <a:rPr lang="zh-CN" altLang="en-US"/>
              <a:t>，发的，远程门面模式</a:t>
            </a:r>
            <a:endParaRPr lang="en-US" altLang="zh-CN"/>
          </a:p>
          <a:p>
            <a:r>
              <a:rPr lang="en-US" altLang="zh-CN"/>
              <a:t>Adapter</a:t>
            </a:r>
            <a:r>
              <a:rPr lang="zh-CN" altLang="en-US"/>
              <a:t>，适配器模式</a:t>
            </a:r>
            <a:endParaRPr lang="en-US" altLang="zh-CN"/>
          </a:p>
          <a:p>
            <a:r>
              <a:rPr lang="en-US" altLang="zh-CN"/>
              <a:t>Broker</a:t>
            </a:r>
            <a:r>
              <a:rPr lang="zh-CN" altLang="en-US"/>
              <a:t>，中介模式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BE8A6A9-7BD9-46D4-BB5F-82E6B9470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F1DDCD-0798-472D-8159-63A6BCC6AB2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C7F2A74-94D9-4E46-84EE-AC71C66F7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2532B33B-4621-4FC4-9814-50A5C9FDEE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你听说过几种表现层模式，表现层需要模式吗？不就几个页面而已</a:t>
            </a:r>
            <a:endParaRPr lang="en-US" altLang="zh-CN"/>
          </a:p>
          <a:p>
            <a:r>
              <a:rPr lang="zh-CN" altLang="en-US"/>
              <a:t>界面的困惑，架构师及设计师的不重视，每一层都需要足够优秀</a:t>
            </a:r>
            <a:endParaRPr lang="en-US" altLang="zh-CN"/>
          </a:p>
          <a:p>
            <a:r>
              <a:rPr lang="zh-CN" altLang="en-US"/>
              <a:t>实训课案例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2D5564B-409B-4E07-BFBA-BC616BAD6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06902B-DFD5-48E4-BF2E-BA95B97F086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1D2BB281-B05E-4495-8040-A86593B25A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472E8BD-E442-4F7B-A95A-EF7A3DCBE44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C14E37D4-22FA-4A1F-8CF4-F49BFE1F6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6D2232B7-1354-4E9A-8981-512540ADAC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B3D17-E25F-4388-844C-D535FFD8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07B2-95AC-4A8C-BCD7-6E6B1FC54B7E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1C58D-5784-4D33-9DE8-F0C51E21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B36EB-0F3A-4411-A578-DB9E5B59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FC1FC-9518-4B12-9CDD-16DB8655E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6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92A83-C1CF-4FF9-A557-4A1AAB51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8A41D-4810-4D17-8CE8-E88E43CE669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2CAE4-AFC6-4764-9818-686D0D6E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1DFE6-AE5C-45D9-BAF5-11E2E45B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759B-77C6-4097-A2D0-F252F39ED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8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A666C303-BD05-4612-8326-A9AA4AF841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0D414D7-6792-4262-B9A5-A36B500977C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7171" name="Object 7">
                        <a:extLst>
                          <a:ext uri="{FF2B5EF4-FFF2-40B4-BE49-F238E27FC236}">
                            <a16:creationId xmlns:a16="http://schemas.microsoft.com/office/drawing/2014/main" id="{FF980935-F4DF-4DBA-A697-FAF244D9F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AB28081A-079F-4268-89ED-9EBC17553B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12F369-B7A8-4CCC-A6EC-243C9124B3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B7BF68B-DB5C-423E-A487-2D80707A5D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D0294-63D7-4F9D-A6AB-AEB857DD8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09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7437AF3F-8BBB-499E-B46D-F72FDCD01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D34D1D4E-1AB5-4FD3-890A-6332421D4BA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8195" name="Object 7">
                        <a:extLst>
                          <a:ext uri="{FF2B5EF4-FFF2-40B4-BE49-F238E27FC236}">
                            <a16:creationId xmlns:a16="http://schemas.microsoft.com/office/drawing/2014/main" id="{0070736F-0987-46B3-AAC2-928593797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127A5C9C-1B4B-4308-9DB8-296DCA4A9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609600"/>
            <a:ext cx="90424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2324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524000"/>
            <a:ext cx="52324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71B2BBE-9C9D-4AB5-AD36-954BAC885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/>
              <a:t>SAGroup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D3AFFC7-8229-478C-896C-198BB2AA5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A091-86F2-40F2-83CA-5F7FC09F6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99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9242A7A8-FC15-42A2-AE4B-12BA669F6A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40A68A98-C66E-4530-88C2-E4313AA2AA3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E5A7034A-421F-4047-AF17-1492DF14E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3A0EEA3E-0BDB-4616-B264-7EE59A9381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F261F5AB-F489-4346-AEB0-A991322B0F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908720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809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F8D73133-7158-403A-AFC5-8ADFC33E55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CD2FB06F-5D9A-4EF2-B597-B842B14D4C1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4099" name="Object 7">
                        <a:extLst>
                          <a:ext uri="{FF2B5EF4-FFF2-40B4-BE49-F238E27FC236}">
                            <a16:creationId xmlns:a16="http://schemas.microsoft.com/office/drawing/2014/main" id="{E747C48B-2F00-4A2F-9175-D10C94953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F4D74553-26DB-4A6F-8428-EDC2B6DC36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93FB0369-0CF4-4E42-AF32-4737CF1F75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00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5A24B446-887E-42AD-98B4-7EDDC8F581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A59D642-BB91-4E86-8B38-9A888C1BC94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D8FA574C-97AE-4CD0-AC1B-40A1C1831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6C0D48FB-75F5-4088-9199-B186D8855F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>
            <a:extLst>
              <a:ext uri="{FF2B5EF4-FFF2-40B4-BE49-F238E27FC236}">
                <a16:creationId xmlns:a16="http://schemas.microsoft.com/office/drawing/2014/main" id="{E55A8A14-B312-4B7A-AF5B-2E259D68A6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E68B10FF-A064-4E1B-A9BB-1FD570E7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835CB-9C86-4BEE-876A-3259B99E0DBC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74F2A5E5-7B29-4198-A69E-7CE6E467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6E78812-5828-4959-904F-975F27B1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AD3D3-EDC2-4079-9827-00ECA1F78C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B72EA05-6F14-4C58-8403-A816AC15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B14A7-BD4F-4212-BA58-45505D37EDB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D1F810E-528B-4CA1-9495-DEA4FB62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9B6F9F1-714B-4C12-802C-CA4DAD56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1FD7-8A4C-4E0A-BCB8-3CDA527A13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5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EA3614E8-3E40-402F-B5C5-774AAA7F3B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1FF4E61-8780-4253-9216-D2F17A7EE77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67E232E3-7F49-4572-8089-F61BEF749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B83F9BCF-4F42-46CB-96DA-715D9BECAB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>
            <a:extLst>
              <a:ext uri="{FF2B5EF4-FFF2-40B4-BE49-F238E27FC236}">
                <a16:creationId xmlns:a16="http://schemas.microsoft.com/office/drawing/2014/main" id="{96439844-5BF3-48CE-AB03-466DB08B00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6677AA8-A394-448F-ADCC-3A45651E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19B04-4BF6-47BA-B2E1-220A707A0C17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B64DF8A-BEEF-43DE-BD2E-9F59291C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48BADF4-A8C3-43D8-A9F0-49769165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41503-CA44-4B8B-85C3-9C474E0E0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8185B7B-16FE-4CEC-8750-D9BE57EB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814E5-50CA-48C4-A122-FC295A52F1A3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9DFB4FB-E7B8-4B27-8BCF-FC0EBD1D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CF039B9-1C18-452F-8AF9-2780CD1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A74C3-9142-4ACE-A120-6BF9D4500A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A1BC5AA-2F0E-4D8E-A401-B3E23487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0CBC5-7BF4-48F1-B82A-309D094BA418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F287569-34B7-4990-9C6F-D775A1D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EF6A9CC-3AC2-4E48-A022-B2060DC8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1A6D-17F6-4109-92CC-F200D15D3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6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699747F-3300-4CD0-AE44-CDBBF4F2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72C6A-B81B-47E7-835C-CB355A886A6E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58D939A-6C69-4FFB-9447-EA41D4EE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D95AE2E-B31D-49D3-85D5-C73A029F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6B7A-CB89-4A38-84CC-133CD8780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6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>
            <a:extLst>
              <a:ext uri="{FF2B5EF4-FFF2-40B4-BE49-F238E27FC236}">
                <a16:creationId xmlns:a16="http://schemas.microsoft.com/office/drawing/2014/main" id="{A9C03815-88CB-4EB5-9883-A44DE57F125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BD34A836-6DE8-4461-9ADB-B3E14199AE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E7855541-20CB-4202-ADDB-B171278575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CB566-EBDD-4996-9D7A-4B6CE19E6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4EB5F9-DDDB-48A5-8485-7EB243F7671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82757-D174-4694-8D46-E367AE13A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D674F-3854-41A4-B2CE-4EE15806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849B655-2174-4C3D-A51A-D94C924AF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>
            <a:extLst>
              <a:ext uri="{FF2B5EF4-FFF2-40B4-BE49-F238E27FC236}">
                <a16:creationId xmlns:a16="http://schemas.microsoft.com/office/drawing/2014/main" id="{C6AA8ABF-882C-4C8E-BFA8-6B8399A5C3A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17" imgW="6824520" imgH="1076040" progId="">
                  <p:embed/>
                </p:oleObj>
              </mc:Choice>
              <mc:Fallback>
                <p:oleObj r:id="rId17" imgW="6824520" imgH="10760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839" r:id="rId1"/>
    <p:sldLayoutId id="2147484840" r:id="rId2"/>
    <p:sldLayoutId id="2147484841" r:id="rId3"/>
    <p:sldLayoutId id="2147484842" r:id="rId4"/>
    <p:sldLayoutId id="2147484833" r:id="rId5"/>
    <p:sldLayoutId id="2147484843" r:id="rId6"/>
    <p:sldLayoutId id="2147484834" r:id="rId7"/>
    <p:sldLayoutId id="2147484835" r:id="rId8"/>
    <p:sldLayoutId id="2147484836" r:id="rId9"/>
    <p:sldLayoutId id="2147484837" r:id="rId10"/>
    <p:sldLayoutId id="2147484838" r:id="rId11"/>
    <p:sldLayoutId id="2147484844" r:id="rId12"/>
    <p:sldLayoutId id="214748484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620EC0-4E40-4C51-91FF-0E369991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t>第十六章 软件体系结构风格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>
            <a:extLst>
              <a:ext uri="{FF2B5EF4-FFF2-40B4-BE49-F238E27FC236}">
                <a16:creationId xmlns:a16="http://schemas.microsoft.com/office/drawing/2014/main" id="{4663C664-06A4-4D18-88CD-A8044EBF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107" y="3846513"/>
            <a:ext cx="8002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数据传输对象</a:t>
            </a:r>
            <a:endParaRPr lang="en-US" altLang="zh-CN" sz="2000">
              <a:solidFill>
                <a:schemeClr val="bg1"/>
              </a:solidFill>
              <a:latin typeface="YaHei Consolas Hybrid"/>
              <a:ea typeface="YaHei Consolas Hybrid"/>
              <a:cs typeface="YaHei Consolas Hybrid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\</a:t>
            </a: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领域模型</a:t>
            </a:r>
          </a:p>
        </p:txBody>
      </p:sp>
      <p:sp>
        <p:nvSpPr>
          <p:cNvPr id="22531" name="内容占位符 5">
            <a:extLst>
              <a:ext uri="{FF2B5EF4-FFF2-40B4-BE49-F238E27FC236}">
                <a16:creationId xmlns:a16="http://schemas.microsoft.com/office/drawing/2014/main" id="{D0DC428B-4770-41A4-932E-95AD850EF8F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典型的架构模式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53383AA4-3BAE-4388-9EEB-E88C832677C5}"/>
              </a:ext>
            </a:extLst>
          </p:cNvPr>
          <p:cNvGraphicFramePr>
            <a:graphicFrameLocks/>
          </p:cNvGraphicFramePr>
          <p:nvPr/>
        </p:nvGraphicFramePr>
        <p:xfrm>
          <a:off x="1981200" y="1383556"/>
          <a:ext cx="8186738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31157239-83DC-41CC-BC3A-F455CCE3122B}"/>
              </a:ext>
            </a:extLst>
          </p:cNvPr>
          <p:cNvSpPr/>
          <p:nvPr/>
        </p:nvSpPr>
        <p:spPr>
          <a:xfrm>
            <a:off x="1919289" y="1484314"/>
            <a:ext cx="8497887" cy="11525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C2D6A0-6F37-4430-9A52-F2F6EC68D14A}"/>
              </a:ext>
            </a:extLst>
          </p:cNvPr>
          <p:cNvSpPr/>
          <p:nvPr/>
        </p:nvSpPr>
        <p:spPr>
          <a:xfrm>
            <a:off x="6096000" y="1557339"/>
            <a:ext cx="1512888" cy="566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7">
            <a:extLst>
              <a:ext uri="{FF2B5EF4-FFF2-40B4-BE49-F238E27FC236}">
                <a16:creationId xmlns:a16="http://schemas.microsoft.com/office/drawing/2014/main" id="{651B4172-AFB7-4FFA-ADB6-A75903595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bg1"/>
                </a:solidFill>
                <a:latin typeface="Arial" panose="020B0604020202020204" pitchFamily="34" charset="0"/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9" name="图片 4" descr="图片1.jpg">
            <a:extLst>
              <a:ext uri="{FF2B5EF4-FFF2-40B4-BE49-F238E27FC236}">
                <a16:creationId xmlns:a16="http://schemas.microsoft.com/office/drawing/2014/main" id="{B5F0DCC8-D975-4EDE-9F06-59D1D7AA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DF693-F277-4299-B8C5-93807240142C}"/>
              </a:ext>
            </a:extLst>
          </p:cNvPr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333C2514-C76F-4336-8122-C648957B1238}"/>
              </a:ext>
            </a:extLst>
          </p:cNvPr>
          <p:cNvGraphicFramePr>
            <a:graphicFrameLocks/>
          </p:cNvGraphicFramePr>
          <p:nvPr/>
        </p:nvGraphicFramePr>
        <p:xfrm>
          <a:off x="1981200" y="908051"/>
          <a:ext cx="8186738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267" name="TextBox 4">
            <a:extLst>
              <a:ext uri="{FF2B5EF4-FFF2-40B4-BE49-F238E27FC236}">
                <a16:creationId xmlns:a16="http://schemas.microsoft.com/office/drawing/2014/main" id="{CFF69D23-6E05-4353-9903-3C03E261C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107" y="3846513"/>
            <a:ext cx="8002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数据传输对象</a:t>
            </a:r>
            <a:endParaRPr lang="en-US" altLang="zh-CN" sz="2000">
              <a:solidFill>
                <a:schemeClr val="bg1"/>
              </a:solidFill>
              <a:latin typeface="YaHei Consolas Hybrid"/>
              <a:ea typeface="YaHei Consolas Hybrid"/>
              <a:cs typeface="YaHei Consolas Hybrid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\</a:t>
            </a: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领域模型</a:t>
            </a:r>
          </a:p>
        </p:txBody>
      </p:sp>
      <p:sp>
        <p:nvSpPr>
          <p:cNvPr id="11268" name="内容占位符 5">
            <a:extLst>
              <a:ext uri="{FF2B5EF4-FFF2-40B4-BE49-F238E27FC236}">
                <a16:creationId xmlns:a16="http://schemas.microsoft.com/office/drawing/2014/main" id="{04FAE3B1-37E1-4A9B-BA28-1369BDF44BD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8"/>
              </a:buBlip>
            </a:pPr>
            <a:r>
              <a:rPr lang="zh-CN" altLang="en-US"/>
              <a:t>选定技术架构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">
            <a:extLst>
              <a:ext uri="{FF2B5EF4-FFF2-40B4-BE49-F238E27FC236}">
                <a16:creationId xmlns:a16="http://schemas.microsoft.com/office/drawing/2014/main" id="{08C49828-F782-4C05-A917-8F1A9A66A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107" y="3846513"/>
            <a:ext cx="8002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数据传输对象</a:t>
            </a:r>
            <a:endParaRPr lang="en-US" altLang="zh-CN" sz="2000">
              <a:solidFill>
                <a:schemeClr val="bg1"/>
              </a:solidFill>
              <a:latin typeface="YaHei Consolas Hybrid"/>
              <a:ea typeface="YaHei Consolas Hybrid"/>
              <a:cs typeface="YaHei Consolas Hybrid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\</a:t>
            </a: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领域模型</a:t>
            </a:r>
          </a:p>
        </p:txBody>
      </p:sp>
      <p:sp>
        <p:nvSpPr>
          <p:cNvPr id="13315" name="内容占位符 5">
            <a:extLst>
              <a:ext uri="{FF2B5EF4-FFF2-40B4-BE49-F238E27FC236}">
                <a16:creationId xmlns:a16="http://schemas.microsoft.com/office/drawing/2014/main" id="{E5F9E460-211B-4F9A-AE82-47D6DD0286D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选定技术架构</a:t>
            </a:r>
          </a:p>
          <a:p>
            <a:pPr>
              <a:buFontTx/>
              <a:buBlip>
                <a:blip r:embed="rId3"/>
              </a:buBlip>
            </a:pPr>
            <a:endParaRPr lang="zh-CN" altLang="en-US"/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CBA0586-1BF7-49F8-874A-42E48F9662AC}"/>
              </a:ext>
            </a:extLst>
          </p:cNvPr>
          <p:cNvGraphicFramePr>
            <a:graphicFrameLocks/>
          </p:cNvGraphicFramePr>
          <p:nvPr/>
        </p:nvGraphicFramePr>
        <p:xfrm>
          <a:off x="1981200" y="1383556"/>
          <a:ext cx="8186738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A6FBCC85-E6AE-4F69-9254-0518EEE2F0AD}"/>
              </a:ext>
            </a:extLst>
          </p:cNvPr>
          <p:cNvSpPr/>
          <p:nvPr/>
        </p:nvSpPr>
        <p:spPr>
          <a:xfrm>
            <a:off x="1919289" y="3716339"/>
            <a:ext cx="8497887" cy="1728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>
            <a:extLst>
              <a:ext uri="{FF2B5EF4-FFF2-40B4-BE49-F238E27FC236}">
                <a16:creationId xmlns:a16="http://schemas.microsoft.com/office/drawing/2014/main" id="{EFE754E4-A013-43FE-B707-F8B101945E8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业务逻辑层设计模式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304A4CAA-685A-4166-9558-3857C20F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1916114"/>
            <a:ext cx="835501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>
            <a:extLst>
              <a:ext uri="{FF2B5EF4-FFF2-40B4-BE49-F238E27FC236}">
                <a16:creationId xmlns:a16="http://schemas.microsoft.com/office/drawing/2014/main" id="{DFBECE52-0A7D-44D4-9827-38E0B16549B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事物脚本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E3BBD-01F6-4C0B-8586-E84B3604089D}"/>
              </a:ext>
            </a:extLst>
          </p:cNvPr>
          <p:cNvSpPr txBox="1">
            <a:spLocks/>
          </p:cNvSpPr>
          <p:nvPr/>
        </p:nvSpPr>
        <p:spPr>
          <a:xfrm>
            <a:off x="1981200" y="1668464"/>
            <a:ext cx="8229600" cy="4929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 dirty="0">
                <a:latin typeface="+mn-lt"/>
                <a:ea typeface="+mn-ea"/>
              </a:rPr>
              <a:t>Public class ATM{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 dirty="0">
                <a:latin typeface="+mn-lt"/>
                <a:ea typeface="+mn-ea"/>
              </a:rPr>
              <a:t>Public bool </a:t>
            </a:r>
            <a:r>
              <a:rPr lang="en-US" altLang="zh-CN" sz="2800" dirty="0" err="1">
                <a:latin typeface="+mn-lt"/>
                <a:ea typeface="+mn-ea"/>
              </a:rPr>
              <a:t>CheckPassword</a:t>
            </a:r>
            <a:r>
              <a:rPr lang="en-US" altLang="zh-CN" sz="2800" dirty="0">
                <a:latin typeface="+mn-lt"/>
                <a:ea typeface="+mn-ea"/>
              </a:rPr>
              <a:t>(string </a:t>
            </a:r>
            <a:r>
              <a:rPr lang="en-US" altLang="zh-CN" sz="2800" dirty="0" err="1">
                <a:latin typeface="+mn-lt"/>
                <a:ea typeface="+mn-ea"/>
              </a:rPr>
              <a:t>cardNo,string</a:t>
            </a:r>
            <a:r>
              <a:rPr lang="en-US" altLang="zh-CN" sz="2800">
                <a:latin typeface="+mn-lt"/>
                <a:ea typeface="+mn-ea"/>
              </a:rPr>
              <a:t> password){…}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 dirty="0">
                <a:latin typeface="+mn-lt"/>
                <a:ea typeface="+mn-ea"/>
              </a:rPr>
              <a:t>public money </a:t>
            </a:r>
            <a:r>
              <a:rPr lang="en-US" altLang="zh-CN" sz="2800" dirty="0" err="1">
                <a:latin typeface="+mn-lt"/>
                <a:ea typeface="+mn-ea"/>
              </a:rPr>
              <a:t>CountMoney</a:t>
            </a:r>
            <a:r>
              <a:rPr lang="en-US" altLang="zh-CN" sz="2800" dirty="0">
                <a:latin typeface="+mn-lt"/>
                <a:ea typeface="+mn-ea"/>
              </a:rPr>
              <a:t>(){…}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 dirty="0">
                <a:latin typeface="+mn-lt"/>
                <a:ea typeface="+mn-ea"/>
              </a:rPr>
              <a:t>public bool Deposit(){…};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 dirty="0">
                <a:latin typeface="+mn-lt"/>
                <a:ea typeface="+mn-ea"/>
              </a:rPr>
              <a:t>Public records </a:t>
            </a:r>
            <a:r>
              <a:rPr lang="en-US" altLang="zh-CN" sz="2800" dirty="0" err="1">
                <a:latin typeface="+mn-lt"/>
                <a:ea typeface="+mn-ea"/>
              </a:rPr>
              <a:t>GetTransList</a:t>
            </a:r>
            <a:r>
              <a:rPr lang="en-US" altLang="zh-CN" sz="2800" dirty="0">
                <a:latin typeface="+mn-lt"/>
                <a:ea typeface="+mn-ea"/>
              </a:rPr>
              <a:t>(){….}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 dirty="0">
                <a:latin typeface="+mn-lt"/>
                <a:ea typeface="+mn-ea"/>
              </a:rPr>
              <a:t>}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CA9D55D5-94E5-4A8F-B40E-84E5E76A850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表模块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491AD-7D1A-4237-BC45-8EB06D9F93CA}"/>
              </a:ext>
            </a:extLst>
          </p:cNvPr>
          <p:cNvSpPr txBox="1">
            <a:spLocks/>
          </p:cNvSpPr>
          <p:nvPr/>
        </p:nvSpPr>
        <p:spPr>
          <a:xfrm>
            <a:off x="1981200" y="1595439"/>
            <a:ext cx="8229600" cy="49291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OrderManager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Table GetList(int customerId){…};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void Save(Table order){….}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13161BE2-9615-4222-8B1B-7B7032298E0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活动记录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92D1E-F44A-42D7-850A-F5549D34FFBF}"/>
              </a:ext>
            </a:extLst>
          </p:cNvPr>
          <p:cNvSpPr txBox="1">
            <a:spLocks/>
          </p:cNvSpPr>
          <p:nvPr/>
        </p:nvSpPr>
        <p:spPr>
          <a:xfrm>
            <a:off x="1981200" y="1524000"/>
            <a:ext cx="8229600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Order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int CustomerID{get;set;}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int OrderID{get;set;}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Ilist&lt;OrderDetail&gt; Details{get;set}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Ordr GetByID(int id){}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static Ilist&lt;Order&gt; GetList(){…}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87634F6D-F9A9-4C37-BAE4-16E0F264EFD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领域模型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AFC90-46F5-450A-8846-4B8AF51D769A}"/>
              </a:ext>
            </a:extLst>
          </p:cNvPr>
          <p:cNvSpPr txBox="1">
            <a:spLocks/>
          </p:cNvSpPr>
          <p:nvPr/>
        </p:nvSpPr>
        <p:spPr>
          <a:xfrm>
            <a:off x="1981200" y="1595439"/>
            <a:ext cx="8229600" cy="49291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Order{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int CustomerID {get;set}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int OrderID{get;set;}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Ilist&lt;OrderDetails&gt; Details{get;set;}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OrderManager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Ilist&lt;Order&gt; GetList(){…}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Order GetByID(int id){…}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>
            <a:extLst>
              <a:ext uri="{FF2B5EF4-FFF2-40B4-BE49-F238E27FC236}">
                <a16:creationId xmlns:a16="http://schemas.microsoft.com/office/drawing/2014/main" id="{27A05AD0-5E53-47B2-994E-C67F05C6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107" y="3846513"/>
            <a:ext cx="8002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数据传输对象</a:t>
            </a:r>
            <a:endParaRPr lang="en-US" altLang="zh-CN" sz="2000">
              <a:solidFill>
                <a:schemeClr val="bg1"/>
              </a:solidFill>
              <a:latin typeface="YaHei Consolas Hybrid"/>
              <a:ea typeface="YaHei Consolas Hybrid"/>
              <a:cs typeface="YaHei Consolas Hybrid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\</a:t>
            </a: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领域模型</a:t>
            </a:r>
          </a:p>
        </p:txBody>
      </p:sp>
      <p:sp>
        <p:nvSpPr>
          <p:cNvPr id="20483" name="内容占位符 5">
            <a:extLst>
              <a:ext uri="{FF2B5EF4-FFF2-40B4-BE49-F238E27FC236}">
                <a16:creationId xmlns:a16="http://schemas.microsoft.com/office/drawing/2014/main" id="{086F9720-0C46-4C40-878F-5B0CEE7CC1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典型的架构模式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F0E85C4E-A38E-4C16-B93F-577516E17186}"/>
              </a:ext>
            </a:extLst>
          </p:cNvPr>
          <p:cNvGraphicFramePr>
            <a:graphicFrameLocks/>
          </p:cNvGraphicFramePr>
          <p:nvPr/>
        </p:nvGraphicFramePr>
        <p:xfrm>
          <a:off x="1981200" y="1383556"/>
          <a:ext cx="8186738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F4B7E21E-A936-4F7E-95FC-8638B7EBA51E}"/>
              </a:ext>
            </a:extLst>
          </p:cNvPr>
          <p:cNvSpPr/>
          <p:nvPr/>
        </p:nvSpPr>
        <p:spPr>
          <a:xfrm>
            <a:off x="1919289" y="2781301"/>
            <a:ext cx="8497887" cy="1152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13655</TotalTime>
  <Words>401</Words>
  <Application>Microsoft Office PowerPoint</Application>
  <PresentationFormat>宽屏</PresentationFormat>
  <Paragraphs>89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Times New Roman</vt:lpstr>
      <vt:lpstr>Arial</vt:lpstr>
      <vt:lpstr>Wingdings</vt:lpstr>
      <vt:lpstr>黑体</vt:lpstr>
      <vt:lpstr>Calibri</vt:lpstr>
      <vt:lpstr>YaHei Consolas Hybrid</vt:lpstr>
      <vt:lpstr>Office 主题</vt:lpstr>
      <vt:lpstr>第十六章 软件体系结构风格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851</cp:revision>
  <dcterms:modified xsi:type="dcterms:W3CDTF">2019-07-16T06:26:33Z</dcterms:modified>
</cp:coreProperties>
</file>