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5" r:id="rId3"/>
    <p:sldId id="458" r:id="rId4"/>
    <p:sldId id="463" r:id="rId5"/>
    <p:sldId id="459" r:id="rId6"/>
    <p:sldId id="465" r:id="rId7"/>
    <p:sldId id="466" r:id="rId8"/>
    <p:sldId id="464" r:id="rId9"/>
    <p:sldId id="460" r:id="rId10"/>
    <p:sldId id="467" r:id="rId11"/>
    <p:sldId id="469" r:id="rId12"/>
    <p:sldId id="461" r:id="rId13"/>
    <p:sldId id="471" r:id="rId14"/>
    <p:sldId id="472" r:id="rId15"/>
    <p:sldId id="462" r:id="rId16"/>
    <p:sldId id="473" r:id="rId17"/>
    <p:sldId id="475" r:id="rId18"/>
    <p:sldId id="434" r:id="rId19"/>
    <p:sldId id="474" r:id="rId20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94843" autoAdjust="0"/>
  </p:normalViewPr>
  <p:slideViewPr>
    <p:cSldViewPr>
      <p:cViewPr varScale="1">
        <p:scale>
          <a:sx n="67" d="100"/>
          <a:sy n="67" d="100"/>
        </p:scale>
        <p:origin x="-81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如果内部类是静态的，</a:t>
            </a:r>
            <a:r>
              <a:rPr lang="zh-CN" altLang="en-US" dirty="0" smtClean="0"/>
              <a:t>它就相当于一个外部类，直接实例化内部类对象，不用建立外部类对象。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59956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内部类知道外部类中有什么，但外部类不知道内部类具体有什么，所以外部类访问内部类时，必须先实例化该内部对象。</a:t>
            </a:r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内部类设计特点：分析事物时发现该事物描述中还有事物，而且这个事物还属于访问被描述事物的内容，这是就把这个事物定义为内部类来描述。</a:t>
            </a:r>
            <a:endParaRPr lang="en-US" altLang="zh-CN" dirty="0" smtClean="0">
              <a:latin typeface="Arial" pitchFamily="34" charset="0"/>
            </a:endParaRPr>
          </a:p>
          <a:p>
            <a:r>
              <a:rPr lang="zh-CN" altLang="en-US" dirty="0" smtClean="0">
                <a:latin typeface="Arial" pitchFamily="34" charset="0"/>
              </a:rPr>
              <a:t>例如：心脏属于身体的一部分。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如果内部类中没有与外部 类同名的变量，则可以直接用变量名访问外部类变量（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内部类和外部类的实例变量可以共存：允许内部类中有和外部类相同的成员变量（如内部类和外部类都有成员变量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外部类的非静态方法访问成员内部类方法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public void outer_f3()  </a:t>
            </a:r>
          </a:p>
          <a:p>
            <a:r>
              <a:rPr lang="en-US" altLang="zh-CN" dirty="0" smtClean="0"/>
              <a:t>  {  </a:t>
            </a:r>
          </a:p>
          <a:p>
            <a:r>
              <a:rPr lang="en-US" altLang="zh-CN" dirty="0" smtClean="0"/>
              <a:t>    Inner </a:t>
            </a:r>
            <a:r>
              <a:rPr lang="en-US" altLang="zh-CN" dirty="0" err="1" smtClean="0"/>
              <a:t>inner</a:t>
            </a:r>
            <a:r>
              <a:rPr lang="en-US" altLang="zh-CN" dirty="0" smtClean="0"/>
              <a:t> = new Inner();  </a:t>
            </a:r>
          </a:p>
          <a:p>
            <a:r>
              <a:rPr lang="en-US" altLang="zh-CN" dirty="0" smtClean="0"/>
              <a:t>    inner.inner_f1();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 smtClean="0"/>
              <a:t>或：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OuterClass</a:t>
            </a:r>
            <a:r>
              <a:rPr lang="en-US" altLang="zh-CN" dirty="0" smtClean="0"/>
              <a:t>().new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().fun();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3443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内部类可以直接访问外部类，是因为内部类持有了外部类的引用，即：外部类名</a:t>
            </a:r>
            <a:r>
              <a:rPr lang="en-US" altLang="zh-CN" dirty="0" smtClean="0"/>
              <a:t>.this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95001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子类继承父类，内部类在局部位置上只能访问局部中被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修饰的局部变量。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54800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匿名内部类有个前提，该内部类必须继承或者实现一个外部类或者接口。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52348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匿名内部类就是一个匿名子类对象。</a:t>
            </a:r>
            <a:endParaRPr lang="en-US" altLang="zh-CN" dirty="0" smtClean="0"/>
          </a:p>
          <a:p>
            <a:r>
              <a:rPr lang="zh-CN" altLang="en-US" dirty="0" smtClean="0"/>
              <a:t>格式：  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父类</a:t>
            </a:r>
            <a:r>
              <a:rPr lang="en-US" altLang="zh-CN" dirty="0" smtClean="0"/>
              <a:t>OR</a:t>
            </a:r>
            <a:r>
              <a:rPr lang="zh-CN" altLang="en-US" dirty="0" smtClean="0"/>
              <a:t>接口（）</a:t>
            </a:r>
            <a:r>
              <a:rPr lang="en-US" altLang="zh-CN" dirty="0" smtClean="0"/>
              <a:t>{</a:t>
            </a:r>
            <a:r>
              <a:rPr lang="zh-CN" altLang="en-US" dirty="0" smtClean="0"/>
              <a:t>子类内容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13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457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使用场景：</a:t>
            </a:r>
            <a:endParaRPr lang="en-US" altLang="zh-CN" dirty="0" smtClean="0"/>
          </a:p>
          <a:p>
            <a:r>
              <a:rPr lang="zh-CN" altLang="en-US" dirty="0" smtClean="0"/>
              <a:t>当函数参数是接口类型时，而且接口中的方法不超过三个，可以使用匿名内部类作为实际参数进行传递。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14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8546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第九章  内部类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可以访问外包方法之外的外部类之内的所有成员。还可以访问所在外包方法中的参数。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局部内部类只能</a:t>
            </a:r>
            <a:r>
              <a:rPr lang="zh-CN" altLang="en-US" dirty="0"/>
              <a:t>访问局部中被</a:t>
            </a:r>
            <a:r>
              <a:rPr lang="en-US" altLang="zh-CN" dirty="0"/>
              <a:t>final</a:t>
            </a:r>
            <a:r>
              <a:rPr lang="zh-CN" altLang="en-US" dirty="0"/>
              <a:t>修饰的局部变量。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82405" y="2820370"/>
            <a:ext cx="8137525" cy="381585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final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x=9;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class“+x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局部内部类不能声明为接口。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将局部内部类的使用再深入一步。假如只创建这个类的一个对象，就不必对内部类命名了。这种类被称为匿名内部类。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7568" y="2348880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print(){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匿名类没有类名，它必须继承一个类或是实现一个接口。不能有显示的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子句。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匿名类不能有构造函数，因为它没有类名。可以通过</a:t>
            </a:r>
            <a:r>
              <a:rPr lang="en-US" altLang="zh-CN" dirty="0" smtClean="0"/>
              <a:t>new&lt;</a:t>
            </a:r>
            <a:r>
              <a:rPr lang="zh-CN" altLang="en-US" dirty="0" smtClean="0"/>
              <a:t>父类名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的方法创建对象，匿名类的创建和定义同时进行。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匿名类只能一次性的创建其对象。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匿名类可以在方法体中，也可以在参数列表中。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匿名内部类一定是在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的后面其隐含实现一个接口或一个类，没有类名。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匿名内部类不能是抽象类。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匿名内部类必须实现它的抽象父类或者接口里的所有抽象方法。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382944" cy="4965415"/>
          </a:xfrm>
        </p:spPr>
        <p:txBody>
          <a:bodyPr/>
          <a:lstStyle/>
          <a:p>
            <a:r>
              <a:rPr lang="zh-CN" altLang="en-US" dirty="0" smtClean="0"/>
              <a:t>静态内部类定义在类中，在任何方法之外，用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静态内部类的对象可以直接生成。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31705" y="1917576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Outer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1614" y="4221609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Test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静态内部类能直接访问外部类的静态成员，不能直接访问外部类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非静态属性</a:t>
            </a:r>
            <a:r>
              <a:rPr lang="zh-CN" altLang="en-US" dirty="0" smtClean="0"/>
              <a:t>成员</a:t>
            </a:r>
            <a:r>
              <a:rPr lang="zh-CN" altLang="en-US" dirty="0" smtClean="0"/>
              <a:t>（外部类的对象访问）。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静态内部类里面可以定义静态成员，其他内部类不可以。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如果内部类中定义了静态成员，该内部类也必须定义为静态的，直接使用对象名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什么场景下使用内部类？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内部类的语法、特点。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207569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76466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454952" cy="55086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）是定义在另一个类中的类，也称内置类或嵌套类。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内部类可以</a:t>
            </a:r>
            <a:r>
              <a:rPr lang="zh-CN" altLang="en-US" dirty="0" smtClean="0">
                <a:solidFill>
                  <a:srgbClr val="FF0000"/>
                </a:solidFill>
              </a:rPr>
              <a:t>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广泛意义上，内部类的形式：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成员内部类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</a:t>
            </a:r>
            <a:endParaRPr lang="en-US" altLang="zh-CN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914" y="2492896"/>
            <a:ext cx="6624637" cy="41497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1800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81499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）一个内部类对象，需要首先建立一个外部类对象（外部类可用），然后再生成一个内部类对象。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32992" y="1772816"/>
            <a:ext cx="8799512" cy="419690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内部类名</a:t>
            </a:r>
            <a:r>
              <a:rPr lang="en-US" altLang="zh-CN" dirty="0" smtClean="0"/>
              <a:t>.]this.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在方法中定义的内部类称为局部内部类，类似局部变量。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局部内部类不能加修饰符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，其范围为定义它的代码块。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8350" y="2564557"/>
            <a:ext cx="8135938" cy="42488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12777</TotalTime>
  <Words>1173</Words>
  <Application>Microsoft Office PowerPoint</Application>
  <PresentationFormat>自定义</PresentationFormat>
  <Paragraphs>204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3_Default Design</vt:lpstr>
      <vt:lpstr>第九章  内部类</vt:lpstr>
      <vt:lpstr>讲授思路　　　　　　　　　</vt:lpstr>
      <vt:lpstr>概述</vt:lpstr>
      <vt:lpstr>概述</vt:lpstr>
      <vt:lpstr>成员内部类-概念</vt:lpstr>
      <vt:lpstr>成员内部类-创建对象</vt:lpstr>
      <vt:lpstr>成员内部类-创建对象</vt:lpstr>
      <vt:lpstr>成员内部类-访问</vt:lpstr>
      <vt:lpstr>局部内部类</vt:lpstr>
      <vt:lpstr>局部内部类-特点</vt:lpstr>
      <vt:lpstr>局部内部类-特点</vt:lpstr>
      <vt:lpstr>匿名内部类</vt:lpstr>
      <vt:lpstr>匿名内部类-特点</vt:lpstr>
      <vt:lpstr>匿名内部类-注意事项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Windows 用户</cp:lastModifiedBy>
  <cp:revision>801</cp:revision>
  <dcterms:created xsi:type="dcterms:W3CDTF">2006-10-06T15:46:57Z</dcterms:created>
  <dcterms:modified xsi:type="dcterms:W3CDTF">2018-08-28T02:13:55Z</dcterms:modified>
</cp:coreProperties>
</file>