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/>
              <a:t>lab2</a:t>
            </a:r>
            <a:endParaRPr lang="en-US" alt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/>
            <a:br/>
            <a:br/>
            <a:r>
              <a:rPr lang="en-US" altLang="zh-CN">
                <a:sym typeface="+mn-ea"/>
              </a:rPr>
              <a:t>Yang Weiming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/>
              <a:t>1 Introduction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import numpy as np import matplotlib.pyplot as plt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r = np.arange(0, 2, 0.01) theta = 2 * np.pi * r</a:t>
            </a:r>
            <a:endParaRPr lang="en-US" altLang="zh-CN"/>
          </a:p>
          <a:p>
            <a:pPr marL="0" lvl="0" indent="0">
              <a:buNone/>
            </a:pPr>
            <a:r>
              <a:rPr lang="en-US" altLang="zh-CN"/>
              <a:t>fig, ax = plt.subplots(subplot_kw={‘projection’: ‘polar’}) ax.plot(theta, r) ax.set_rticks([0.5, 1, 1.5, 2]) ax.grid(True)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演示</Application>
  <PresentationFormat/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Lab2’s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</dc:title>
  <dc:creator>Zhang sibo</dc:creator>
  <cp:lastModifiedBy>T baby</cp:lastModifiedBy>
  <cp:revision>1</cp:revision>
  <dcterms:created xsi:type="dcterms:W3CDTF">2024-12-10T00:38:08Z</dcterms:created>
  <dcterms:modified xsi:type="dcterms:W3CDTF">2024-12-10T00:38:08Z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  <property fmtid="{D5CDD505-2E9C-101B-9397-08002B2CF9AE}" pid="10" name="ICV">
    <vt:lpwstr>B6849A63059B4B238D33BB0B1437EE76_13</vt:lpwstr>
  </property>
  <property fmtid="{D5CDD505-2E9C-101B-9397-08002B2CF9AE}" pid="11" name="KSOProductBuildVer">
    <vt:lpwstr>2052-12.1.0.19302</vt:lpwstr>
  </property>
</Properties>
</file>