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4" r:id="rId2"/>
    <p:sldId id="265" r:id="rId3"/>
    <p:sldId id="262" r:id="rId4"/>
    <p:sldId id="266" r:id="rId5"/>
    <p:sldId id="267" r:id="rId6"/>
    <p:sldId id="258" r:id="rId7"/>
    <p:sldId id="257" r:id="rId8"/>
    <p:sldId id="268" r:id="rId9"/>
    <p:sldId id="290" r:id="rId10"/>
    <p:sldId id="270" r:id="rId11"/>
    <p:sldId id="272" r:id="rId12"/>
    <p:sldId id="291" r:id="rId13"/>
    <p:sldId id="273" r:id="rId14"/>
    <p:sldId id="274" r:id="rId15"/>
    <p:sldId id="292" r:id="rId16"/>
    <p:sldId id="293" r:id="rId17"/>
    <p:sldId id="271" r:id="rId18"/>
    <p:sldId id="278" r:id="rId19"/>
    <p:sldId id="285" r:id="rId20"/>
    <p:sldId id="286" r:id="rId21"/>
    <p:sldId id="281" r:id="rId22"/>
    <p:sldId id="287" r:id="rId23"/>
    <p:sldId id="288" r:id="rId24"/>
    <p:sldId id="289" r:id="rId25"/>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66FF"/>
    <a:srgbClr val="3399FF"/>
    <a:srgbClr val="EBF385"/>
    <a:srgbClr val="B8B410"/>
    <a:srgbClr val="EBE61A"/>
    <a:srgbClr val="FFCC00"/>
    <a:srgbClr val="422C16"/>
    <a:srgbClr val="0C788E"/>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82" autoAdjust="0"/>
    <p:restoredTop sz="94652" autoAdjust="0"/>
  </p:normalViewPr>
  <p:slideViewPr>
    <p:cSldViewPr>
      <p:cViewPr>
        <p:scale>
          <a:sx n="95" d="100"/>
          <a:sy n="95" d="100"/>
        </p:scale>
        <p:origin x="543"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Qizhan%20Shao\Columbia%20Class\2017\GR%205360%20Math%20Methods%20-%20Finance%20Price%20Analysis\Final%20Project\FP\xb_vrtest.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Variance Ratio Test JY</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scatterChart>
        <c:scatterStyle val="smoothMarker"/>
        <c:varyColors val="0"/>
        <c:ser>
          <c:idx val="0"/>
          <c:order val="0"/>
          <c:spPr>
            <a:ln w="9525" cap="rnd">
              <a:solidFill>
                <a:schemeClr val="accent2"/>
              </a:solidFill>
              <a:round/>
            </a:ln>
            <a:effectLst/>
          </c:spPr>
          <c:marker>
            <c:symbol val="none"/>
          </c:marker>
          <c:xVal>
            <c:strRef>
              <c:f>jy_vrtest!$A$2:$A$3240</c:f>
              <c:strCache>
                <c:ptCount val="3239"/>
                <c:pt idx="0">
                  <c:v>k=2</c:v>
                </c:pt>
                <c:pt idx="1">
                  <c:v>k=3</c:v>
                </c:pt>
                <c:pt idx="2">
                  <c:v>k=4</c:v>
                </c:pt>
                <c:pt idx="3">
                  <c:v>k=5</c:v>
                </c:pt>
                <c:pt idx="4">
                  <c:v>k=6</c:v>
                </c:pt>
                <c:pt idx="5">
                  <c:v>k=7</c:v>
                </c:pt>
                <c:pt idx="6">
                  <c:v>k=8</c:v>
                </c:pt>
                <c:pt idx="7">
                  <c:v>k=9</c:v>
                </c:pt>
                <c:pt idx="8">
                  <c:v>k=10</c:v>
                </c:pt>
                <c:pt idx="9">
                  <c:v>k=11</c:v>
                </c:pt>
                <c:pt idx="10">
                  <c:v>k=12</c:v>
                </c:pt>
                <c:pt idx="11">
                  <c:v>k=13</c:v>
                </c:pt>
                <c:pt idx="12">
                  <c:v>k=14</c:v>
                </c:pt>
                <c:pt idx="13">
                  <c:v>k=15</c:v>
                </c:pt>
                <c:pt idx="14">
                  <c:v>k=16</c:v>
                </c:pt>
                <c:pt idx="15">
                  <c:v>k=17</c:v>
                </c:pt>
                <c:pt idx="16">
                  <c:v>k=18</c:v>
                </c:pt>
                <c:pt idx="17">
                  <c:v>k=19</c:v>
                </c:pt>
                <c:pt idx="18">
                  <c:v>k=20</c:v>
                </c:pt>
                <c:pt idx="19">
                  <c:v>k=21</c:v>
                </c:pt>
                <c:pt idx="20">
                  <c:v>k=22</c:v>
                </c:pt>
                <c:pt idx="21">
                  <c:v>k=23</c:v>
                </c:pt>
                <c:pt idx="22">
                  <c:v>k=24</c:v>
                </c:pt>
                <c:pt idx="23">
                  <c:v>k=25</c:v>
                </c:pt>
                <c:pt idx="24">
                  <c:v>k=26</c:v>
                </c:pt>
                <c:pt idx="25">
                  <c:v>k=27</c:v>
                </c:pt>
                <c:pt idx="26">
                  <c:v>k=28</c:v>
                </c:pt>
                <c:pt idx="27">
                  <c:v>k=29</c:v>
                </c:pt>
                <c:pt idx="28">
                  <c:v>k=30</c:v>
                </c:pt>
                <c:pt idx="29">
                  <c:v>k=31</c:v>
                </c:pt>
                <c:pt idx="30">
                  <c:v>k=32</c:v>
                </c:pt>
                <c:pt idx="31">
                  <c:v>k=33</c:v>
                </c:pt>
                <c:pt idx="32">
                  <c:v>k=34</c:v>
                </c:pt>
                <c:pt idx="33">
                  <c:v>k=35</c:v>
                </c:pt>
                <c:pt idx="34">
                  <c:v>k=36</c:v>
                </c:pt>
                <c:pt idx="35">
                  <c:v>k=37</c:v>
                </c:pt>
                <c:pt idx="36">
                  <c:v>k=38</c:v>
                </c:pt>
                <c:pt idx="37">
                  <c:v>k=39</c:v>
                </c:pt>
                <c:pt idx="38">
                  <c:v>k=40</c:v>
                </c:pt>
                <c:pt idx="39">
                  <c:v>k=41</c:v>
                </c:pt>
                <c:pt idx="40">
                  <c:v>k=42</c:v>
                </c:pt>
                <c:pt idx="41">
                  <c:v>k=43</c:v>
                </c:pt>
                <c:pt idx="42">
                  <c:v>k=44</c:v>
                </c:pt>
                <c:pt idx="43">
                  <c:v>k=45</c:v>
                </c:pt>
                <c:pt idx="44">
                  <c:v>k=46</c:v>
                </c:pt>
                <c:pt idx="45">
                  <c:v>k=47</c:v>
                </c:pt>
                <c:pt idx="46">
                  <c:v>k=48</c:v>
                </c:pt>
                <c:pt idx="47">
                  <c:v>k=49</c:v>
                </c:pt>
                <c:pt idx="48">
                  <c:v>k=50</c:v>
                </c:pt>
                <c:pt idx="49">
                  <c:v>k=51</c:v>
                </c:pt>
                <c:pt idx="50">
                  <c:v>k=52</c:v>
                </c:pt>
                <c:pt idx="51">
                  <c:v>k=53</c:v>
                </c:pt>
                <c:pt idx="52">
                  <c:v>k=54</c:v>
                </c:pt>
                <c:pt idx="53">
                  <c:v>k=55</c:v>
                </c:pt>
                <c:pt idx="54">
                  <c:v>k=56</c:v>
                </c:pt>
                <c:pt idx="55">
                  <c:v>k=57</c:v>
                </c:pt>
                <c:pt idx="56">
                  <c:v>k=58</c:v>
                </c:pt>
                <c:pt idx="57">
                  <c:v>k=59</c:v>
                </c:pt>
                <c:pt idx="58">
                  <c:v>k=60</c:v>
                </c:pt>
                <c:pt idx="59">
                  <c:v>k=61</c:v>
                </c:pt>
                <c:pt idx="60">
                  <c:v>k=62</c:v>
                </c:pt>
                <c:pt idx="61">
                  <c:v>k=63</c:v>
                </c:pt>
                <c:pt idx="62">
                  <c:v>k=64</c:v>
                </c:pt>
                <c:pt idx="63">
                  <c:v>k=65</c:v>
                </c:pt>
                <c:pt idx="64">
                  <c:v>k=66</c:v>
                </c:pt>
                <c:pt idx="65">
                  <c:v>k=67</c:v>
                </c:pt>
                <c:pt idx="66">
                  <c:v>k=68</c:v>
                </c:pt>
                <c:pt idx="67">
                  <c:v>k=69</c:v>
                </c:pt>
                <c:pt idx="68">
                  <c:v>k=70</c:v>
                </c:pt>
                <c:pt idx="69">
                  <c:v>k=71</c:v>
                </c:pt>
                <c:pt idx="70">
                  <c:v>k=72</c:v>
                </c:pt>
                <c:pt idx="71">
                  <c:v>k=73</c:v>
                </c:pt>
                <c:pt idx="72">
                  <c:v>k=74</c:v>
                </c:pt>
                <c:pt idx="73">
                  <c:v>k=75</c:v>
                </c:pt>
                <c:pt idx="74">
                  <c:v>k=76</c:v>
                </c:pt>
                <c:pt idx="75">
                  <c:v>k=77</c:v>
                </c:pt>
                <c:pt idx="76">
                  <c:v>k=78</c:v>
                </c:pt>
                <c:pt idx="77">
                  <c:v>k=79</c:v>
                </c:pt>
                <c:pt idx="78">
                  <c:v>k=80</c:v>
                </c:pt>
                <c:pt idx="79">
                  <c:v>k=81</c:v>
                </c:pt>
                <c:pt idx="80">
                  <c:v>k=82</c:v>
                </c:pt>
                <c:pt idx="81">
                  <c:v>k=83</c:v>
                </c:pt>
                <c:pt idx="82">
                  <c:v>k=84</c:v>
                </c:pt>
                <c:pt idx="83">
                  <c:v>k=85</c:v>
                </c:pt>
                <c:pt idx="84">
                  <c:v>k=86</c:v>
                </c:pt>
                <c:pt idx="85">
                  <c:v>k=87</c:v>
                </c:pt>
                <c:pt idx="86">
                  <c:v>k=88</c:v>
                </c:pt>
                <c:pt idx="87">
                  <c:v>k=89</c:v>
                </c:pt>
                <c:pt idx="88">
                  <c:v>k=90</c:v>
                </c:pt>
                <c:pt idx="89">
                  <c:v>k=91</c:v>
                </c:pt>
                <c:pt idx="90">
                  <c:v>k=92</c:v>
                </c:pt>
                <c:pt idx="91">
                  <c:v>k=93</c:v>
                </c:pt>
                <c:pt idx="92">
                  <c:v>k=94</c:v>
                </c:pt>
                <c:pt idx="93">
                  <c:v>k=95</c:v>
                </c:pt>
                <c:pt idx="94">
                  <c:v>k=96</c:v>
                </c:pt>
                <c:pt idx="95">
                  <c:v>k=97</c:v>
                </c:pt>
                <c:pt idx="96">
                  <c:v>k=98</c:v>
                </c:pt>
                <c:pt idx="97">
                  <c:v>k=99</c:v>
                </c:pt>
                <c:pt idx="98">
                  <c:v>k=100</c:v>
                </c:pt>
                <c:pt idx="99">
                  <c:v>k=101</c:v>
                </c:pt>
                <c:pt idx="100">
                  <c:v>k=102</c:v>
                </c:pt>
                <c:pt idx="101">
                  <c:v>k=103</c:v>
                </c:pt>
                <c:pt idx="102">
                  <c:v>k=104</c:v>
                </c:pt>
                <c:pt idx="103">
                  <c:v>k=105</c:v>
                </c:pt>
                <c:pt idx="104">
                  <c:v>k=106</c:v>
                </c:pt>
                <c:pt idx="105">
                  <c:v>k=107</c:v>
                </c:pt>
                <c:pt idx="106">
                  <c:v>k=108</c:v>
                </c:pt>
                <c:pt idx="107">
                  <c:v>k=109</c:v>
                </c:pt>
                <c:pt idx="108">
                  <c:v>k=110</c:v>
                </c:pt>
                <c:pt idx="109">
                  <c:v>k=111</c:v>
                </c:pt>
                <c:pt idx="110">
                  <c:v>k=112</c:v>
                </c:pt>
                <c:pt idx="111">
                  <c:v>k=113</c:v>
                </c:pt>
                <c:pt idx="112">
                  <c:v>k=114</c:v>
                </c:pt>
                <c:pt idx="113">
                  <c:v>k=115</c:v>
                </c:pt>
                <c:pt idx="114">
                  <c:v>k=116</c:v>
                </c:pt>
                <c:pt idx="115">
                  <c:v>k=117</c:v>
                </c:pt>
                <c:pt idx="116">
                  <c:v>k=118</c:v>
                </c:pt>
                <c:pt idx="117">
                  <c:v>k=119</c:v>
                </c:pt>
                <c:pt idx="118">
                  <c:v>k=120</c:v>
                </c:pt>
                <c:pt idx="119">
                  <c:v>k=121</c:v>
                </c:pt>
                <c:pt idx="120">
                  <c:v>k=122</c:v>
                </c:pt>
                <c:pt idx="121">
                  <c:v>k=123</c:v>
                </c:pt>
                <c:pt idx="122">
                  <c:v>k=124</c:v>
                </c:pt>
                <c:pt idx="123">
                  <c:v>k=125</c:v>
                </c:pt>
                <c:pt idx="124">
                  <c:v>k=126</c:v>
                </c:pt>
                <c:pt idx="125">
                  <c:v>k=127</c:v>
                </c:pt>
                <c:pt idx="126">
                  <c:v>k=128</c:v>
                </c:pt>
                <c:pt idx="127">
                  <c:v>k=129</c:v>
                </c:pt>
                <c:pt idx="128">
                  <c:v>k=130</c:v>
                </c:pt>
                <c:pt idx="129">
                  <c:v>k=131</c:v>
                </c:pt>
                <c:pt idx="130">
                  <c:v>k=132</c:v>
                </c:pt>
                <c:pt idx="131">
                  <c:v>k=133</c:v>
                </c:pt>
                <c:pt idx="132">
                  <c:v>k=134</c:v>
                </c:pt>
                <c:pt idx="133">
                  <c:v>k=135</c:v>
                </c:pt>
                <c:pt idx="134">
                  <c:v>k=136</c:v>
                </c:pt>
                <c:pt idx="135">
                  <c:v>k=137</c:v>
                </c:pt>
                <c:pt idx="136">
                  <c:v>k=138</c:v>
                </c:pt>
                <c:pt idx="137">
                  <c:v>k=139</c:v>
                </c:pt>
                <c:pt idx="138">
                  <c:v>k=140</c:v>
                </c:pt>
                <c:pt idx="139">
                  <c:v>k=141</c:v>
                </c:pt>
                <c:pt idx="140">
                  <c:v>k=142</c:v>
                </c:pt>
                <c:pt idx="141">
                  <c:v>k=143</c:v>
                </c:pt>
                <c:pt idx="142">
                  <c:v>k=144</c:v>
                </c:pt>
                <c:pt idx="143">
                  <c:v>k=145</c:v>
                </c:pt>
                <c:pt idx="144">
                  <c:v>k=146</c:v>
                </c:pt>
                <c:pt idx="145">
                  <c:v>k=147</c:v>
                </c:pt>
                <c:pt idx="146">
                  <c:v>k=148</c:v>
                </c:pt>
                <c:pt idx="147">
                  <c:v>k=149</c:v>
                </c:pt>
                <c:pt idx="148">
                  <c:v>k=150</c:v>
                </c:pt>
                <c:pt idx="149">
                  <c:v>k=151</c:v>
                </c:pt>
                <c:pt idx="150">
                  <c:v>k=152</c:v>
                </c:pt>
                <c:pt idx="151">
                  <c:v>k=153</c:v>
                </c:pt>
                <c:pt idx="152">
                  <c:v>k=154</c:v>
                </c:pt>
                <c:pt idx="153">
                  <c:v>k=155</c:v>
                </c:pt>
                <c:pt idx="154">
                  <c:v>k=156</c:v>
                </c:pt>
                <c:pt idx="155">
                  <c:v>k=157</c:v>
                </c:pt>
                <c:pt idx="156">
                  <c:v>k=158</c:v>
                </c:pt>
                <c:pt idx="157">
                  <c:v>k=159</c:v>
                </c:pt>
                <c:pt idx="158">
                  <c:v>k=160</c:v>
                </c:pt>
                <c:pt idx="159">
                  <c:v>k=161</c:v>
                </c:pt>
                <c:pt idx="160">
                  <c:v>k=162</c:v>
                </c:pt>
                <c:pt idx="161">
                  <c:v>k=163</c:v>
                </c:pt>
                <c:pt idx="162">
                  <c:v>k=164</c:v>
                </c:pt>
                <c:pt idx="163">
                  <c:v>k=165</c:v>
                </c:pt>
                <c:pt idx="164">
                  <c:v>k=166</c:v>
                </c:pt>
                <c:pt idx="165">
                  <c:v>k=167</c:v>
                </c:pt>
                <c:pt idx="166">
                  <c:v>k=168</c:v>
                </c:pt>
                <c:pt idx="167">
                  <c:v>k=169</c:v>
                </c:pt>
                <c:pt idx="168">
                  <c:v>k=170</c:v>
                </c:pt>
                <c:pt idx="169">
                  <c:v>k=171</c:v>
                </c:pt>
                <c:pt idx="170">
                  <c:v>k=172</c:v>
                </c:pt>
                <c:pt idx="171">
                  <c:v>k=173</c:v>
                </c:pt>
                <c:pt idx="172">
                  <c:v>k=174</c:v>
                </c:pt>
                <c:pt idx="173">
                  <c:v>k=175</c:v>
                </c:pt>
                <c:pt idx="174">
                  <c:v>k=176</c:v>
                </c:pt>
                <c:pt idx="175">
                  <c:v>k=177</c:v>
                </c:pt>
                <c:pt idx="176">
                  <c:v>k=178</c:v>
                </c:pt>
                <c:pt idx="177">
                  <c:v>k=179</c:v>
                </c:pt>
                <c:pt idx="178">
                  <c:v>k=180</c:v>
                </c:pt>
                <c:pt idx="179">
                  <c:v>k=181</c:v>
                </c:pt>
                <c:pt idx="180">
                  <c:v>k=182</c:v>
                </c:pt>
                <c:pt idx="181">
                  <c:v>k=183</c:v>
                </c:pt>
                <c:pt idx="182">
                  <c:v>k=184</c:v>
                </c:pt>
                <c:pt idx="183">
                  <c:v>k=185</c:v>
                </c:pt>
                <c:pt idx="184">
                  <c:v>k=186</c:v>
                </c:pt>
                <c:pt idx="185">
                  <c:v>k=187</c:v>
                </c:pt>
                <c:pt idx="186">
                  <c:v>k=188</c:v>
                </c:pt>
                <c:pt idx="187">
                  <c:v>k=189</c:v>
                </c:pt>
                <c:pt idx="188">
                  <c:v>k=190</c:v>
                </c:pt>
                <c:pt idx="189">
                  <c:v>k=191</c:v>
                </c:pt>
                <c:pt idx="190">
                  <c:v>k=192</c:v>
                </c:pt>
                <c:pt idx="191">
                  <c:v>k=193</c:v>
                </c:pt>
                <c:pt idx="192">
                  <c:v>k=194</c:v>
                </c:pt>
                <c:pt idx="193">
                  <c:v>k=195</c:v>
                </c:pt>
                <c:pt idx="194">
                  <c:v>k=196</c:v>
                </c:pt>
                <c:pt idx="195">
                  <c:v>k=197</c:v>
                </c:pt>
                <c:pt idx="196">
                  <c:v>k=198</c:v>
                </c:pt>
                <c:pt idx="197">
                  <c:v>k=199</c:v>
                </c:pt>
                <c:pt idx="198">
                  <c:v>k=200</c:v>
                </c:pt>
                <c:pt idx="199">
                  <c:v>k=201</c:v>
                </c:pt>
                <c:pt idx="200">
                  <c:v>k=202</c:v>
                </c:pt>
                <c:pt idx="201">
                  <c:v>k=203</c:v>
                </c:pt>
                <c:pt idx="202">
                  <c:v>k=204</c:v>
                </c:pt>
                <c:pt idx="203">
                  <c:v>k=205</c:v>
                </c:pt>
                <c:pt idx="204">
                  <c:v>k=206</c:v>
                </c:pt>
                <c:pt idx="205">
                  <c:v>k=207</c:v>
                </c:pt>
                <c:pt idx="206">
                  <c:v>k=208</c:v>
                </c:pt>
                <c:pt idx="207">
                  <c:v>k=209</c:v>
                </c:pt>
                <c:pt idx="208">
                  <c:v>k=210</c:v>
                </c:pt>
                <c:pt idx="209">
                  <c:v>k=211</c:v>
                </c:pt>
                <c:pt idx="210">
                  <c:v>k=212</c:v>
                </c:pt>
                <c:pt idx="211">
                  <c:v>k=213</c:v>
                </c:pt>
                <c:pt idx="212">
                  <c:v>k=214</c:v>
                </c:pt>
                <c:pt idx="213">
                  <c:v>k=215</c:v>
                </c:pt>
                <c:pt idx="214">
                  <c:v>k=216</c:v>
                </c:pt>
                <c:pt idx="215">
                  <c:v>k=217</c:v>
                </c:pt>
                <c:pt idx="216">
                  <c:v>k=218</c:v>
                </c:pt>
                <c:pt idx="217">
                  <c:v>k=219</c:v>
                </c:pt>
                <c:pt idx="218">
                  <c:v>k=220</c:v>
                </c:pt>
                <c:pt idx="219">
                  <c:v>k=221</c:v>
                </c:pt>
                <c:pt idx="220">
                  <c:v>k=222</c:v>
                </c:pt>
                <c:pt idx="221">
                  <c:v>k=223</c:v>
                </c:pt>
                <c:pt idx="222">
                  <c:v>k=224</c:v>
                </c:pt>
                <c:pt idx="223">
                  <c:v>k=225</c:v>
                </c:pt>
                <c:pt idx="224">
                  <c:v>k=226</c:v>
                </c:pt>
                <c:pt idx="225">
                  <c:v>k=227</c:v>
                </c:pt>
                <c:pt idx="226">
                  <c:v>k=228</c:v>
                </c:pt>
                <c:pt idx="227">
                  <c:v>k=229</c:v>
                </c:pt>
                <c:pt idx="228">
                  <c:v>k=230</c:v>
                </c:pt>
                <c:pt idx="229">
                  <c:v>k=231</c:v>
                </c:pt>
                <c:pt idx="230">
                  <c:v>k=232</c:v>
                </c:pt>
                <c:pt idx="231">
                  <c:v>k=233</c:v>
                </c:pt>
                <c:pt idx="232">
                  <c:v>k=234</c:v>
                </c:pt>
                <c:pt idx="233">
                  <c:v>k=235</c:v>
                </c:pt>
                <c:pt idx="234">
                  <c:v>k=236</c:v>
                </c:pt>
                <c:pt idx="235">
                  <c:v>k=237</c:v>
                </c:pt>
                <c:pt idx="236">
                  <c:v>k=238</c:v>
                </c:pt>
                <c:pt idx="237">
                  <c:v>k=239</c:v>
                </c:pt>
                <c:pt idx="238">
                  <c:v>k=240</c:v>
                </c:pt>
                <c:pt idx="239">
                  <c:v>k=241</c:v>
                </c:pt>
                <c:pt idx="240">
                  <c:v>k=242</c:v>
                </c:pt>
                <c:pt idx="241">
                  <c:v>k=243</c:v>
                </c:pt>
                <c:pt idx="242">
                  <c:v>k=244</c:v>
                </c:pt>
                <c:pt idx="243">
                  <c:v>k=245</c:v>
                </c:pt>
                <c:pt idx="244">
                  <c:v>k=246</c:v>
                </c:pt>
                <c:pt idx="245">
                  <c:v>k=247</c:v>
                </c:pt>
                <c:pt idx="246">
                  <c:v>k=248</c:v>
                </c:pt>
                <c:pt idx="247">
                  <c:v>k=249</c:v>
                </c:pt>
                <c:pt idx="248">
                  <c:v>k=250</c:v>
                </c:pt>
                <c:pt idx="249">
                  <c:v>k=251</c:v>
                </c:pt>
                <c:pt idx="250">
                  <c:v>k=252</c:v>
                </c:pt>
                <c:pt idx="251">
                  <c:v>k=253</c:v>
                </c:pt>
                <c:pt idx="252">
                  <c:v>k=254</c:v>
                </c:pt>
                <c:pt idx="253">
                  <c:v>k=255</c:v>
                </c:pt>
                <c:pt idx="254">
                  <c:v>k=256</c:v>
                </c:pt>
                <c:pt idx="255">
                  <c:v>k=257</c:v>
                </c:pt>
                <c:pt idx="256">
                  <c:v>k=258</c:v>
                </c:pt>
                <c:pt idx="257">
                  <c:v>k=259</c:v>
                </c:pt>
                <c:pt idx="258">
                  <c:v>k=260</c:v>
                </c:pt>
                <c:pt idx="259">
                  <c:v>k=261</c:v>
                </c:pt>
                <c:pt idx="260">
                  <c:v>k=262</c:v>
                </c:pt>
                <c:pt idx="261">
                  <c:v>k=263</c:v>
                </c:pt>
                <c:pt idx="262">
                  <c:v>k=264</c:v>
                </c:pt>
                <c:pt idx="263">
                  <c:v>k=265</c:v>
                </c:pt>
                <c:pt idx="264">
                  <c:v>k=266</c:v>
                </c:pt>
                <c:pt idx="265">
                  <c:v>k=267</c:v>
                </c:pt>
                <c:pt idx="266">
                  <c:v>k=268</c:v>
                </c:pt>
                <c:pt idx="267">
                  <c:v>k=269</c:v>
                </c:pt>
                <c:pt idx="268">
                  <c:v>k=270</c:v>
                </c:pt>
                <c:pt idx="269">
                  <c:v>k=271</c:v>
                </c:pt>
                <c:pt idx="270">
                  <c:v>k=272</c:v>
                </c:pt>
                <c:pt idx="271">
                  <c:v>k=273</c:v>
                </c:pt>
                <c:pt idx="272">
                  <c:v>k=274</c:v>
                </c:pt>
                <c:pt idx="273">
                  <c:v>k=275</c:v>
                </c:pt>
                <c:pt idx="274">
                  <c:v>k=276</c:v>
                </c:pt>
                <c:pt idx="275">
                  <c:v>k=277</c:v>
                </c:pt>
                <c:pt idx="276">
                  <c:v>k=278</c:v>
                </c:pt>
                <c:pt idx="277">
                  <c:v>k=279</c:v>
                </c:pt>
                <c:pt idx="278">
                  <c:v>k=280</c:v>
                </c:pt>
                <c:pt idx="279">
                  <c:v>k=281</c:v>
                </c:pt>
                <c:pt idx="280">
                  <c:v>k=282</c:v>
                </c:pt>
                <c:pt idx="281">
                  <c:v>k=283</c:v>
                </c:pt>
                <c:pt idx="282">
                  <c:v>k=284</c:v>
                </c:pt>
                <c:pt idx="283">
                  <c:v>k=285</c:v>
                </c:pt>
                <c:pt idx="284">
                  <c:v>k=286</c:v>
                </c:pt>
                <c:pt idx="285">
                  <c:v>k=287</c:v>
                </c:pt>
                <c:pt idx="286">
                  <c:v>k=288</c:v>
                </c:pt>
                <c:pt idx="287">
                  <c:v>k=289</c:v>
                </c:pt>
                <c:pt idx="288">
                  <c:v>k=290</c:v>
                </c:pt>
                <c:pt idx="289">
                  <c:v>k=291</c:v>
                </c:pt>
                <c:pt idx="290">
                  <c:v>k=292</c:v>
                </c:pt>
                <c:pt idx="291">
                  <c:v>k=293</c:v>
                </c:pt>
                <c:pt idx="292">
                  <c:v>k=294</c:v>
                </c:pt>
                <c:pt idx="293">
                  <c:v>k=295</c:v>
                </c:pt>
                <c:pt idx="294">
                  <c:v>k=296</c:v>
                </c:pt>
                <c:pt idx="295">
                  <c:v>k=297</c:v>
                </c:pt>
                <c:pt idx="296">
                  <c:v>k=298</c:v>
                </c:pt>
                <c:pt idx="297">
                  <c:v>k=299</c:v>
                </c:pt>
                <c:pt idx="298">
                  <c:v>k=300</c:v>
                </c:pt>
                <c:pt idx="299">
                  <c:v>k=301</c:v>
                </c:pt>
                <c:pt idx="300">
                  <c:v>k=302</c:v>
                </c:pt>
                <c:pt idx="301">
                  <c:v>k=303</c:v>
                </c:pt>
                <c:pt idx="302">
                  <c:v>k=304</c:v>
                </c:pt>
                <c:pt idx="303">
                  <c:v>k=305</c:v>
                </c:pt>
                <c:pt idx="304">
                  <c:v>k=306</c:v>
                </c:pt>
                <c:pt idx="305">
                  <c:v>k=307</c:v>
                </c:pt>
                <c:pt idx="306">
                  <c:v>k=308</c:v>
                </c:pt>
                <c:pt idx="307">
                  <c:v>k=309</c:v>
                </c:pt>
                <c:pt idx="308">
                  <c:v>k=310</c:v>
                </c:pt>
                <c:pt idx="309">
                  <c:v>k=311</c:v>
                </c:pt>
                <c:pt idx="310">
                  <c:v>k=312</c:v>
                </c:pt>
                <c:pt idx="311">
                  <c:v>k=313</c:v>
                </c:pt>
                <c:pt idx="312">
                  <c:v>k=314</c:v>
                </c:pt>
                <c:pt idx="313">
                  <c:v>k=315</c:v>
                </c:pt>
                <c:pt idx="314">
                  <c:v>k=316</c:v>
                </c:pt>
                <c:pt idx="315">
                  <c:v>k=317</c:v>
                </c:pt>
                <c:pt idx="316">
                  <c:v>k=318</c:v>
                </c:pt>
                <c:pt idx="317">
                  <c:v>k=319</c:v>
                </c:pt>
                <c:pt idx="318">
                  <c:v>k=320</c:v>
                </c:pt>
                <c:pt idx="319">
                  <c:v>k=321</c:v>
                </c:pt>
                <c:pt idx="320">
                  <c:v>k=322</c:v>
                </c:pt>
                <c:pt idx="321">
                  <c:v>k=323</c:v>
                </c:pt>
                <c:pt idx="322">
                  <c:v>k=324</c:v>
                </c:pt>
                <c:pt idx="323">
                  <c:v>k=325</c:v>
                </c:pt>
                <c:pt idx="324">
                  <c:v>k=326</c:v>
                </c:pt>
                <c:pt idx="325">
                  <c:v>k=327</c:v>
                </c:pt>
                <c:pt idx="326">
                  <c:v>k=328</c:v>
                </c:pt>
                <c:pt idx="327">
                  <c:v>k=329</c:v>
                </c:pt>
                <c:pt idx="328">
                  <c:v>k=330</c:v>
                </c:pt>
                <c:pt idx="329">
                  <c:v>k=331</c:v>
                </c:pt>
                <c:pt idx="330">
                  <c:v>k=332</c:v>
                </c:pt>
                <c:pt idx="331">
                  <c:v>k=333</c:v>
                </c:pt>
                <c:pt idx="332">
                  <c:v>k=334</c:v>
                </c:pt>
                <c:pt idx="333">
                  <c:v>k=335</c:v>
                </c:pt>
                <c:pt idx="334">
                  <c:v>k=336</c:v>
                </c:pt>
                <c:pt idx="335">
                  <c:v>k=337</c:v>
                </c:pt>
                <c:pt idx="336">
                  <c:v>k=338</c:v>
                </c:pt>
                <c:pt idx="337">
                  <c:v>k=339</c:v>
                </c:pt>
                <c:pt idx="338">
                  <c:v>k=340</c:v>
                </c:pt>
                <c:pt idx="339">
                  <c:v>k=341</c:v>
                </c:pt>
                <c:pt idx="340">
                  <c:v>k=342</c:v>
                </c:pt>
                <c:pt idx="341">
                  <c:v>k=343</c:v>
                </c:pt>
                <c:pt idx="342">
                  <c:v>k=344</c:v>
                </c:pt>
                <c:pt idx="343">
                  <c:v>k=345</c:v>
                </c:pt>
                <c:pt idx="344">
                  <c:v>k=346</c:v>
                </c:pt>
                <c:pt idx="345">
                  <c:v>k=347</c:v>
                </c:pt>
                <c:pt idx="346">
                  <c:v>k=348</c:v>
                </c:pt>
                <c:pt idx="347">
                  <c:v>k=349</c:v>
                </c:pt>
                <c:pt idx="348">
                  <c:v>k=350</c:v>
                </c:pt>
                <c:pt idx="349">
                  <c:v>k=351</c:v>
                </c:pt>
                <c:pt idx="350">
                  <c:v>k=352</c:v>
                </c:pt>
                <c:pt idx="351">
                  <c:v>k=353</c:v>
                </c:pt>
                <c:pt idx="352">
                  <c:v>k=354</c:v>
                </c:pt>
                <c:pt idx="353">
                  <c:v>k=355</c:v>
                </c:pt>
                <c:pt idx="354">
                  <c:v>k=356</c:v>
                </c:pt>
                <c:pt idx="355">
                  <c:v>k=357</c:v>
                </c:pt>
                <c:pt idx="356">
                  <c:v>k=358</c:v>
                </c:pt>
                <c:pt idx="357">
                  <c:v>k=359</c:v>
                </c:pt>
                <c:pt idx="358">
                  <c:v>k=360</c:v>
                </c:pt>
                <c:pt idx="359">
                  <c:v>k=361</c:v>
                </c:pt>
                <c:pt idx="360">
                  <c:v>k=362</c:v>
                </c:pt>
                <c:pt idx="361">
                  <c:v>k=363</c:v>
                </c:pt>
                <c:pt idx="362">
                  <c:v>k=364</c:v>
                </c:pt>
                <c:pt idx="363">
                  <c:v>k=365</c:v>
                </c:pt>
                <c:pt idx="364">
                  <c:v>k=366</c:v>
                </c:pt>
                <c:pt idx="365">
                  <c:v>k=367</c:v>
                </c:pt>
                <c:pt idx="366">
                  <c:v>k=368</c:v>
                </c:pt>
                <c:pt idx="367">
                  <c:v>k=369</c:v>
                </c:pt>
                <c:pt idx="368">
                  <c:v>k=370</c:v>
                </c:pt>
                <c:pt idx="369">
                  <c:v>k=371</c:v>
                </c:pt>
                <c:pt idx="370">
                  <c:v>k=372</c:v>
                </c:pt>
                <c:pt idx="371">
                  <c:v>k=373</c:v>
                </c:pt>
                <c:pt idx="372">
                  <c:v>k=374</c:v>
                </c:pt>
                <c:pt idx="373">
                  <c:v>k=375</c:v>
                </c:pt>
                <c:pt idx="374">
                  <c:v>k=376</c:v>
                </c:pt>
                <c:pt idx="375">
                  <c:v>k=377</c:v>
                </c:pt>
                <c:pt idx="376">
                  <c:v>k=378</c:v>
                </c:pt>
                <c:pt idx="377">
                  <c:v>k=379</c:v>
                </c:pt>
                <c:pt idx="378">
                  <c:v>k=380</c:v>
                </c:pt>
                <c:pt idx="379">
                  <c:v>k=381</c:v>
                </c:pt>
                <c:pt idx="380">
                  <c:v>k=382</c:v>
                </c:pt>
                <c:pt idx="381">
                  <c:v>k=383</c:v>
                </c:pt>
                <c:pt idx="382">
                  <c:v>k=384</c:v>
                </c:pt>
                <c:pt idx="383">
                  <c:v>k=385</c:v>
                </c:pt>
                <c:pt idx="384">
                  <c:v>k=386</c:v>
                </c:pt>
                <c:pt idx="385">
                  <c:v>k=387</c:v>
                </c:pt>
                <c:pt idx="386">
                  <c:v>k=388</c:v>
                </c:pt>
                <c:pt idx="387">
                  <c:v>k=389</c:v>
                </c:pt>
                <c:pt idx="388">
                  <c:v>k=390</c:v>
                </c:pt>
                <c:pt idx="389">
                  <c:v>k=391</c:v>
                </c:pt>
                <c:pt idx="390">
                  <c:v>k=392</c:v>
                </c:pt>
                <c:pt idx="391">
                  <c:v>k=393</c:v>
                </c:pt>
                <c:pt idx="392">
                  <c:v>k=394</c:v>
                </c:pt>
                <c:pt idx="393">
                  <c:v>k=395</c:v>
                </c:pt>
                <c:pt idx="394">
                  <c:v>k=396</c:v>
                </c:pt>
                <c:pt idx="395">
                  <c:v>k=397</c:v>
                </c:pt>
                <c:pt idx="396">
                  <c:v>k=398</c:v>
                </c:pt>
                <c:pt idx="397">
                  <c:v>k=399</c:v>
                </c:pt>
                <c:pt idx="398">
                  <c:v>k=400</c:v>
                </c:pt>
                <c:pt idx="399">
                  <c:v>k=401</c:v>
                </c:pt>
                <c:pt idx="400">
                  <c:v>k=402</c:v>
                </c:pt>
                <c:pt idx="401">
                  <c:v>k=403</c:v>
                </c:pt>
                <c:pt idx="402">
                  <c:v>k=404</c:v>
                </c:pt>
                <c:pt idx="403">
                  <c:v>k=405</c:v>
                </c:pt>
                <c:pt idx="404">
                  <c:v>k=406</c:v>
                </c:pt>
                <c:pt idx="405">
                  <c:v>k=407</c:v>
                </c:pt>
                <c:pt idx="406">
                  <c:v>k=408</c:v>
                </c:pt>
                <c:pt idx="407">
                  <c:v>k=409</c:v>
                </c:pt>
                <c:pt idx="408">
                  <c:v>k=410</c:v>
                </c:pt>
                <c:pt idx="409">
                  <c:v>k=411</c:v>
                </c:pt>
                <c:pt idx="410">
                  <c:v>k=412</c:v>
                </c:pt>
                <c:pt idx="411">
                  <c:v>k=413</c:v>
                </c:pt>
                <c:pt idx="412">
                  <c:v>k=414</c:v>
                </c:pt>
                <c:pt idx="413">
                  <c:v>k=415</c:v>
                </c:pt>
                <c:pt idx="414">
                  <c:v>k=416</c:v>
                </c:pt>
                <c:pt idx="415">
                  <c:v>k=417</c:v>
                </c:pt>
                <c:pt idx="416">
                  <c:v>k=418</c:v>
                </c:pt>
                <c:pt idx="417">
                  <c:v>k=419</c:v>
                </c:pt>
                <c:pt idx="418">
                  <c:v>k=420</c:v>
                </c:pt>
                <c:pt idx="419">
                  <c:v>k=421</c:v>
                </c:pt>
                <c:pt idx="420">
                  <c:v>k=422</c:v>
                </c:pt>
                <c:pt idx="421">
                  <c:v>k=423</c:v>
                </c:pt>
                <c:pt idx="422">
                  <c:v>k=424</c:v>
                </c:pt>
                <c:pt idx="423">
                  <c:v>k=425</c:v>
                </c:pt>
                <c:pt idx="424">
                  <c:v>k=426</c:v>
                </c:pt>
                <c:pt idx="425">
                  <c:v>k=427</c:v>
                </c:pt>
                <c:pt idx="426">
                  <c:v>k=428</c:v>
                </c:pt>
                <c:pt idx="427">
                  <c:v>k=429</c:v>
                </c:pt>
                <c:pt idx="428">
                  <c:v>k=430</c:v>
                </c:pt>
                <c:pt idx="429">
                  <c:v>k=431</c:v>
                </c:pt>
                <c:pt idx="430">
                  <c:v>k=432</c:v>
                </c:pt>
                <c:pt idx="431">
                  <c:v>k=433</c:v>
                </c:pt>
                <c:pt idx="432">
                  <c:v>k=434</c:v>
                </c:pt>
                <c:pt idx="433">
                  <c:v>k=435</c:v>
                </c:pt>
                <c:pt idx="434">
                  <c:v>k=436</c:v>
                </c:pt>
                <c:pt idx="435">
                  <c:v>k=437</c:v>
                </c:pt>
                <c:pt idx="436">
                  <c:v>k=438</c:v>
                </c:pt>
                <c:pt idx="437">
                  <c:v>k=439</c:v>
                </c:pt>
                <c:pt idx="438">
                  <c:v>k=440</c:v>
                </c:pt>
                <c:pt idx="439">
                  <c:v>k=441</c:v>
                </c:pt>
                <c:pt idx="440">
                  <c:v>k=442</c:v>
                </c:pt>
                <c:pt idx="441">
                  <c:v>k=443</c:v>
                </c:pt>
                <c:pt idx="442">
                  <c:v>k=444</c:v>
                </c:pt>
                <c:pt idx="443">
                  <c:v>k=445</c:v>
                </c:pt>
                <c:pt idx="444">
                  <c:v>k=446</c:v>
                </c:pt>
                <c:pt idx="445">
                  <c:v>k=447</c:v>
                </c:pt>
                <c:pt idx="446">
                  <c:v>k=448</c:v>
                </c:pt>
                <c:pt idx="447">
                  <c:v>k=449</c:v>
                </c:pt>
                <c:pt idx="448">
                  <c:v>k=450</c:v>
                </c:pt>
                <c:pt idx="449">
                  <c:v>k=451</c:v>
                </c:pt>
                <c:pt idx="450">
                  <c:v>k=452</c:v>
                </c:pt>
                <c:pt idx="451">
                  <c:v>k=453</c:v>
                </c:pt>
                <c:pt idx="452">
                  <c:v>k=454</c:v>
                </c:pt>
                <c:pt idx="453">
                  <c:v>k=455</c:v>
                </c:pt>
                <c:pt idx="454">
                  <c:v>k=456</c:v>
                </c:pt>
                <c:pt idx="455">
                  <c:v>k=457</c:v>
                </c:pt>
                <c:pt idx="456">
                  <c:v>k=458</c:v>
                </c:pt>
                <c:pt idx="457">
                  <c:v>k=459</c:v>
                </c:pt>
                <c:pt idx="458">
                  <c:v>k=460</c:v>
                </c:pt>
                <c:pt idx="459">
                  <c:v>k=461</c:v>
                </c:pt>
                <c:pt idx="460">
                  <c:v>k=462</c:v>
                </c:pt>
                <c:pt idx="461">
                  <c:v>k=463</c:v>
                </c:pt>
                <c:pt idx="462">
                  <c:v>k=464</c:v>
                </c:pt>
                <c:pt idx="463">
                  <c:v>k=465</c:v>
                </c:pt>
                <c:pt idx="464">
                  <c:v>k=466</c:v>
                </c:pt>
                <c:pt idx="465">
                  <c:v>k=467</c:v>
                </c:pt>
                <c:pt idx="466">
                  <c:v>k=468</c:v>
                </c:pt>
                <c:pt idx="467">
                  <c:v>k=469</c:v>
                </c:pt>
                <c:pt idx="468">
                  <c:v>k=470</c:v>
                </c:pt>
                <c:pt idx="469">
                  <c:v>k=471</c:v>
                </c:pt>
                <c:pt idx="470">
                  <c:v>k=472</c:v>
                </c:pt>
                <c:pt idx="471">
                  <c:v>k=473</c:v>
                </c:pt>
                <c:pt idx="472">
                  <c:v>k=474</c:v>
                </c:pt>
                <c:pt idx="473">
                  <c:v>k=475</c:v>
                </c:pt>
                <c:pt idx="474">
                  <c:v>k=476</c:v>
                </c:pt>
                <c:pt idx="475">
                  <c:v>k=477</c:v>
                </c:pt>
                <c:pt idx="476">
                  <c:v>k=478</c:v>
                </c:pt>
                <c:pt idx="477">
                  <c:v>k=479</c:v>
                </c:pt>
                <c:pt idx="478">
                  <c:v>k=480</c:v>
                </c:pt>
                <c:pt idx="479">
                  <c:v>k=481</c:v>
                </c:pt>
                <c:pt idx="480">
                  <c:v>k=482</c:v>
                </c:pt>
                <c:pt idx="481">
                  <c:v>k=483</c:v>
                </c:pt>
                <c:pt idx="482">
                  <c:v>k=484</c:v>
                </c:pt>
                <c:pt idx="483">
                  <c:v>k=485</c:v>
                </c:pt>
                <c:pt idx="484">
                  <c:v>k=486</c:v>
                </c:pt>
                <c:pt idx="485">
                  <c:v>k=487</c:v>
                </c:pt>
                <c:pt idx="486">
                  <c:v>k=488</c:v>
                </c:pt>
                <c:pt idx="487">
                  <c:v>k=489</c:v>
                </c:pt>
                <c:pt idx="488">
                  <c:v>k=490</c:v>
                </c:pt>
                <c:pt idx="489">
                  <c:v>k=491</c:v>
                </c:pt>
                <c:pt idx="490">
                  <c:v>k=492</c:v>
                </c:pt>
                <c:pt idx="491">
                  <c:v>k=493</c:v>
                </c:pt>
                <c:pt idx="492">
                  <c:v>k=494</c:v>
                </c:pt>
                <c:pt idx="493">
                  <c:v>k=495</c:v>
                </c:pt>
                <c:pt idx="494">
                  <c:v>k=496</c:v>
                </c:pt>
                <c:pt idx="495">
                  <c:v>k=497</c:v>
                </c:pt>
                <c:pt idx="496">
                  <c:v>k=498</c:v>
                </c:pt>
                <c:pt idx="497">
                  <c:v>k=499</c:v>
                </c:pt>
                <c:pt idx="498">
                  <c:v>k=500</c:v>
                </c:pt>
                <c:pt idx="499">
                  <c:v>k=501</c:v>
                </c:pt>
                <c:pt idx="500">
                  <c:v>k=502</c:v>
                </c:pt>
                <c:pt idx="501">
                  <c:v>k=503</c:v>
                </c:pt>
                <c:pt idx="502">
                  <c:v>k=504</c:v>
                </c:pt>
                <c:pt idx="503">
                  <c:v>k=505</c:v>
                </c:pt>
                <c:pt idx="504">
                  <c:v>k=506</c:v>
                </c:pt>
                <c:pt idx="505">
                  <c:v>k=507</c:v>
                </c:pt>
                <c:pt idx="506">
                  <c:v>k=508</c:v>
                </c:pt>
                <c:pt idx="507">
                  <c:v>k=509</c:v>
                </c:pt>
                <c:pt idx="508">
                  <c:v>k=510</c:v>
                </c:pt>
                <c:pt idx="509">
                  <c:v>k=511</c:v>
                </c:pt>
                <c:pt idx="510">
                  <c:v>k=512</c:v>
                </c:pt>
                <c:pt idx="511">
                  <c:v>k=513</c:v>
                </c:pt>
                <c:pt idx="512">
                  <c:v>k=514</c:v>
                </c:pt>
                <c:pt idx="513">
                  <c:v>k=515</c:v>
                </c:pt>
                <c:pt idx="514">
                  <c:v>k=516</c:v>
                </c:pt>
                <c:pt idx="515">
                  <c:v>k=517</c:v>
                </c:pt>
                <c:pt idx="516">
                  <c:v>k=518</c:v>
                </c:pt>
                <c:pt idx="517">
                  <c:v>k=519</c:v>
                </c:pt>
                <c:pt idx="518">
                  <c:v>k=520</c:v>
                </c:pt>
                <c:pt idx="519">
                  <c:v>k=521</c:v>
                </c:pt>
                <c:pt idx="520">
                  <c:v>k=522</c:v>
                </c:pt>
                <c:pt idx="521">
                  <c:v>k=523</c:v>
                </c:pt>
                <c:pt idx="522">
                  <c:v>k=524</c:v>
                </c:pt>
                <c:pt idx="523">
                  <c:v>k=525</c:v>
                </c:pt>
                <c:pt idx="524">
                  <c:v>k=526</c:v>
                </c:pt>
                <c:pt idx="525">
                  <c:v>k=527</c:v>
                </c:pt>
                <c:pt idx="526">
                  <c:v>k=528</c:v>
                </c:pt>
                <c:pt idx="527">
                  <c:v>k=529</c:v>
                </c:pt>
                <c:pt idx="528">
                  <c:v>k=530</c:v>
                </c:pt>
                <c:pt idx="529">
                  <c:v>k=531</c:v>
                </c:pt>
                <c:pt idx="530">
                  <c:v>k=532</c:v>
                </c:pt>
                <c:pt idx="531">
                  <c:v>k=533</c:v>
                </c:pt>
                <c:pt idx="532">
                  <c:v>k=534</c:v>
                </c:pt>
                <c:pt idx="533">
                  <c:v>k=535</c:v>
                </c:pt>
                <c:pt idx="534">
                  <c:v>k=536</c:v>
                </c:pt>
                <c:pt idx="535">
                  <c:v>k=537</c:v>
                </c:pt>
                <c:pt idx="536">
                  <c:v>k=538</c:v>
                </c:pt>
                <c:pt idx="537">
                  <c:v>k=539</c:v>
                </c:pt>
                <c:pt idx="538">
                  <c:v>k=540</c:v>
                </c:pt>
                <c:pt idx="539">
                  <c:v>k=541</c:v>
                </c:pt>
                <c:pt idx="540">
                  <c:v>k=542</c:v>
                </c:pt>
                <c:pt idx="541">
                  <c:v>k=543</c:v>
                </c:pt>
                <c:pt idx="542">
                  <c:v>k=544</c:v>
                </c:pt>
                <c:pt idx="543">
                  <c:v>k=545</c:v>
                </c:pt>
                <c:pt idx="544">
                  <c:v>k=546</c:v>
                </c:pt>
                <c:pt idx="545">
                  <c:v>k=547</c:v>
                </c:pt>
                <c:pt idx="546">
                  <c:v>k=548</c:v>
                </c:pt>
                <c:pt idx="547">
                  <c:v>k=549</c:v>
                </c:pt>
                <c:pt idx="548">
                  <c:v>k=550</c:v>
                </c:pt>
                <c:pt idx="549">
                  <c:v>k=551</c:v>
                </c:pt>
                <c:pt idx="550">
                  <c:v>k=552</c:v>
                </c:pt>
                <c:pt idx="551">
                  <c:v>k=553</c:v>
                </c:pt>
                <c:pt idx="552">
                  <c:v>k=554</c:v>
                </c:pt>
                <c:pt idx="553">
                  <c:v>k=555</c:v>
                </c:pt>
                <c:pt idx="554">
                  <c:v>k=556</c:v>
                </c:pt>
                <c:pt idx="555">
                  <c:v>k=557</c:v>
                </c:pt>
                <c:pt idx="556">
                  <c:v>k=558</c:v>
                </c:pt>
                <c:pt idx="557">
                  <c:v>k=559</c:v>
                </c:pt>
                <c:pt idx="558">
                  <c:v>k=560</c:v>
                </c:pt>
                <c:pt idx="559">
                  <c:v>k=561</c:v>
                </c:pt>
                <c:pt idx="560">
                  <c:v>k=562</c:v>
                </c:pt>
                <c:pt idx="561">
                  <c:v>k=563</c:v>
                </c:pt>
                <c:pt idx="562">
                  <c:v>k=564</c:v>
                </c:pt>
                <c:pt idx="563">
                  <c:v>k=565</c:v>
                </c:pt>
                <c:pt idx="564">
                  <c:v>k=566</c:v>
                </c:pt>
                <c:pt idx="565">
                  <c:v>k=567</c:v>
                </c:pt>
                <c:pt idx="566">
                  <c:v>k=568</c:v>
                </c:pt>
                <c:pt idx="567">
                  <c:v>k=569</c:v>
                </c:pt>
                <c:pt idx="568">
                  <c:v>k=570</c:v>
                </c:pt>
                <c:pt idx="569">
                  <c:v>k=571</c:v>
                </c:pt>
                <c:pt idx="570">
                  <c:v>k=572</c:v>
                </c:pt>
                <c:pt idx="571">
                  <c:v>k=573</c:v>
                </c:pt>
                <c:pt idx="572">
                  <c:v>k=574</c:v>
                </c:pt>
                <c:pt idx="573">
                  <c:v>k=575</c:v>
                </c:pt>
                <c:pt idx="574">
                  <c:v>k=576</c:v>
                </c:pt>
                <c:pt idx="575">
                  <c:v>k=577</c:v>
                </c:pt>
                <c:pt idx="576">
                  <c:v>k=578</c:v>
                </c:pt>
                <c:pt idx="577">
                  <c:v>k=579</c:v>
                </c:pt>
                <c:pt idx="578">
                  <c:v>k=580</c:v>
                </c:pt>
                <c:pt idx="579">
                  <c:v>k=581</c:v>
                </c:pt>
                <c:pt idx="580">
                  <c:v>k=582</c:v>
                </c:pt>
                <c:pt idx="581">
                  <c:v>k=583</c:v>
                </c:pt>
                <c:pt idx="582">
                  <c:v>k=584</c:v>
                </c:pt>
                <c:pt idx="583">
                  <c:v>k=585</c:v>
                </c:pt>
                <c:pt idx="584">
                  <c:v>k=586</c:v>
                </c:pt>
                <c:pt idx="585">
                  <c:v>k=587</c:v>
                </c:pt>
                <c:pt idx="586">
                  <c:v>k=588</c:v>
                </c:pt>
                <c:pt idx="587">
                  <c:v>k=589</c:v>
                </c:pt>
                <c:pt idx="588">
                  <c:v>k=590</c:v>
                </c:pt>
                <c:pt idx="589">
                  <c:v>k=591</c:v>
                </c:pt>
                <c:pt idx="590">
                  <c:v>k=592</c:v>
                </c:pt>
                <c:pt idx="591">
                  <c:v>k=593</c:v>
                </c:pt>
                <c:pt idx="592">
                  <c:v>k=594</c:v>
                </c:pt>
                <c:pt idx="593">
                  <c:v>k=595</c:v>
                </c:pt>
                <c:pt idx="594">
                  <c:v>k=596</c:v>
                </c:pt>
                <c:pt idx="595">
                  <c:v>k=597</c:v>
                </c:pt>
                <c:pt idx="596">
                  <c:v>k=598</c:v>
                </c:pt>
                <c:pt idx="597">
                  <c:v>k=599</c:v>
                </c:pt>
                <c:pt idx="598">
                  <c:v>k=600</c:v>
                </c:pt>
                <c:pt idx="599">
                  <c:v>k=601</c:v>
                </c:pt>
                <c:pt idx="600">
                  <c:v>k=602</c:v>
                </c:pt>
                <c:pt idx="601">
                  <c:v>k=603</c:v>
                </c:pt>
                <c:pt idx="602">
                  <c:v>k=604</c:v>
                </c:pt>
                <c:pt idx="603">
                  <c:v>k=605</c:v>
                </c:pt>
                <c:pt idx="604">
                  <c:v>k=606</c:v>
                </c:pt>
                <c:pt idx="605">
                  <c:v>k=607</c:v>
                </c:pt>
                <c:pt idx="606">
                  <c:v>k=608</c:v>
                </c:pt>
                <c:pt idx="607">
                  <c:v>k=609</c:v>
                </c:pt>
                <c:pt idx="608">
                  <c:v>k=610</c:v>
                </c:pt>
                <c:pt idx="609">
                  <c:v>k=611</c:v>
                </c:pt>
                <c:pt idx="610">
                  <c:v>k=612</c:v>
                </c:pt>
                <c:pt idx="611">
                  <c:v>k=613</c:v>
                </c:pt>
                <c:pt idx="612">
                  <c:v>k=614</c:v>
                </c:pt>
                <c:pt idx="613">
                  <c:v>k=615</c:v>
                </c:pt>
                <c:pt idx="614">
                  <c:v>k=616</c:v>
                </c:pt>
                <c:pt idx="615">
                  <c:v>k=617</c:v>
                </c:pt>
                <c:pt idx="616">
                  <c:v>k=618</c:v>
                </c:pt>
                <c:pt idx="617">
                  <c:v>k=619</c:v>
                </c:pt>
                <c:pt idx="618">
                  <c:v>k=620</c:v>
                </c:pt>
                <c:pt idx="619">
                  <c:v>k=621</c:v>
                </c:pt>
                <c:pt idx="620">
                  <c:v>k=622</c:v>
                </c:pt>
                <c:pt idx="621">
                  <c:v>k=623</c:v>
                </c:pt>
                <c:pt idx="622">
                  <c:v>k=624</c:v>
                </c:pt>
                <c:pt idx="623">
                  <c:v>k=625</c:v>
                </c:pt>
                <c:pt idx="624">
                  <c:v>k=626</c:v>
                </c:pt>
                <c:pt idx="625">
                  <c:v>k=627</c:v>
                </c:pt>
                <c:pt idx="626">
                  <c:v>k=628</c:v>
                </c:pt>
                <c:pt idx="627">
                  <c:v>k=629</c:v>
                </c:pt>
                <c:pt idx="628">
                  <c:v>k=630</c:v>
                </c:pt>
                <c:pt idx="629">
                  <c:v>k=631</c:v>
                </c:pt>
                <c:pt idx="630">
                  <c:v>k=632</c:v>
                </c:pt>
                <c:pt idx="631">
                  <c:v>k=633</c:v>
                </c:pt>
                <c:pt idx="632">
                  <c:v>k=634</c:v>
                </c:pt>
                <c:pt idx="633">
                  <c:v>k=635</c:v>
                </c:pt>
                <c:pt idx="634">
                  <c:v>k=636</c:v>
                </c:pt>
                <c:pt idx="635">
                  <c:v>k=637</c:v>
                </c:pt>
                <c:pt idx="636">
                  <c:v>k=638</c:v>
                </c:pt>
                <c:pt idx="637">
                  <c:v>k=639</c:v>
                </c:pt>
                <c:pt idx="638">
                  <c:v>k=640</c:v>
                </c:pt>
                <c:pt idx="639">
                  <c:v>k=641</c:v>
                </c:pt>
                <c:pt idx="640">
                  <c:v>k=642</c:v>
                </c:pt>
                <c:pt idx="641">
                  <c:v>k=643</c:v>
                </c:pt>
                <c:pt idx="642">
                  <c:v>k=644</c:v>
                </c:pt>
                <c:pt idx="643">
                  <c:v>k=645</c:v>
                </c:pt>
                <c:pt idx="644">
                  <c:v>k=646</c:v>
                </c:pt>
                <c:pt idx="645">
                  <c:v>k=647</c:v>
                </c:pt>
                <c:pt idx="646">
                  <c:v>k=648</c:v>
                </c:pt>
                <c:pt idx="647">
                  <c:v>k=649</c:v>
                </c:pt>
                <c:pt idx="648">
                  <c:v>k=650</c:v>
                </c:pt>
                <c:pt idx="649">
                  <c:v>k=651</c:v>
                </c:pt>
                <c:pt idx="650">
                  <c:v>k=652</c:v>
                </c:pt>
                <c:pt idx="651">
                  <c:v>k=653</c:v>
                </c:pt>
                <c:pt idx="652">
                  <c:v>k=654</c:v>
                </c:pt>
                <c:pt idx="653">
                  <c:v>k=655</c:v>
                </c:pt>
                <c:pt idx="654">
                  <c:v>k=656</c:v>
                </c:pt>
                <c:pt idx="655">
                  <c:v>k=657</c:v>
                </c:pt>
                <c:pt idx="656">
                  <c:v>k=658</c:v>
                </c:pt>
                <c:pt idx="657">
                  <c:v>k=659</c:v>
                </c:pt>
                <c:pt idx="658">
                  <c:v>k=660</c:v>
                </c:pt>
                <c:pt idx="659">
                  <c:v>k=661</c:v>
                </c:pt>
                <c:pt idx="660">
                  <c:v>k=662</c:v>
                </c:pt>
                <c:pt idx="661">
                  <c:v>k=663</c:v>
                </c:pt>
                <c:pt idx="662">
                  <c:v>k=664</c:v>
                </c:pt>
                <c:pt idx="663">
                  <c:v>k=665</c:v>
                </c:pt>
                <c:pt idx="664">
                  <c:v>k=666</c:v>
                </c:pt>
                <c:pt idx="665">
                  <c:v>k=667</c:v>
                </c:pt>
                <c:pt idx="666">
                  <c:v>k=668</c:v>
                </c:pt>
                <c:pt idx="667">
                  <c:v>k=669</c:v>
                </c:pt>
                <c:pt idx="668">
                  <c:v>k=670</c:v>
                </c:pt>
                <c:pt idx="669">
                  <c:v>k=671</c:v>
                </c:pt>
                <c:pt idx="670">
                  <c:v>k=672</c:v>
                </c:pt>
                <c:pt idx="671">
                  <c:v>k=673</c:v>
                </c:pt>
                <c:pt idx="672">
                  <c:v>k=674</c:v>
                </c:pt>
                <c:pt idx="673">
                  <c:v>k=675</c:v>
                </c:pt>
                <c:pt idx="674">
                  <c:v>k=676</c:v>
                </c:pt>
                <c:pt idx="675">
                  <c:v>k=677</c:v>
                </c:pt>
                <c:pt idx="676">
                  <c:v>k=678</c:v>
                </c:pt>
                <c:pt idx="677">
                  <c:v>k=679</c:v>
                </c:pt>
                <c:pt idx="678">
                  <c:v>k=680</c:v>
                </c:pt>
                <c:pt idx="679">
                  <c:v>k=681</c:v>
                </c:pt>
                <c:pt idx="680">
                  <c:v>k=682</c:v>
                </c:pt>
                <c:pt idx="681">
                  <c:v>k=683</c:v>
                </c:pt>
                <c:pt idx="682">
                  <c:v>k=684</c:v>
                </c:pt>
                <c:pt idx="683">
                  <c:v>k=685</c:v>
                </c:pt>
                <c:pt idx="684">
                  <c:v>k=686</c:v>
                </c:pt>
                <c:pt idx="685">
                  <c:v>k=687</c:v>
                </c:pt>
                <c:pt idx="686">
                  <c:v>k=688</c:v>
                </c:pt>
                <c:pt idx="687">
                  <c:v>k=689</c:v>
                </c:pt>
                <c:pt idx="688">
                  <c:v>k=690</c:v>
                </c:pt>
                <c:pt idx="689">
                  <c:v>k=691</c:v>
                </c:pt>
                <c:pt idx="690">
                  <c:v>k=692</c:v>
                </c:pt>
                <c:pt idx="691">
                  <c:v>k=693</c:v>
                </c:pt>
                <c:pt idx="692">
                  <c:v>k=694</c:v>
                </c:pt>
                <c:pt idx="693">
                  <c:v>k=695</c:v>
                </c:pt>
                <c:pt idx="694">
                  <c:v>k=696</c:v>
                </c:pt>
                <c:pt idx="695">
                  <c:v>k=697</c:v>
                </c:pt>
                <c:pt idx="696">
                  <c:v>k=698</c:v>
                </c:pt>
                <c:pt idx="697">
                  <c:v>k=699</c:v>
                </c:pt>
                <c:pt idx="698">
                  <c:v>k=700</c:v>
                </c:pt>
                <c:pt idx="699">
                  <c:v>k=701</c:v>
                </c:pt>
                <c:pt idx="700">
                  <c:v>k=702</c:v>
                </c:pt>
                <c:pt idx="701">
                  <c:v>k=703</c:v>
                </c:pt>
                <c:pt idx="702">
                  <c:v>k=704</c:v>
                </c:pt>
                <c:pt idx="703">
                  <c:v>k=705</c:v>
                </c:pt>
                <c:pt idx="704">
                  <c:v>k=706</c:v>
                </c:pt>
                <c:pt idx="705">
                  <c:v>k=707</c:v>
                </c:pt>
                <c:pt idx="706">
                  <c:v>k=708</c:v>
                </c:pt>
                <c:pt idx="707">
                  <c:v>k=709</c:v>
                </c:pt>
                <c:pt idx="708">
                  <c:v>k=710</c:v>
                </c:pt>
                <c:pt idx="709">
                  <c:v>k=711</c:v>
                </c:pt>
                <c:pt idx="710">
                  <c:v>k=712</c:v>
                </c:pt>
                <c:pt idx="711">
                  <c:v>k=713</c:v>
                </c:pt>
                <c:pt idx="712">
                  <c:v>k=714</c:v>
                </c:pt>
                <c:pt idx="713">
                  <c:v>k=715</c:v>
                </c:pt>
                <c:pt idx="714">
                  <c:v>k=716</c:v>
                </c:pt>
                <c:pt idx="715">
                  <c:v>k=717</c:v>
                </c:pt>
                <c:pt idx="716">
                  <c:v>k=718</c:v>
                </c:pt>
                <c:pt idx="717">
                  <c:v>k=719</c:v>
                </c:pt>
                <c:pt idx="718">
                  <c:v>k=720</c:v>
                </c:pt>
                <c:pt idx="719">
                  <c:v>k=721</c:v>
                </c:pt>
                <c:pt idx="720">
                  <c:v>k=722</c:v>
                </c:pt>
                <c:pt idx="721">
                  <c:v>k=723</c:v>
                </c:pt>
                <c:pt idx="722">
                  <c:v>k=724</c:v>
                </c:pt>
                <c:pt idx="723">
                  <c:v>k=725</c:v>
                </c:pt>
                <c:pt idx="724">
                  <c:v>k=726</c:v>
                </c:pt>
                <c:pt idx="725">
                  <c:v>k=727</c:v>
                </c:pt>
                <c:pt idx="726">
                  <c:v>k=728</c:v>
                </c:pt>
                <c:pt idx="727">
                  <c:v>k=729</c:v>
                </c:pt>
                <c:pt idx="728">
                  <c:v>k=730</c:v>
                </c:pt>
                <c:pt idx="729">
                  <c:v>k=731</c:v>
                </c:pt>
                <c:pt idx="730">
                  <c:v>k=732</c:v>
                </c:pt>
                <c:pt idx="731">
                  <c:v>k=733</c:v>
                </c:pt>
                <c:pt idx="732">
                  <c:v>k=734</c:v>
                </c:pt>
                <c:pt idx="733">
                  <c:v>k=735</c:v>
                </c:pt>
                <c:pt idx="734">
                  <c:v>k=736</c:v>
                </c:pt>
                <c:pt idx="735">
                  <c:v>k=737</c:v>
                </c:pt>
                <c:pt idx="736">
                  <c:v>k=738</c:v>
                </c:pt>
                <c:pt idx="737">
                  <c:v>k=739</c:v>
                </c:pt>
                <c:pt idx="738">
                  <c:v>k=740</c:v>
                </c:pt>
                <c:pt idx="739">
                  <c:v>k=741</c:v>
                </c:pt>
                <c:pt idx="740">
                  <c:v>k=742</c:v>
                </c:pt>
                <c:pt idx="741">
                  <c:v>k=743</c:v>
                </c:pt>
                <c:pt idx="742">
                  <c:v>k=744</c:v>
                </c:pt>
                <c:pt idx="743">
                  <c:v>k=745</c:v>
                </c:pt>
                <c:pt idx="744">
                  <c:v>k=746</c:v>
                </c:pt>
                <c:pt idx="745">
                  <c:v>k=747</c:v>
                </c:pt>
                <c:pt idx="746">
                  <c:v>k=748</c:v>
                </c:pt>
                <c:pt idx="747">
                  <c:v>k=749</c:v>
                </c:pt>
                <c:pt idx="748">
                  <c:v>k=750</c:v>
                </c:pt>
                <c:pt idx="749">
                  <c:v>k=751</c:v>
                </c:pt>
                <c:pt idx="750">
                  <c:v>k=752</c:v>
                </c:pt>
                <c:pt idx="751">
                  <c:v>k=753</c:v>
                </c:pt>
                <c:pt idx="752">
                  <c:v>k=754</c:v>
                </c:pt>
                <c:pt idx="753">
                  <c:v>k=755</c:v>
                </c:pt>
                <c:pt idx="754">
                  <c:v>k=756</c:v>
                </c:pt>
                <c:pt idx="755">
                  <c:v>k=757</c:v>
                </c:pt>
                <c:pt idx="756">
                  <c:v>k=758</c:v>
                </c:pt>
                <c:pt idx="757">
                  <c:v>k=759</c:v>
                </c:pt>
                <c:pt idx="758">
                  <c:v>k=760</c:v>
                </c:pt>
                <c:pt idx="759">
                  <c:v>k=761</c:v>
                </c:pt>
                <c:pt idx="760">
                  <c:v>k=762</c:v>
                </c:pt>
                <c:pt idx="761">
                  <c:v>k=763</c:v>
                </c:pt>
                <c:pt idx="762">
                  <c:v>k=764</c:v>
                </c:pt>
                <c:pt idx="763">
                  <c:v>k=765</c:v>
                </c:pt>
                <c:pt idx="764">
                  <c:v>k=766</c:v>
                </c:pt>
                <c:pt idx="765">
                  <c:v>k=767</c:v>
                </c:pt>
                <c:pt idx="766">
                  <c:v>k=768</c:v>
                </c:pt>
                <c:pt idx="767">
                  <c:v>k=769</c:v>
                </c:pt>
                <c:pt idx="768">
                  <c:v>k=770</c:v>
                </c:pt>
                <c:pt idx="769">
                  <c:v>k=771</c:v>
                </c:pt>
                <c:pt idx="770">
                  <c:v>k=772</c:v>
                </c:pt>
                <c:pt idx="771">
                  <c:v>k=773</c:v>
                </c:pt>
                <c:pt idx="772">
                  <c:v>k=774</c:v>
                </c:pt>
                <c:pt idx="773">
                  <c:v>k=775</c:v>
                </c:pt>
                <c:pt idx="774">
                  <c:v>k=776</c:v>
                </c:pt>
                <c:pt idx="775">
                  <c:v>k=777</c:v>
                </c:pt>
                <c:pt idx="776">
                  <c:v>k=778</c:v>
                </c:pt>
                <c:pt idx="777">
                  <c:v>k=779</c:v>
                </c:pt>
                <c:pt idx="778">
                  <c:v>k=780</c:v>
                </c:pt>
                <c:pt idx="779">
                  <c:v>k=781</c:v>
                </c:pt>
                <c:pt idx="780">
                  <c:v>k=782</c:v>
                </c:pt>
                <c:pt idx="781">
                  <c:v>k=783</c:v>
                </c:pt>
                <c:pt idx="782">
                  <c:v>k=784</c:v>
                </c:pt>
                <c:pt idx="783">
                  <c:v>k=785</c:v>
                </c:pt>
                <c:pt idx="784">
                  <c:v>k=786</c:v>
                </c:pt>
                <c:pt idx="785">
                  <c:v>k=787</c:v>
                </c:pt>
                <c:pt idx="786">
                  <c:v>k=788</c:v>
                </c:pt>
                <c:pt idx="787">
                  <c:v>k=789</c:v>
                </c:pt>
                <c:pt idx="788">
                  <c:v>k=790</c:v>
                </c:pt>
                <c:pt idx="789">
                  <c:v>k=791</c:v>
                </c:pt>
                <c:pt idx="790">
                  <c:v>k=792</c:v>
                </c:pt>
                <c:pt idx="791">
                  <c:v>k=793</c:v>
                </c:pt>
                <c:pt idx="792">
                  <c:v>k=794</c:v>
                </c:pt>
                <c:pt idx="793">
                  <c:v>k=795</c:v>
                </c:pt>
                <c:pt idx="794">
                  <c:v>k=796</c:v>
                </c:pt>
                <c:pt idx="795">
                  <c:v>k=797</c:v>
                </c:pt>
                <c:pt idx="796">
                  <c:v>k=798</c:v>
                </c:pt>
                <c:pt idx="797">
                  <c:v>k=799</c:v>
                </c:pt>
                <c:pt idx="798">
                  <c:v>k=800</c:v>
                </c:pt>
                <c:pt idx="799">
                  <c:v>k=801</c:v>
                </c:pt>
                <c:pt idx="800">
                  <c:v>k=802</c:v>
                </c:pt>
                <c:pt idx="801">
                  <c:v>k=803</c:v>
                </c:pt>
                <c:pt idx="802">
                  <c:v>k=804</c:v>
                </c:pt>
                <c:pt idx="803">
                  <c:v>k=805</c:v>
                </c:pt>
                <c:pt idx="804">
                  <c:v>k=806</c:v>
                </c:pt>
                <c:pt idx="805">
                  <c:v>k=807</c:v>
                </c:pt>
                <c:pt idx="806">
                  <c:v>k=808</c:v>
                </c:pt>
                <c:pt idx="807">
                  <c:v>k=809</c:v>
                </c:pt>
                <c:pt idx="808">
                  <c:v>k=810</c:v>
                </c:pt>
                <c:pt idx="809">
                  <c:v>k=811</c:v>
                </c:pt>
                <c:pt idx="810">
                  <c:v>k=812</c:v>
                </c:pt>
                <c:pt idx="811">
                  <c:v>k=813</c:v>
                </c:pt>
                <c:pt idx="812">
                  <c:v>k=814</c:v>
                </c:pt>
                <c:pt idx="813">
                  <c:v>k=815</c:v>
                </c:pt>
                <c:pt idx="814">
                  <c:v>k=816</c:v>
                </c:pt>
                <c:pt idx="815">
                  <c:v>k=817</c:v>
                </c:pt>
                <c:pt idx="816">
                  <c:v>k=818</c:v>
                </c:pt>
                <c:pt idx="817">
                  <c:v>k=819</c:v>
                </c:pt>
                <c:pt idx="818">
                  <c:v>k=820</c:v>
                </c:pt>
                <c:pt idx="819">
                  <c:v>k=821</c:v>
                </c:pt>
                <c:pt idx="820">
                  <c:v>k=822</c:v>
                </c:pt>
                <c:pt idx="821">
                  <c:v>k=823</c:v>
                </c:pt>
                <c:pt idx="822">
                  <c:v>k=824</c:v>
                </c:pt>
                <c:pt idx="823">
                  <c:v>k=825</c:v>
                </c:pt>
                <c:pt idx="824">
                  <c:v>k=826</c:v>
                </c:pt>
                <c:pt idx="825">
                  <c:v>k=827</c:v>
                </c:pt>
                <c:pt idx="826">
                  <c:v>k=828</c:v>
                </c:pt>
                <c:pt idx="827">
                  <c:v>k=829</c:v>
                </c:pt>
                <c:pt idx="828">
                  <c:v>k=830</c:v>
                </c:pt>
                <c:pt idx="829">
                  <c:v>k=831</c:v>
                </c:pt>
                <c:pt idx="830">
                  <c:v>k=832</c:v>
                </c:pt>
                <c:pt idx="831">
                  <c:v>k=833</c:v>
                </c:pt>
                <c:pt idx="832">
                  <c:v>k=834</c:v>
                </c:pt>
                <c:pt idx="833">
                  <c:v>k=835</c:v>
                </c:pt>
                <c:pt idx="834">
                  <c:v>k=836</c:v>
                </c:pt>
                <c:pt idx="835">
                  <c:v>k=837</c:v>
                </c:pt>
                <c:pt idx="836">
                  <c:v>k=838</c:v>
                </c:pt>
                <c:pt idx="837">
                  <c:v>k=839</c:v>
                </c:pt>
                <c:pt idx="838">
                  <c:v>k=840</c:v>
                </c:pt>
                <c:pt idx="839">
                  <c:v>k=841</c:v>
                </c:pt>
                <c:pt idx="840">
                  <c:v>k=842</c:v>
                </c:pt>
                <c:pt idx="841">
                  <c:v>k=843</c:v>
                </c:pt>
                <c:pt idx="842">
                  <c:v>k=844</c:v>
                </c:pt>
                <c:pt idx="843">
                  <c:v>k=845</c:v>
                </c:pt>
                <c:pt idx="844">
                  <c:v>k=846</c:v>
                </c:pt>
                <c:pt idx="845">
                  <c:v>k=847</c:v>
                </c:pt>
                <c:pt idx="846">
                  <c:v>k=848</c:v>
                </c:pt>
                <c:pt idx="847">
                  <c:v>k=849</c:v>
                </c:pt>
                <c:pt idx="848">
                  <c:v>k=850</c:v>
                </c:pt>
                <c:pt idx="849">
                  <c:v>k=851</c:v>
                </c:pt>
                <c:pt idx="850">
                  <c:v>k=852</c:v>
                </c:pt>
                <c:pt idx="851">
                  <c:v>k=853</c:v>
                </c:pt>
                <c:pt idx="852">
                  <c:v>k=854</c:v>
                </c:pt>
                <c:pt idx="853">
                  <c:v>k=855</c:v>
                </c:pt>
                <c:pt idx="854">
                  <c:v>k=856</c:v>
                </c:pt>
                <c:pt idx="855">
                  <c:v>k=857</c:v>
                </c:pt>
                <c:pt idx="856">
                  <c:v>k=858</c:v>
                </c:pt>
                <c:pt idx="857">
                  <c:v>k=859</c:v>
                </c:pt>
                <c:pt idx="858">
                  <c:v>k=860</c:v>
                </c:pt>
                <c:pt idx="859">
                  <c:v>k=861</c:v>
                </c:pt>
                <c:pt idx="860">
                  <c:v>k=862</c:v>
                </c:pt>
                <c:pt idx="861">
                  <c:v>k=863</c:v>
                </c:pt>
                <c:pt idx="862">
                  <c:v>k=864</c:v>
                </c:pt>
                <c:pt idx="863">
                  <c:v>k=865</c:v>
                </c:pt>
                <c:pt idx="864">
                  <c:v>k=866</c:v>
                </c:pt>
                <c:pt idx="865">
                  <c:v>k=867</c:v>
                </c:pt>
                <c:pt idx="866">
                  <c:v>k=868</c:v>
                </c:pt>
                <c:pt idx="867">
                  <c:v>k=869</c:v>
                </c:pt>
                <c:pt idx="868">
                  <c:v>k=870</c:v>
                </c:pt>
                <c:pt idx="869">
                  <c:v>k=871</c:v>
                </c:pt>
                <c:pt idx="870">
                  <c:v>k=872</c:v>
                </c:pt>
                <c:pt idx="871">
                  <c:v>k=873</c:v>
                </c:pt>
                <c:pt idx="872">
                  <c:v>k=874</c:v>
                </c:pt>
                <c:pt idx="873">
                  <c:v>k=875</c:v>
                </c:pt>
                <c:pt idx="874">
                  <c:v>k=876</c:v>
                </c:pt>
                <c:pt idx="875">
                  <c:v>k=877</c:v>
                </c:pt>
                <c:pt idx="876">
                  <c:v>k=878</c:v>
                </c:pt>
                <c:pt idx="877">
                  <c:v>k=879</c:v>
                </c:pt>
                <c:pt idx="878">
                  <c:v>k=880</c:v>
                </c:pt>
                <c:pt idx="879">
                  <c:v>k=881</c:v>
                </c:pt>
                <c:pt idx="880">
                  <c:v>k=882</c:v>
                </c:pt>
                <c:pt idx="881">
                  <c:v>k=883</c:v>
                </c:pt>
                <c:pt idx="882">
                  <c:v>k=884</c:v>
                </c:pt>
                <c:pt idx="883">
                  <c:v>k=885</c:v>
                </c:pt>
                <c:pt idx="884">
                  <c:v>k=886</c:v>
                </c:pt>
                <c:pt idx="885">
                  <c:v>k=887</c:v>
                </c:pt>
                <c:pt idx="886">
                  <c:v>k=888</c:v>
                </c:pt>
                <c:pt idx="887">
                  <c:v>k=889</c:v>
                </c:pt>
                <c:pt idx="888">
                  <c:v>k=890</c:v>
                </c:pt>
                <c:pt idx="889">
                  <c:v>k=891</c:v>
                </c:pt>
                <c:pt idx="890">
                  <c:v>k=892</c:v>
                </c:pt>
                <c:pt idx="891">
                  <c:v>k=893</c:v>
                </c:pt>
                <c:pt idx="892">
                  <c:v>k=894</c:v>
                </c:pt>
                <c:pt idx="893">
                  <c:v>k=895</c:v>
                </c:pt>
                <c:pt idx="894">
                  <c:v>k=896</c:v>
                </c:pt>
                <c:pt idx="895">
                  <c:v>k=897</c:v>
                </c:pt>
                <c:pt idx="896">
                  <c:v>k=898</c:v>
                </c:pt>
                <c:pt idx="897">
                  <c:v>k=899</c:v>
                </c:pt>
                <c:pt idx="898">
                  <c:v>k=900</c:v>
                </c:pt>
                <c:pt idx="899">
                  <c:v>k=901</c:v>
                </c:pt>
                <c:pt idx="900">
                  <c:v>k=902</c:v>
                </c:pt>
                <c:pt idx="901">
                  <c:v>k=903</c:v>
                </c:pt>
                <c:pt idx="902">
                  <c:v>k=904</c:v>
                </c:pt>
                <c:pt idx="903">
                  <c:v>k=905</c:v>
                </c:pt>
                <c:pt idx="904">
                  <c:v>k=906</c:v>
                </c:pt>
                <c:pt idx="905">
                  <c:v>k=907</c:v>
                </c:pt>
                <c:pt idx="906">
                  <c:v>k=908</c:v>
                </c:pt>
                <c:pt idx="907">
                  <c:v>k=909</c:v>
                </c:pt>
                <c:pt idx="908">
                  <c:v>k=910</c:v>
                </c:pt>
                <c:pt idx="909">
                  <c:v>k=911</c:v>
                </c:pt>
                <c:pt idx="910">
                  <c:v>k=912</c:v>
                </c:pt>
                <c:pt idx="911">
                  <c:v>k=913</c:v>
                </c:pt>
                <c:pt idx="912">
                  <c:v>k=914</c:v>
                </c:pt>
                <c:pt idx="913">
                  <c:v>k=915</c:v>
                </c:pt>
                <c:pt idx="914">
                  <c:v>k=916</c:v>
                </c:pt>
                <c:pt idx="915">
                  <c:v>k=917</c:v>
                </c:pt>
                <c:pt idx="916">
                  <c:v>k=918</c:v>
                </c:pt>
                <c:pt idx="917">
                  <c:v>k=919</c:v>
                </c:pt>
                <c:pt idx="918">
                  <c:v>k=920</c:v>
                </c:pt>
                <c:pt idx="919">
                  <c:v>k=921</c:v>
                </c:pt>
                <c:pt idx="920">
                  <c:v>k=922</c:v>
                </c:pt>
                <c:pt idx="921">
                  <c:v>k=923</c:v>
                </c:pt>
                <c:pt idx="922">
                  <c:v>k=924</c:v>
                </c:pt>
                <c:pt idx="923">
                  <c:v>k=925</c:v>
                </c:pt>
                <c:pt idx="924">
                  <c:v>k=926</c:v>
                </c:pt>
                <c:pt idx="925">
                  <c:v>k=927</c:v>
                </c:pt>
                <c:pt idx="926">
                  <c:v>k=928</c:v>
                </c:pt>
                <c:pt idx="927">
                  <c:v>k=929</c:v>
                </c:pt>
                <c:pt idx="928">
                  <c:v>k=930</c:v>
                </c:pt>
                <c:pt idx="929">
                  <c:v>k=931</c:v>
                </c:pt>
                <c:pt idx="930">
                  <c:v>k=932</c:v>
                </c:pt>
                <c:pt idx="931">
                  <c:v>k=933</c:v>
                </c:pt>
                <c:pt idx="932">
                  <c:v>k=934</c:v>
                </c:pt>
                <c:pt idx="933">
                  <c:v>k=935</c:v>
                </c:pt>
                <c:pt idx="934">
                  <c:v>k=936</c:v>
                </c:pt>
                <c:pt idx="935">
                  <c:v>k=937</c:v>
                </c:pt>
                <c:pt idx="936">
                  <c:v>k=938</c:v>
                </c:pt>
                <c:pt idx="937">
                  <c:v>k=939</c:v>
                </c:pt>
                <c:pt idx="938">
                  <c:v>k=940</c:v>
                </c:pt>
                <c:pt idx="939">
                  <c:v>k=941</c:v>
                </c:pt>
                <c:pt idx="940">
                  <c:v>k=942</c:v>
                </c:pt>
                <c:pt idx="941">
                  <c:v>k=943</c:v>
                </c:pt>
                <c:pt idx="942">
                  <c:v>k=944</c:v>
                </c:pt>
                <c:pt idx="943">
                  <c:v>k=945</c:v>
                </c:pt>
                <c:pt idx="944">
                  <c:v>k=946</c:v>
                </c:pt>
                <c:pt idx="945">
                  <c:v>k=947</c:v>
                </c:pt>
                <c:pt idx="946">
                  <c:v>k=948</c:v>
                </c:pt>
                <c:pt idx="947">
                  <c:v>k=949</c:v>
                </c:pt>
                <c:pt idx="948">
                  <c:v>k=950</c:v>
                </c:pt>
                <c:pt idx="949">
                  <c:v>k=951</c:v>
                </c:pt>
                <c:pt idx="950">
                  <c:v>k=952</c:v>
                </c:pt>
                <c:pt idx="951">
                  <c:v>k=953</c:v>
                </c:pt>
                <c:pt idx="952">
                  <c:v>k=954</c:v>
                </c:pt>
                <c:pt idx="953">
                  <c:v>k=955</c:v>
                </c:pt>
                <c:pt idx="954">
                  <c:v>k=956</c:v>
                </c:pt>
                <c:pt idx="955">
                  <c:v>k=957</c:v>
                </c:pt>
                <c:pt idx="956">
                  <c:v>k=958</c:v>
                </c:pt>
                <c:pt idx="957">
                  <c:v>k=959</c:v>
                </c:pt>
                <c:pt idx="958">
                  <c:v>k=960</c:v>
                </c:pt>
                <c:pt idx="959">
                  <c:v>k=961</c:v>
                </c:pt>
                <c:pt idx="960">
                  <c:v>k=962</c:v>
                </c:pt>
                <c:pt idx="961">
                  <c:v>k=963</c:v>
                </c:pt>
                <c:pt idx="962">
                  <c:v>k=964</c:v>
                </c:pt>
                <c:pt idx="963">
                  <c:v>k=965</c:v>
                </c:pt>
                <c:pt idx="964">
                  <c:v>k=966</c:v>
                </c:pt>
                <c:pt idx="965">
                  <c:v>k=967</c:v>
                </c:pt>
                <c:pt idx="966">
                  <c:v>k=968</c:v>
                </c:pt>
                <c:pt idx="967">
                  <c:v>k=969</c:v>
                </c:pt>
                <c:pt idx="968">
                  <c:v>k=970</c:v>
                </c:pt>
                <c:pt idx="969">
                  <c:v>k=971</c:v>
                </c:pt>
                <c:pt idx="970">
                  <c:v>k=972</c:v>
                </c:pt>
                <c:pt idx="971">
                  <c:v>k=973</c:v>
                </c:pt>
                <c:pt idx="972">
                  <c:v>k=974</c:v>
                </c:pt>
                <c:pt idx="973">
                  <c:v>k=975</c:v>
                </c:pt>
                <c:pt idx="974">
                  <c:v>k=976</c:v>
                </c:pt>
                <c:pt idx="975">
                  <c:v>k=977</c:v>
                </c:pt>
                <c:pt idx="976">
                  <c:v>k=978</c:v>
                </c:pt>
                <c:pt idx="977">
                  <c:v>k=979</c:v>
                </c:pt>
                <c:pt idx="978">
                  <c:v>k=980</c:v>
                </c:pt>
                <c:pt idx="979">
                  <c:v>k=981</c:v>
                </c:pt>
                <c:pt idx="980">
                  <c:v>k=982</c:v>
                </c:pt>
                <c:pt idx="981">
                  <c:v>k=983</c:v>
                </c:pt>
                <c:pt idx="982">
                  <c:v>k=984</c:v>
                </c:pt>
                <c:pt idx="983">
                  <c:v>k=985</c:v>
                </c:pt>
                <c:pt idx="984">
                  <c:v>k=986</c:v>
                </c:pt>
                <c:pt idx="985">
                  <c:v>k=987</c:v>
                </c:pt>
                <c:pt idx="986">
                  <c:v>k=988</c:v>
                </c:pt>
                <c:pt idx="987">
                  <c:v>k=989</c:v>
                </c:pt>
                <c:pt idx="988">
                  <c:v>k=990</c:v>
                </c:pt>
                <c:pt idx="989">
                  <c:v>k=991</c:v>
                </c:pt>
                <c:pt idx="990">
                  <c:v>k=992</c:v>
                </c:pt>
                <c:pt idx="991">
                  <c:v>k=993</c:v>
                </c:pt>
                <c:pt idx="992">
                  <c:v>k=994</c:v>
                </c:pt>
                <c:pt idx="993">
                  <c:v>k=995</c:v>
                </c:pt>
                <c:pt idx="994">
                  <c:v>k=996</c:v>
                </c:pt>
                <c:pt idx="995">
                  <c:v>k=997</c:v>
                </c:pt>
                <c:pt idx="996">
                  <c:v>k=998</c:v>
                </c:pt>
                <c:pt idx="997">
                  <c:v>k=999</c:v>
                </c:pt>
                <c:pt idx="998">
                  <c:v>k=1000</c:v>
                </c:pt>
                <c:pt idx="999">
                  <c:v>k=1001</c:v>
                </c:pt>
                <c:pt idx="1000">
                  <c:v>k=1002</c:v>
                </c:pt>
                <c:pt idx="1001">
                  <c:v>k=1003</c:v>
                </c:pt>
                <c:pt idx="1002">
                  <c:v>k=1004</c:v>
                </c:pt>
                <c:pt idx="1003">
                  <c:v>k=1005</c:v>
                </c:pt>
                <c:pt idx="1004">
                  <c:v>k=1006</c:v>
                </c:pt>
                <c:pt idx="1005">
                  <c:v>k=1007</c:v>
                </c:pt>
                <c:pt idx="1006">
                  <c:v>k=1008</c:v>
                </c:pt>
                <c:pt idx="1007">
                  <c:v>k=1009</c:v>
                </c:pt>
                <c:pt idx="1008">
                  <c:v>k=1010</c:v>
                </c:pt>
                <c:pt idx="1009">
                  <c:v>k=1011</c:v>
                </c:pt>
                <c:pt idx="1010">
                  <c:v>k=1012</c:v>
                </c:pt>
                <c:pt idx="1011">
                  <c:v>k=1013</c:v>
                </c:pt>
                <c:pt idx="1012">
                  <c:v>k=1014</c:v>
                </c:pt>
                <c:pt idx="1013">
                  <c:v>k=1015</c:v>
                </c:pt>
                <c:pt idx="1014">
                  <c:v>k=1016</c:v>
                </c:pt>
                <c:pt idx="1015">
                  <c:v>k=1017</c:v>
                </c:pt>
                <c:pt idx="1016">
                  <c:v>k=1018</c:v>
                </c:pt>
                <c:pt idx="1017">
                  <c:v>k=1019</c:v>
                </c:pt>
                <c:pt idx="1018">
                  <c:v>k=1020</c:v>
                </c:pt>
                <c:pt idx="1019">
                  <c:v>k=1021</c:v>
                </c:pt>
                <c:pt idx="1020">
                  <c:v>k=1022</c:v>
                </c:pt>
                <c:pt idx="1021">
                  <c:v>k=1023</c:v>
                </c:pt>
                <c:pt idx="1022">
                  <c:v>k=1024</c:v>
                </c:pt>
                <c:pt idx="1023">
                  <c:v>k=1025</c:v>
                </c:pt>
                <c:pt idx="1024">
                  <c:v>k=1026</c:v>
                </c:pt>
                <c:pt idx="1025">
                  <c:v>k=1027</c:v>
                </c:pt>
                <c:pt idx="1026">
                  <c:v>k=1028</c:v>
                </c:pt>
                <c:pt idx="1027">
                  <c:v>k=1029</c:v>
                </c:pt>
                <c:pt idx="1028">
                  <c:v>k=1030</c:v>
                </c:pt>
                <c:pt idx="1029">
                  <c:v>k=1031</c:v>
                </c:pt>
                <c:pt idx="1030">
                  <c:v>k=1032</c:v>
                </c:pt>
                <c:pt idx="1031">
                  <c:v>k=1033</c:v>
                </c:pt>
                <c:pt idx="1032">
                  <c:v>k=1034</c:v>
                </c:pt>
                <c:pt idx="1033">
                  <c:v>k=1035</c:v>
                </c:pt>
                <c:pt idx="1034">
                  <c:v>k=1036</c:v>
                </c:pt>
                <c:pt idx="1035">
                  <c:v>k=1037</c:v>
                </c:pt>
                <c:pt idx="1036">
                  <c:v>k=1038</c:v>
                </c:pt>
                <c:pt idx="1037">
                  <c:v>k=1039</c:v>
                </c:pt>
                <c:pt idx="1038">
                  <c:v>k=1040</c:v>
                </c:pt>
                <c:pt idx="1039">
                  <c:v>k=1041</c:v>
                </c:pt>
                <c:pt idx="1040">
                  <c:v>k=1042</c:v>
                </c:pt>
                <c:pt idx="1041">
                  <c:v>k=1043</c:v>
                </c:pt>
                <c:pt idx="1042">
                  <c:v>k=1044</c:v>
                </c:pt>
                <c:pt idx="1043">
                  <c:v>k=1045</c:v>
                </c:pt>
                <c:pt idx="1044">
                  <c:v>k=1046</c:v>
                </c:pt>
                <c:pt idx="1045">
                  <c:v>k=1047</c:v>
                </c:pt>
                <c:pt idx="1046">
                  <c:v>k=1048</c:v>
                </c:pt>
                <c:pt idx="1047">
                  <c:v>k=1049</c:v>
                </c:pt>
                <c:pt idx="1048">
                  <c:v>k=1050</c:v>
                </c:pt>
                <c:pt idx="1049">
                  <c:v>k=1051</c:v>
                </c:pt>
                <c:pt idx="1050">
                  <c:v>k=1052</c:v>
                </c:pt>
                <c:pt idx="1051">
                  <c:v>k=1053</c:v>
                </c:pt>
                <c:pt idx="1052">
                  <c:v>k=1054</c:v>
                </c:pt>
                <c:pt idx="1053">
                  <c:v>k=1055</c:v>
                </c:pt>
                <c:pt idx="1054">
                  <c:v>k=1056</c:v>
                </c:pt>
                <c:pt idx="1055">
                  <c:v>k=1057</c:v>
                </c:pt>
                <c:pt idx="1056">
                  <c:v>k=1058</c:v>
                </c:pt>
                <c:pt idx="1057">
                  <c:v>k=1059</c:v>
                </c:pt>
                <c:pt idx="1058">
                  <c:v>k=1060</c:v>
                </c:pt>
                <c:pt idx="1059">
                  <c:v>k=1061</c:v>
                </c:pt>
                <c:pt idx="1060">
                  <c:v>k=1062</c:v>
                </c:pt>
                <c:pt idx="1061">
                  <c:v>k=1063</c:v>
                </c:pt>
                <c:pt idx="1062">
                  <c:v>k=1064</c:v>
                </c:pt>
                <c:pt idx="1063">
                  <c:v>k=1065</c:v>
                </c:pt>
                <c:pt idx="1064">
                  <c:v>k=1066</c:v>
                </c:pt>
                <c:pt idx="1065">
                  <c:v>k=1067</c:v>
                </c:pt>
                <c:pt idx="1066">
                  <c:v>k=1068</c:v>
                </c:pt>
                <c:pt idx="1067">
                  <c:v>k=1069</c:v>
                </c:pt>
                <c:pt idx="1068">
                  <c:v>k=1070</c:v>
                </c:pt>
                <c:pt idx="1069">
                  <c:v>k=1071</c:v>
                </c:pt>
                <c:pt idx="1070">
                  <c:v>k=1072</c:v>
                </c:pt>
                <c:pt idx="1071">
                  <c:v>k=1073</c:v>
                </c:pt>
                <c:pt idx="1072">
                  <c:v>k=1074</c:v>
                </c:pt>
                <c:pt idx="1073">
                  <c:v>k=1075</c:v>
                </c:pt>
                <c:pt idx="1074">
                  <c:v>k=1076</c:v>
                </c:pt>
                <c:pt idx="1075">
                  <c:v>k=1077</c:v>
                </c:pt>
                <c:pt idx="1076">
                  <c:v>k=1078</c:v>
                </c:pt>
                <c:pt idx="1077">
                  <c:v>k=1079</c:v>
                </c:pt>
                <c:pt idx="1078">
                  <c:v>k=1080</c:v>
                </c:pt>
                <c:pt idx="1079">
                  <c:v>k=1081</c:v>
                </c:pt>
                <c:pt idx="1080">
                  <c:v>k=1082</c:v>
                </c:pt>
                <c:pt idx="1081">
                  <c:v>k=1083</c:v>
                </c:pt>
                <c:pt idx="1082">
                  <c:v>k=1084</c:v>
                </c:pt>
                <c:pt idx="1083">
                  <c:v>k=1085</c:v>
                </c:pt>
                <c:pt idx="1084">
                  <c:v>k=1086</c:v>
                </c:pt>
                <c:pt idx="1085">
                  <c:v>k=1087</c:v>
                </c:pt>
                <c:pt idx="1086">
                  <c:v>k=1088</c:v>
                </c:pt>
                <c:pt idx="1087">
                  <c:v>k=1089</c:v>
                </c:pt>
                <c:pt idx="1088">
                  <c:v>k=1090</c:v>
                </c:pt>
                <c:pt idx="1089">
                  <c:v>k=1091</c:v>
                </c:pt>
                <c:pt idx="1090">
                  <c:v>k=1092</c:v>
                </c:pt>
                <c:pt idx="1091">
                  <c:v>k=1093</c:v>
                </c:pt>
                <c:pt idx="1092">
                  <c:v>k=1094</c:v>
                </c:pt>
                <c:pt idx="1093">
                  <c:v>k=1095</c:v>
                </c:pt>
                <c:pt idx="1094">
                  <c:v>k=1096</c:v>
                </c:pt>
                <c:pt idx="1095">
                  <c:v>k=1097</c:v>
                </c:pt>
                <c:pt idx="1096">
                  <c:v>k=1098</c:v>
                </c:pt>
                <c:pt idx="1097">
                  <c:v>k=1099</c:v>
                </c:pt>
                <c:pt idx="1098">
                  <c:v>k=1100</c:v>
                </c:pt>
                <c:pt idx="1099">
                  <c:v>k=1101</c:v>
                </c:pt>
                <c:pt idx="1100">
                  <c:v>k=1102</c:v>
                </c:pt>
                <c:pt idx="1101">
                  <c:v>k=1103</c:v>
                </c:pt>
                <c:pt idx="1102">
                  <c:v>k=1104</c:v>
                </c:pt>
                <c:pt idx="1103">
                  <c:v>k=1105</c:v>
                </c:pt>
                <c:pt idx="1104">
                  <c:v>k=1106</c:v>
                </c:pt>
                <c:pt idx="1105">
                  <c:v>k=1107</c:v>
                </c:pt>
                <c:pt idx="1106">
                  <c:v>k=1108</c:v>
                </c:pt>
                <c:pt idx="1107">
                  <c:v>k=1109</c:v>
                </c:pt>
                <c:pt idx="1108">
                  <c:v>k=1110</c:v>
                </c:pt>
                <c:pt idx="1109">
                  <c:v>k=1111</c:v>
                </c:pt>
                <c:pt idx="1110">
                  <c:v>k=1112</c:v>
                </c:pt>
                <c:pt idx="1111">
                  <c:v>k=1113</c:v>
                </c:pt>
                <c:pt idx="1112">
                  <c:v>k=1114</c:v>
                </c:pt>
                <c:pt idx="1113">
                  <c:v>k=1115</c:v>
                </c:pt>
                <c:pt idx="1114">
                  <c:v>k=1116</c:v>
                </c:pt>
                <c:pt idx="1115">
                  <c:v>k=1117</c:v>
                </c:pt>
                <c:pt idx="1116">
                  <c:v>k=1118</c:v>
                </c:pt>
                <c:pt idx="1117">
                  <c:v>k=1119</c:v>
                </c:pt>
                <c:pt idx="1118">
                  <c:v>k=1120</c:v>
                </c:pt>
                <c:pt idx="1119">
                  <c:v>k=1121</c:v>
                </c:pt>
                <c:pt idx="1120">
                  <c:v>k=1122</c:v>
                </c:pt>
                <c:pt idx="1121">
                  <c:v>k=1123</c:v>
                </c:pt>
                <c:pt idx="1122">
                  <c:v>k=1124</c:v>
                </c:pt>
                <c:pt idx="1123">
                  <c:v>k=1125</c:v>
                </c:pt>
                <c:pt idx="1124">
                  <c:v>k=1126</c:v>
                </c:pt>
                <c:pt idx="1125">
                  <c:v>k=1127</c:v>
                </c:pt>
                <c:pt idx="1126">
                  <c:v>k=1128</c:v>
                </c:pt>
                <c:pt idx="1127">
                  <c:v>k=1129</c:v>
                </c:pt>
                <c:pt idx="1128">
                  <c:v>k=1130</c:v>
                </c:pt>
                <c:pt idx="1129">
                  <c:v>k=1131</c:v>
                </c:pt>
                <c:pt idx="1130">
                  <c:v>k=1132</c:v>
                </c:pt>
                <c:pt idx="1131">
                  <c:v>k=1133</c:v>
                </c:pt>
                <c:pt idx="1132">
                  <c:v>k=1134</c:v>
                </c:pt>
                <c:pt idx="1133">
                  <c:v>k=1135</c:v>
                </c:pt>
                <c:pt idx="1134">
                  <c:v>k=1136</c:v>
                </c:pt>
                <c:pt idx="1135">
                  <c:v>k=1137</c:v>
                </c:pt>
                <c:pt idx="1136">
                  <c:v>k=1138</c:v>
                </c:pt>
                <c:pt idx="1137">
                  <c:v>k=1139</c:v>
                </c:pt>
                <c:pt idx="1138">
                  <c:v>k=1140</c:v>
                </c:pt>
                <c:pt idx="1139">
                  <c:v>k=1141</c:v>
                </c:pt>
                <c:pt idx="1140">
                  <c:v>k=1142</c:v>
                </c:pt>
                <c:pt idx="1141">
                  <c:v>k=1143</c:v>
                </c:pt>
                <c:pt idx="1142">
                  <c:v>k=1144</c:v>
                </c:pt>
                <c:pt idx="1143">
                  <c:v>k=1145</c:v>
                </c:pt>
                <c:pt idx="1144">
                  <c:v>k=1146</c:v>
                </c:pt>
                <c:pt idx="1145">
                  <c:v>k=1147</c:v>
                </c:pt>
                <c:pt idx="1146">
                  <c:v>k=1148</c:v>
                </c:pt>
                <c:pt idx="1147">
                  <c:v>k=1149</c:v>
                </c:pt>
                <c:pt idx="1148">
                  <c:v>k=1150</c:v>
                </c:pt>
                <c:pt idx="1149">
                  <c:v>k=1151</c:v>
                </c:pt>
                <c:pt idx="1150">
                  <c:v>k=1152</c:v>
                </c:pt>
                <c:pt idx="1151">
                  <c:v>k=1153</c:v>
                </c:pt>
                <c:pt idx="1152">
                  <c:v>k=1154</c:v>
                </c:pt>
                <c:pt idx="1153">
                  <c:v>k=1155</c:v>
                </c:pt>
                <c:pt idx="1154">
                  <c:v>k=1156</c:v>
                </c:pt>
                <c:pt idx="1155">
                  <c:v>k=1157</c:v>
                </c:pt>
                <c:pt idx="1156">
                  <c:v>k=1158</c:v>
                </c:pt>
                <c:pt idx="1157">
                  <c:v>k=1159</c:v>
                </c:pt>
                <c:pt idx="1158">
                  <c:v>k=1160</c:v>
                </c:pt>
                <c:pt idx="1159">
                  <c:v>k=1161</c:v>
                </c:pt>
                <c:pt idx="1160">
                  <c:v>k=1162</c:v>
                </c:pt>
                <c:pt idx="1161">
                  <c:v>k=1163</c:v>
                </c:pt>
                <c:pt idx="1162">
                  <c:v>k=1164</c:v>
                </c:pt>
                <c:pt idx="1163">
                  <c:v>k=1165</c:v>
                </c:pt>
                <c:pt idx="1164">
                  <c:v>k=1166</c:v>
                </c:pt>
                <c:pt idx="1165">
                  <c:v>k=1167</c:v>
                </c:pt>
                <c:pt idx="1166">
                  <c:v>k=1168</c:v>
                </c:pt>
                <c:pt idx="1167">
                  <c:v>k=1169</c:v>
                </c:pt>
                <c:pt idx="1168">
                  <c:v>k=1170</c:v>
                </c:pt>
                <c:pt idx="1169">
                  <c:v>k=1171</c:v>
                </c:pt>
                <c:pt idx="1170">
                  <c:v>k=1172</c:v>
                </c:pt>
                <c:pt idx="1171">
                  <c:v>k=1173</c:v>
                </c:pt>
                <c:pt idx="1172">
                  <c:v>k=1174</c:v>
                </c:pt>
                <c:pt idx="1173">
                  <c:v>k=1175</c:v>
                </c:pt>
                <c:pt idx="1174">
                  <c:v>k=1176</c:v>
                </c:pt>
                <c:pt idx="1175">
                  <c:v>k=1177</c:v>
                </c:pt>
                <c:pt idx="1176">
                  <c:v>k=1178</c:v>
                </c:pt>
                <c:pt idx="1177">
                  <c:v>k=1179</c:v>
                </c:pt>
                <c:pt idx="1178">
                  <c:v>k=1180</c:v>
                </c:pt>
                <c:pt idx="1179">
                  <c:v>k=1181</c:v>
                </c:pt>
                <c:pt idx="1180">
                  <c:v>k=1182</c:v>
                </c:pt>
                <c:pt idx="1181">
                  <c:v>k=1183</c:v>
                </c:pt>
                <c:pt idx="1182">
                  <c:v>k=1184</c:v>
                </c:pt>
                <c:pt idx="1183">
                  <c:v>k=1185</c:v>
                </c:pt>
                <c:pt idx="1184">
                  <c:v>k=1186</c:v>
                </c:pt>
                <c:pt idx="1185">
                  <c:v>k=1187</c:v>
                </c:pt>
                <c:pt idx="1186">
                  <c:v>k=1188</c:v>
                </c:pt>
                <c:pt idx="1187">
                  <c:v>k=1189</c:v>
                </c:pt>
                <c:pt idx="1188">
                  <c:v>k=1190</c:v>
                </c:pt>
                <c:pt idx="1189">
                  <c:v>k=1191</c:v>
                </c:pt>
                <c:pt idx="1190">
                  <c:v>k=1192</c:v>
                </c:pt>
                <c:pt idx="1191">
                  <c:v>k=1193</c:v>
                </c:pt>
                <c:pt idx="1192">
                  <c:v>k=1194</c:v>
                </c:pt>
                <c:pt idx="1193">
                  <c:v>k=1195</c:v>
                </c:pt>
                <c:pt idx="1194">
                  <c:v>k=1196</c:v>
                </c:pt>
                <c:pt idx="1195">
                  <c:v>k=1197</c:v>
                </c:pt>
                <c:pt idx="1196">
                  <c:v>k=1198</c:v>
                </c:pt>
                <c:pt idx="1197">
                  <c:v>k=1199</c:v>
                </c:pt>
                <c:pt idx="1198">
                  <c:v>k=1200</c:v>
                </c:pt>
                <c:pt idx="1199">
                  <c:v>k=1201</c:v>
                </c:pt>
                <c:pt idx="1200">
                  <c:v>k=1202</c:v>
                </c:pt>
                <c:pt idx="1201">
                  <c:v>k=1203</c:v>
                </c:pt>
                <c:pt idx="1202">
                  <c:v>k=1204</c:v>
                </c:pt>
                <c:pt idx="1203">
                  <c:v>k=1205</c:v>
                </c:pt>
                <c:pt idx="1204">
                  <c:v>k=1206</c:v>
                </c:pt>
                <c:pt idx="1205">
                  <c:v>k=1207</c:v>
                </c:pt>
                <c:pt idx="1206">
                  <c:v>k=1208</c:v>
                </c:pt>
                <c:pt idx="1207">
                  <c:v>k=1209</c:v>
                </c:pt>
                <c:pt idx="1208">
                  <c:v>k=1210</c:v>
                </c:pt>
                <c:pt idx="1209">
                  <c:v>k=1211</c:v>
                </c:pt>
                <c:pt idx="1210">
                  <c:v>k=1212</c:v>
                </c:pt>
                <c:pt idx="1211">
                  <c:v>k=1213</c:v>
                </c:pt>
                <c:pt idx="1212">
                  <c:v>k=1214</c:v>
                </c:pt>
                <c:pt idx="1213">
                  <c:v>k=1215</c:v>
                </c:pt>
                <c:pt idx="1214">
                  <c:v>k=1216</c:v>
                </c:pt>
                <c:pt idx="1215">
                  <c:v>k=1217</c:v>
                </c:pt>
                <c:pt idx="1216">
                  <c:v>k=1218</c:v>
                </c:pt>
                <c:pt idx="1217">
                  <c:v>k=1219</c:v>
                </c:pt>
                <c:pt idx="1218">
                  <c:v>k=1220</c:v>
                </c:pt>
                <c:pt idx="1219">
                  <c:v>k=1221</c:v>
                </c:pt>
                <c:pt idx="1220">
                  <c:v>k=1222</c:v>
                </c:pt>
                <c:pt idx="1221">
                  <c:v>k=1223</c:v>
                </c:pt>
                <c:pt idx="1222">
                  <c:v>k=1224</c:v>
                </c:pt>
                <c:pt idx="1223">
                  <c:v>k=1225</c:v>
                </c:pt>
                <c:pt idx="1224">
                  <c:v>k=1226</c:v>
                </c:pt>
                <c:pt idx="1225">
                  <c:v>k=1227</c:v>
                </c:pt>
                <c:pt idx="1226">
                  <c:v>k=1228</c:v>
                </c:pt>
                <c:pt idx="1227">
                  <c:v>k=1229</c:v>
                </c:pt>
                <c:pt idx="1228">
                  <c:v>k=1230</c:v>
                </c:pt>
                <c:pt idx="1229">
                  <c:v>k=1231</c:v>
                </c:pt>
                <c:pt idx="1230">
                  <c:v>k=1232</c:v>
                </c:pt>
                <c:pt idx="1231">
                  <c:v>k=1233</c:v>
                </c:pt>
                <c:pt idx="1232">
                  <c:v>k=1234</c:v>
                </c:pt>
                <c:pt idx="1233">
                  <c:v>k=1235</c:v>
                </c:pt>
                <c:pt idx="1234">
                  <c:v>k=1236</c:v>
                </c:pt>
                <c:pt idx="1235">
                  <c:v>k=1237</c:v>
                </c:pt>
                <c:pt idx="1236">
                  <c:v>k=1238</c:v>
                </c:pt>
                <c:pt idx="1237">
                  <c:v>k=1239</c:v>
                </c:pt>
                <c:pt idx="1238">
                  <c:v>k=1240</c:v>
                </c:pt>
                <c:pt idx="1239">
                  <c:v>k=1241</c:v>
                </c:pt>
                <c:pt idx="1240">
                  <c:v>k=1242</c:v>
                </c:pt>
                <c:pt idx="1241">
                  <c:v>k=1243</c:v>
                </c:pt>
                <c:pt idx="1242">
                  <c:v>k=1244</c:v>
                </c:pt>
                <c:pt idx="1243">
                  <c:v>k=1245</c:v>
                </c:pt>
                <c:pt idx="1244">
                  <c:v>k=1246</c:v>
                </c:pt>
                <c:pt idx="1245">
                  <c:v>k=1247</c:v>
                </c:pt>
                <c:pt idx="1246">
                  <c:v>k=1248</c:v>
                </c:pt>
                <c:pt idx="1247">
                  <c:v>k=1249</c:v>
                </c:pt>
                <c:pt idx="1248">
                  <c:v>k=1250</c:v>
                </c:pt>
                <c:pt idx="1249">
                  <c:v>k=1251</c:v>
                </c:pt>
                <c:pt idx="1250">
                  <c:v>k=1252</c:v>
                </c:pt>
                <c:pt idx="1251">
                  <c:v>k=1253</c:v>
                </c:pt>
                <c:pt idx="1252">
                  <c:v>k=1254</c:v>
                </c:pt>
                <c:pt idx="1253">
                  <c:v>k=1255</c:v>
                </c:pt>
                <c:pt idx="1254">
                  <c:v>k=1256</c:v>
                </c:pt>
                <c:pt idx="1255">
                  <c:v>k=1257</c:v>
                </c:pt>
                <c:pt idx="1256">
                  <c:v>k=1258</c:v>
                </c:pt>
                <c:pt idx="1257">
                  <c:v>k=1259</c:v>
                </c:pt>
                <c:pt idx="1258">
                  <c:v>k=1260</c:v>
                </c:pt>
                <c:pt idx="1259">
                  <c:v>k=1261</c:v>
                </c:pt>
                <c:pt idx="1260">
                  <c:v>k=1262</c:v>
                </c:pt>
                <c:pt idx="1261">
                  <c:v>k=1263</c:v>
                </c:pt>
                <c:pt idx="1262">
                  <c:v>k=1264</c:v>
                </c:pt>
                <c:pt idx="1263">
                  <c:v>k=1265</c:v>
                </c:pt>
                <c:pt idx="1264">
                  <c:v>k=1266</c:v>
                </c:pt>
                <c:pt idx="1265">
                  <c:v>k=1267</c:v>
                </c:pt>
                <c:pt idx="1266">
                  <c:v>k=1268</c:v>
                </c:pt>
                <c:pt idx="1267">
                  <c:v>k=1269</c:v>
                </c:pt>
                <c:pt idx="1268">
                  <c:v>k=1270</c:v>
                </c:pt>
                <c:pt idx="1269">
                  <c:v>k=1271</c:v>
                </c:pt>
                <c:pt idx="1270">
                  <c:v>k=1272</c:v>
                </c:pt>
                <c:pt idx="1271">
                  <c:v>k=1273</c:v>
                </c:pt>
                <c:pt idx="1272">
                  <c:v>k=1274</c:v>
                </c:pt>
                <c:pt idx="1273">
                  <c:v>k=1275</c:v>
                </c:pt>
                <c:pt idx="1274">
                  <c:v>k=1276</c:v>
                </c:pt>
                <c:pt idx="1275">
                  <c:v>k=1277</c:v>
                </c:pt>
                <c:pt idx="1276">
                  <c:v>k=1278</c:v>
                </c:pt>
                <c:pt idx="1277">
                  <c:v>k=1279</c:v>
                </c:pt>
                <c:pt idx="1278">
                  <c:v>k=1280</c:v>
                </c:pt>
                <c:pt idx="1279">
                  <c:v>k=1281</c:v>
                </c:pt>
                <c:pt idx="1280">
                  <c:v>k=1282</c:v>
                </c:pt>
                <c:pt idx="1281">
                  <c:v>k=1283</c:v>
                </c:pt>
                <c:pt idx="1282">
                  <c:v>k=1284</c:v>
                </c:pt>
                <c:pt idx="1283">
                  <c:v>k=1285</c:v>
                </c:pt>
                <c:pt idx="1284">
                  <c:v>k=1286</c:v>
                </c:pt>
                <c:pt idx="1285">
                  <c:v>k=1287</c:v>
                </c:pt>
                <c:pt idx="1286">
                  <c:v>k=1288</c:v>
                </c:pt>
                <c:pt idx="1287">
                  <c:v>k=1289</c:v>
                </c:pt>
                <c:pt idx="1288">
                  <c:v>k=1290</c:v>
                </c:pt>
                <c:pt idx="1289">
                  <c:v>k=1291</c:v>
                </c:pt>
                <c:pt idx="1290">
                  <c:v>k=1292</c:v>
                </c:pt>
                <c:pt idx="1291">
                  <c:v>k=1293</c:v>
                </c:pt>
                <c:pt idx="1292">
                  <c:v>k=1294</c:v>
                </c:pt>
                <c:pt idx="1293">
                  <c:v>k=1295</c:v>
                </c:pt>
                <c:pt idx="1294">
                  <c:v>k=1296</c:v>
                </c:pt>
                <c:pt idx="1295">
                  <c:v>k=1297</c:v>
                </c:pt>
                <c:pt idx="1296">
                  <c:v>k=1298</c:v>
                </c:pt>
                <c:pt idx="1297">
                  <c:v>k=1299</c:v>
                </c:pt>
                <c:pt idx="1298">
                  <c:v>k=1300</c:v>
                </c:pt>
                <c:pt idx="1299">
                  <c:v>k=1301</c:v>
                </c:pt>
                <c:pt idx="1300">
                  <c:v>k=1302</c:v>
                </c:pt>
                <c:pt idx="1301">
                  <c:v>k=1303</c:v>
                </c:pt>
                <c:pt idx="1302">
                  <c:v>k=1304</c:v>
                </c:pt>
                <c:pt idx="1303">
                  <c:v>k=1305</c:v>
                </c:pt>
                <c:pt idx="1304">
                  <c:v>k=1306</c:v>
                </c:pt>
                <c:pt idx="1305">
                  <c:v>k=1307</c:v>
                </c:pt>
                <c:pt idx="1306">
                  <c:v>k=1308</c:v>
                </c:pt>
                <c:pt idx="1307">
                  <c:v>k=1309</c:v>
                </c:pt>
                <c:pt idx="1308">
                  <c:v>k=1310</c:v>
                </c:pt>
                <c:pt idx="1309">
                  <c:v>k=1311</c:v>
                </c:pt>
                <c:pt idx="1310">
                  <c:v>k=1312</c:v>
                </c:pt>
                <c:pt idx="1311">
                  <c:v>k=1313</c:v>
                </c:pt>
                <c:pt idx="1312">
                  <c:v>k=1314</c:v>
                </c:pt>
                <c:pt idx="1313">
                  <c:v>k=1315</c:v>
                </c:pt>
                <c:pt idx="1314">
                  <c:v>k=1316</c:v>
                </c:pt>
                <c:pt idx="1315">
                  <c:v>k=1317</c:v>
                </c:pt>
                <c:pt idx="1316">
                  <c:v>k=1318</c:v>
                </c:pt>
                <c:pt idx="1317">
                  <c:v>k=1319</c:v>
                </c:pt>
                <c:pt idx="1318">
                  <c:v>k=1320</c:v>
                </c:pt>
                <c:pt idx="1319">
                  <c:v>k=1321</c:v>
                </c:pt>
                <c:pt idx="1320">
                  <c:v>k=1322</c:v>
                </c:pt>
                <c:pt idx="1321">
                  <c:v>k=1323</c:v>
                </c:pt>
                <c:pt idx="1322">
                  <c:v>k=1324</c:v>
                </c:pt>
                <c:pt idx="1323">
                  <c:v>k=1325</c:v>
                </c:pt>
                <c:pt idx="1324">
                  <c:v>k=1326</c:v>
                </c:pt>
                <c:pt idx="1325">
                  <c:v>k=1327</c:v>
                </c:pt>
                <c:pt idx="1326">
                  <c:v>k=1328</c:v>
                </c:pt>
                <c:pt idx="1327">
                  <c:v>k=1329</c:v>
                </c:pt>
                <c:pt idx="1328">
                  <c:v>k=1330</c:v>
                </c:pt>
                <c:pt idx="1329">
                  <c:v>k=1331</c:v>
                </c:pt>
                <c:pt idx="1330">
                  <c:v>k=1332</c:v>
                </c:pt>
                <c:pt idx="1331">
                  <c:v>k=1333</c:v>
                </c:pt>
                <c:pt idx="1332">
                  <c:v>k=1334</c:v>
                </c:pt>
                <c:pt idx="1333">
                  <c:v>k=1335</c:v>
                </c:pt>
                <c:pt idx="1334">
                  <c:v>k=1336</c:v>
                </c:pt>
                <c:pt idx="1335">
                  <c:v>k=1337</c:v>
                </c:pt>
                <c:pt idx="1336">
                  <c:v>k=1338</c:v>
                </c:pt>
                <c:pt idx="1337">
                  <c:v>k=1339</c:v>
                </c:pt>
                <c:pt idx="1338">
                  <c:v>k=1340</c:v>
                </c:pt>
                <c:pt idx="1339">
                  <c:v>k=1341</c:v>
                </c:pt>
                <c:pt idx="1340">
                  <c:v>k=1342</c:v>
                </c:pt>
                <c:pt idx="1341">
                  <c:v>k=1343</c:v>
                </c:pt>
                <c:pt idx="1342">
                  <c:v>k=1344</c:v>
                </c:pt>
                <c:pt idx="1343">
                  <c:v>k=1345</c:v>
                </c:pt>
                <c:pt idx="1344">
                  <c:v>k=1346</c:v>
                </c:pt>
                <c:pt idx="1345">
                  <c:v>k=1347</c:v>
                </c:pt>
                <c:pt idx="1346">
                  <c:v>k=1348</c:v>
                </c:pt>
                <c:pt idx="1347">
                  <c:v>k=1349</c:v>
                </c:pt>
                <c:pt idx="1348">
                  <c:v>k=1350</c:v>
                </c:pt>
                <c:pt idx="1349">
                  <c:v>k=1351</c:v>
                </c:pt>
                <c:pt idx="1350">
                  <c:v>k=1352</c:v>
                </c:pt>
                <c:pt idx="1351">
                  <c:v>k=1353</c:v>
                </c:pt>
                <c:pt idx="1352">
                  <c:v>k=1354</c:v>
                </c:pt>
                <c:pt idx="1353">
                  <c:v>k=1355</c:v>
                </c:pt>
                <c:pt idx="1354">
                  <c:v>k=1356</c:v>
                </c:pt>
                <c:pt idx="1355">
                  <c:v>k=1357</c:v>
                </c:pt>
                <c:pt idx="1356">
                  <c:v>k=1358</c:v>
                </c:pt>
                <c:pt idx="1357">
                  <c:v>k=1359</c:v>
                </c:pt>
                <c:pt idx="1358">
                  <c:v>k=1360</c:v>
                </c:pt>
                <c:pt idx="1359">
                  <c:v>k=1361</c:v>
                </c:pt>
                <c:pt idx="1360">
                  <c:v>k=1362</c:v>
                </c:pt>
                <c:pt idx="1361">
                  <c:v>k=1363</c:v>
                </c:pt>
                <c:pt idx="1362">
                  <c:v>k=1364</c:v>
                </c:pt>
                <c:pt idx="1363">
                  <c:v>k=1365</c:v>
                </c:pt>
                <c:pt idx="1364">
                  <c:v>k=1366</c:v>
                </c:pt>
                <c:pt idx="1365">
                  <c:v>k=1367</c:v>
                </c:pt>
                <c:pt idx="1366">
                  <c:v>k=1368</c:v>
                </c:pt>
                <c:pt idx="1367">
                  <c:v>k=1369</c:v>
                </c:pt>
                <c:pt idx="1368">
                  <c:v>k=1370</c:v>
                </c:pt>
                <c:pt idx="1369">
                  <c:v>k=1371</c:v>
                </c:pt>
                <c:pt idx="1370">
                  <c:v>k=1372</c:v>
                </c:pt>
                <c:pt idx="1371">
                  <c:v>k=1373</c:v>
                </c:pt>
                <c:pt idx="1372">
                  <c:v>k=1374</c:v>
                </c:pt>
                <c:pt idx="1373">
                  <c:v>k=1375</c:v>
                </c:pt>
                <c:pt idx="1374">
                  <c:v>k=1376</c:v>
                </c:pt>
                <c:pt idx="1375">
                  <c:v>k=1377</c:v>
                </c:pt>
                <c:pt idx="1376">
                  <c:v>k=1378</c:v>
                </c:pt>
                <c:pt idx="1377">
                  <c:v>k=1379</c:v>
                </c:pt>
                <c:pt idx="1378">
                  <c:v>k=1380</c:v>
                </c:pt>
                <c:pt idx="1379">
                  <c:v>k=1381</c:v>
                </c:pt>
                <c:pt idx="1380">
                  <c:v>k=1382</c:v>
                </c:pt>
                <c:pt idx="1381">
                  <c:v>k=1383</c:v>
                </c:pt>
                <c:pt idx="1382">
                  <c:v>k=1384</c:v>
                </c:pt>
                <c:pt idx="1383">
                  <c:v>k=1385</c:v>
                </c:pt>
                <c:pt idx="1384">
                  <c:v>k=1386</c:v>
                </c:pt>
                <c:pt idx="1385">
                  <c:v>k=1387</c:v>
                </c:pt>
                <c:pt idx="1386">
                  <c:v>k=1388</c:v>
                </c:pt>
                <c:pt idx="1387">
                  <c:v>k=1389</c:v>
                </c:pt>
                <c:pt idx="1388">
                  <c:v>k=1390</c:v>
                </c:pt>
                <c:pt idx="1389">
                  <c:v>k=1391</c:v>
                </c:pt>
                <c:pt idx="1390">
                  <c:v>k=1392</c:v>
                </c:pt>
                <c:pt idx="1391">
                  <c:v>k=1393</c:v>
                </c:pt>
                <c:pt idx="1392">
                  <c:v>k=1394</c:v>
                </c:pt>
                <c:pt idx="1393">
                  <c:v>k=1395</c:v>
                </c:pt>
                <c:pt idx="1394">
                  <c:v>k=1396</c:v>
                </c:pt>
                <c:pt idx="1395">
                  <c:v>k=1397</c:v>
                </c:pt>
                <c:pt idx="1396">
                  <c:v>k=1398</c:v>
                </c:pt>
                <c:pt idx="1397">
                  <c:v>k=1399</c:v>
                </c:pt>
                <c:pt idx="1398">
                  <c:v>k=1400</c:v>
                </c:pt>
                <c:pt idx="1399">
                  <c:v>k=1401</c:v>
                </c:pt>
                <c:pt idx="1400">
                  <c:v>k=1402</c:v>
                </c:pt>
                <c:pt idx="1401">
                  <c:v>k=1403</c:v>
                </c:pt>
                <c:pt idx="1402">
                  <c:v>k=1404</c:v>
                </c:pt>
                <c:pt idx="1403">
                  <c:v>k=1405</c:v>
                </c:pt>
                <c:pt idx="1404">
                  <c:v>k=1406</c:v>
                </c:pt>
                <c:pt idx="1405">
                  <c:v>k=1407</c:v>
                </c:pt>
                <c:pt idx="1406">
                  <c:v>k=1408</c:v>
                </c:pt>
                <c:pt idx="1407">
                  <c:v>k=1409</c:v>
                </c:pt>
                <c:pt idx="1408">
                  <c:v>k=1410</c:v>
                </c:pt>
                <c:pt idx="1409">
                  <c:v>k=1411</c:v>
                </c:pt>
                <c:pt idx="1410">
                  <c:v>k=1412</c:v>
                </c:pt>
                <c:pt idx="1411">
                  <c:v>k=1413</c:v>
                </c:pt>
                <c:pt idx="1412">
                  <c:v>k=1414</c:v>
                </c:pt>
                <c:pt idx="1413">
                  <c:v>k=1415</c:v>
                </c:pt>
                <c:pt idx="1414">
                  <c:v>k=1416</c:v>
                </c:pt>
                <c:pt idx="1415">
                  <c:v>k=1417</c:v>
                </c:pt>
                <c:pt idx="1416">
                  <c:v>k=1418</c:v>
                </c:pt>
                <c:pt idx="1417">
                  <c:v>k=1419</c:v>
                </c:pt>
                <c:pt idx="1418">
                  <c:v>k=1420</c:v>
                </c:pt>
                <c:pt idx="1419">
                  <c:v>k=1421</c:v>
                </c:pt>
                <c:pt idx="1420">
                  <c:v>k=1422</c:v>
                </c:pt>
                <c:pt idx="1421">
                  <c:v>k=1423</c:v>
                </c:pt>
                <c:pt idx="1422">
                  <c:v>k=1424</c:v>
                </c:pt>
                <c:pt idx="1423">
                  <c:v>k=1425</c:v>
                </c:pt>
                <c:pt idx="1424">
                  <c:v>k=1426</c:v>
                </c:pt>
                <c:pt idx="1425">
                  <c:v>k=1427</c:v>
                </c:pt>
                <c:pt idx="1426">
                  <c:v>k=1428</c:v>
                </c:pt>
                <c:pt idx="1427">
                  <c:v>k=1429</c:v>
                </c:pt>
                <c:pt idx="1428">
                  <c:v>k=1430</c:v>
                </c:pt>
                <c:pt idx="1429">
                  <c:v>k=1431</c:v>
                </c:pt>
                <c:pt idx="1430">
                  <c:v>k=1432</c:v>
                </c:pt>
                <c:pt idx="1431">
                  <c:v>k=1433</c:v>
                </c:pt>
                <c:pt idx="1432">
                  <c:v>k=1434</c:v>
                </c:pt>
                <c:pt idx="1433">
                  <c:v>k=1435</c:v>
                </c:pt>
                <c:pt idx="1434">
                  <c:v>k=1436</c:v>
                </c:pt>
                <c:pt idx="1435">
                  <c:v>k=1437</c:v>
                </c:pt>
                <c:pt idx="1436">
                  <c:v>k=1438</c:v>
                </c:pt>
                <c:pt idx="1437">
                  <c:v>k=1439</c:v>
                </c:pt>
                <c:pt idx="1438">
                  <c:v>k=1440</c:v>
                </c:pt>
                <c:pt idx="1439">
                  <c:v>k=1441</c:v>
                </c:pt>
                <c:pt idx="1440">
                  <c:v>k=1442</c:v>
                </c:pt>
                <c:pt idx="1441">
                  <c:v>k=1443</c:v>
                </c:pt>
                <c:pt idx="1442">
                  <c:v>k=1444</c:v>
                </c:pt>
                <c:pt idx="1443">
                  <c:v>k=1445</c:v>
                </c:pt>
                <c:pt idx="1444">
                  <c:v>k=1446</c:v>
                </c:pt>
                <c:pt idx="1445">
                  <c:v>k=1447</c:v>
                </c:pt>
                <c:pt idx="1446">
                  <c:v>k=1448</c:v>
                </c:pt>
                <c:pt idx="1447">
                  <c:v>k=1449</c:v>
                </c:pt>
                <c:pt idx="1448">
                  <c:v>k=1450</c:v>
                </c:pt>
                <c:pt idx="1449">
                  <c:v>k=1451</c:v>
                </c:pt>
                <c:pt idx="1450">
                  <c:v>k=1452</c:v>
                </c:pt>
                <c:pt idx="1451">
                  <c:v>k=1453</c:v>
                </c:pt>
                <c:pt idx="1452">
                  <c:v>k=1454</c:v>
                </c:pt>
                <c:pt idx="1453">
                  <c:v>k=1455</c:v>
                </c:pt>
                <c:pt idx="1454">
                  <c:v>k=1456</c:v>
                </c:pt>
                <c:pt idx="1455">
                  <c:v>k=1457</c:v>
                </c:pt>
                <c:pt idx="1456">
                  <c:v>k=1458</c:v>
                </c:pt>
                <c:pt idx="1457">
                  <c:v>k=1459</c:v>
                </c:pt>
                <c:pt idx="1458">
                  <c:v>k=1460</c:v>
                </c:pt>
                <c:pt idx="1459">
                  <c:v>k=1461</c:v>
                </c:pt>
                <c:pt idx="1460">
                  <c:v>k=1462</c:v>
                </c:pt>
                <c:pt idx="1461">
                  <c:v>k=1463</c:v>
                </c:pt>
                <c:pt idx="1462">
                  <c:v>k=1464</c:v>
                </c:pt>
                <c:pt idx="1463">
                  <c:v>k=1465</c:v>
                </c:pt>
                <c:pt idx="1464">
                  <c:v>k=1466</c:v>
                </c:pt>
                <c:pt idx="1465">
                  <c:v>k=1467</c:v>
                </c:pt>
                <c:pt idx="1466">
                  <c:v>k=1468</c:v>
                </c:pt>
                <c:pt idx="1467">
                  <c:v>k=1469</c:v>
                </c:pt>
                <c:pt idx="1468">
                  <c:v>k=1470</c:v>
                </c:pt>
                <c:pt idx="1469">
                  <c:v>k=1471</c:v>
                </c:pt>
                <c:pt idx="1470">
                  <c:v>k=1472</c:v>
                </c:pt>
                <c:pt idx="1471">
                  <c:v>k=1473</c:v>
                </c:pt>
                <c:pt idx="1472">
                  <c:v>k=1474</c:v>
                </c:pt>
                <c:pt idx="1473">
                  <c:v>k=1475</c:v>
                </c:pt>
                <c:pt idx="1474">
                  <c:v>k=1476</c:v>
                </c:pt>
                <c:pt idx="1475">
                  <c:v>k=1477</c:v>
                </c:pt>
                <c:pt idx="1476">
                  <c:v>k=1478</c:v>
                </c:pt>
                <c:pt idx="1477">
                  <c:v>k=1479</c:v>
                </c:pt>
                <c:pt idx="1478">
                  <c:v>k=1480</c:v>
                </c:pt>
                <c:pt idx="1479">
                  <c:v>k=1481</c:v>
                </c:pt>
                <c:pt idx="1480">
                  <c:v>k=1482</c:v>
                </c:pt>
                <c:pt idx="1481">
                  <c:v>k=1483</c:v>
                </c:pt>
                <c:pt idx="1482">
                  <c:v>k=1484</c:v>
                </c:pt>
                <c:pt idx="1483">
                  <c:v>k=1485</c:v>
                </c:pt>
                <c:pt idx="1484">
                  <c:v>k=1486</c:v>
                </c:pt>
                <c:pt idx="1485">
                  <c:v>k=1487</c:v>
                </c:pt>
                <c:pt idx="1486">
                  <c:v>k=1488</c:v>
                </c:pt>
                <c:pt idx="1487">
                  <c:v>k=1489</c:v>
                </c:pt>
                <c:pt idx="1488">
                  <c:v>k=1490</c:v>
                </c:pt>
                <c:pt idx="1489">
                  <c:v>k=1491</c:v>
                </c:pt>
                <c:pt idx="1490">
                  <c:v>k=1492</c:v>
                </c:pt>
                <c:pt idx="1491">
                  <c:v>k=1493</c:v>
                </c:pt>
                <c:pt idx="1492">
                  <c:v>k=1494</c:v>
                </c:pt>
                <c:pt idx="1493">
                  <c:v>k=1495</c:v>
                </c:pt>
                <c:pt idx="1494">
                  <c:v>k=1496</c:v>
                </c:pt>
                <c:pt idx="1495">
                  <c:v>k=1497</c:v>
                </c:pt>
                <c:pt idx="1496">
                  <c:v>k=1498</c:v>
                </c:pt>
                <c:pt idx="1497">
                  <c:v>k=1499</c:v>
                </c:pt>
                <c:pt idx="1498">
                  <c:v>k=1500</c:v>
                </c:pt>
                <c:pt idx="1499">
                  <c:v>k=1501</c:v>
                </c:pt>
                <c:pt idx="1500">
                  <c:v>k=1502</c:v>
                </c:pt>
                <c:pt idx="1501">
                  <c:v>k=1503</c:v>
                </c:pt>
                <c:pt idx="1502">
                  <c:v>k=1504</c:v>
                </c:pt>
                <c:pt idx="1503">
                  <c:v>k=1505</c:v>
                </c:pt>
                <c:pt idx="1504">
                  <c:v>k=1506</c:v>
                </c:pt>
                <c:pt idx="1505">
                  <c:v>k=1507</c:v>
                </c:pt>
                <c:pt idx="1506">
                  <c:v>k=1508</c:v>
                </c:pt>
                <c:pt idx="1507">
                  <c:v>k=1509</c:v>
                </c:pt>
                <c:pt idx="1508">
                  <c:v>k=1510</c:v>
                </c:pt>
                <c:pt idx="1509">
                  <c:v>k=1511</c:v>
                </c:pt>
                <c:pt idx="1510">
                  <c:v>k=1512</c:v>
                </c:pt>
                <c:pt idx="1511">
                  <c:v>k=1513</c:v>
                </c:pt>
                <c:pt idx="1512">
                  <c:v>k=1514</c:v>
                </c:pt>
                <c:pt idx="1513">
                  <c:v>k=1515</c:v>
                </c:pt>
                <c:pt idx="1514">
                  <c:v>k=1516</c:v>
                </c:pt>
                <c:pt idx="1515">
                  <c:v>k=1517</c:v>
                </c:pt>
                <c:pt idx="1516">
                  <c:v>k=1518</c:v>
                </c:pt>
                <c:pt idx="1517">
                  <c:v>k=1519</c:v>
                </c:pt>
                <c:pt idx="1518">
                  <c:v>k=1520</c:v>
                </c:pt>
                <c:pt idx="1519">
                  <c:v>k=1521</c:v>
                </c:pt>
                <c:pt idx="1520">
                  <c:v>k=1522</c:v>
                </c:pt>
                <c:pt idx="1521">
                  <c:v>k=1523</c:v>
                </c:pt>
                <c:pt idx="1522">
                  <c:v>k=1524</c:v>
                </c:pt>
                <c:pt idx="1523">
                  <c:v>k=1525</c:v>
                </c:pt>
                <c:pt idx="1524">
                  <c:v>k=1526</c:v>
                </c:pt>
                <c:pt idx="1525">
                  <c:v>k=1527</c:v>
                </c:pt>
                <c:pt idx="1526">
                  <c:v>k=1528</c:v>
                </c:pt>
                <c:pt idx="1527">
                  <c:v>k=1529</c:v>
                </c:pt>
                <c:pt idx="1528">
                  <c:v>k=1530</c:v>
                </c:pt>
                <c:pt idx="1529">
                  <c:v>k=1531</c:v>
                </c:pt>
                <c:pt idx="1530">
                  <c:v>k=1532</c:v>
                </c:pt>
                <c:pt idx="1531">
                  <c:v>k=1533</c:v>
                </c:pt>
                <c:pt idx="1532">
                  <c:v>k=1534</c:v>
                </c:pt>
                <c:pt idx="1533">
                  <c:v>k=1535</c:v>
                </c:pt>
                <c:pt idx="1534">
                  <c:v>k=1536</c:v>
                </c:pt>
                <c:pt idx="1535">
                  <c:v>k=1537</c:v>
                </c:pt>
                <c:pt idx="1536">
                  <c:v>k=1538</c:v>
                </c:pt>
                <c:pt idx="1537">
                  <c:v>k=1539</c:v>
                </c:pt>
                <c:pt idx="1538">
                  <c:v>k=1540</c:v>
                </c:pt>
                <c:pt idx="1539">
                  <c:v>k=1541</c:v>
                </c:pt>
                <c:pt idx="1540">
                  <c:v>k=1542</c:v>
                </c:pt>
                <c:pt idx="1541">
                  <c:v>k=1543</c:v>
                </c:pt>
                <c:pt idx="1542">
                  <c:v>k=1544</c:v>
                </c:pt>
                <c:pt idx="1543">
                  <c:v>k=1545</c:v>
                </c:pt>
                <c:pt idx="1544">
                  <c:v>k=1546</c:v>
                </c:pt>
                <c:pt idx="1545">
                  <c:v>k=1547</c:v>
                </c:pt>
                <c:pt idx="1546">
                  <c:v>k=1548</c:v>
                </c:pt>
                <c:pt idx="1547">
                  <c:v>k=1549</c:v>
                </c:pt>
                <c:pt idx="1548">
                  <c:v>k=1550</c:v>
                </c:pt>
                <c:pt idx="1549">
                  <c:v>k=1551</c:v>
                </c:pt>
                <c:pt idx="1550">
                  <c:v>k=1552</c:v>
                </c:pt>
                <c:pt idx="1551">
                  <c:v>k=1553</c:v>
                </c:pt>
                <c:pt idx="1552">
                  <c:v>k=1554</c:v>
                </c:pt>
                <c:pt idx="1553">
                  <c:v>k=1555</c:v>
                </c:pt>
                <c:pt idx="1554">
                  <c:v>k=1556</c:v>
                </c:pt>
                <c:pt idx="1555">
                  <c:v>k=1557</c:v>
                </c:pt>
                <c:pt idx="1556">
                  <c:v>k=1558</c:v>
                </c:pt>
                <c:pt idx="1557">
                  <c:v>k=1559</c:v>
                </c:pt>
                <c:pt idx="1558">
                  <c:v>k=1560</c:v>
                </c:pt>
                <c:pt idx="1559">
                  <c:v>k=1561</c:v>
                </c:pt>
                <c:pt idx="1560">
                  <c:v>k=1562</c:v>
                </c:pt>
                <c:pt idx="1561">
                  <c:v>k=1563</c:v>
                </c:pt>
                <c:pt idx="1562">
                  <c:v>k=1564</c:v>
                </c:pt>
                <c:pt idx="1563">
                  <c:v>k=1565</c:v>
                </c:pt>
                <c:pt idx="1564">
                  <c:v>k=1566</c:v>
                </c:pt>
                <c:pt idx="1565">
                  <c:v>k=1567</c:v>
                </c:pt>
                <c:pt idx="1566">
                  <c:v>k=1568</c:v>
                </c:pt>
                <c:pt idx="1567">
                  <c:v>k=1569</c:v>
                </c:pt>
                <c:pt idx="1568">
                  <c:v>k=1570</c:v>
                </c:pt>
                <c:pt idx="1569">
                  <c:v>k=1571</c:v>
                </c:pt>
                <c:pt idx="1570">
                  <c:v>k=1572</c:v>
                </c:pt>
                <c:pt idx="1571">
                  <c:v>k=1573</c:v>
                </c:pt>
                <c:pt idx="1572">
                  <c:v>k=1574</c:v>
                </c:pt>
                <c:pt idx="1573">
                  <c:v>k=1575</c:v>
                </c:pt>
                <c:pt idx="1574">
                  <c:v>k=1576</c:v>
                </c:pt>
                <c:pt idx="1575">
                  <c:v>k=1577</c:v>
                </c:pt>
                <c:pt idx="1576">
                  <c:v>k=1578</c:v>
                </c:pt>
                <c:pt idx="1577">
                  <c:v>k=1579</c:v>
                </c:pt>
                <c:pt idx="1578">
                  <c:v>k=1580</c:v>
                </c:pt>
                <c:pt idx="1579">
                  <c:v>k=1581</c:v>
                </c:pt>
                <c:pt idx="1580">
                  <c:v>k=1582</c:v>
                </c:pt>
                <c:pt idx="1581">
                  <c:v>k=1583</c:v>
                </c:pt>
                <c:pt idx="1582">
                  <c:v>k=1584</c:v>
                </c:pt>
                <c:pt idx="1583">
                  <c:v>k=1585</c:v>
                </c:pt>
                <c:pt idx="1584">
                  <c:v>k=1586</c:v>
                </c:pt>
                <c:pt idx="1585">
                  <c:v>k=1587</c:v>
                </c:pt>
                <c:pt idx="1586">
                  <c:v>k=1588</c:v>
                </c:pt>
                <c:pt idx="1587">
                  <c:v>k=1589</c:v>
                </c:pt>
                <c:pt idx="1588">
                  <c:v>k=1590</c:v>
                </c:pt>
                <c:pt idx="1589">
                  <c:v>k=1591</c:v>
                </c:pt>
                <c:pt idx="1590">
                  <c:v>k=1592</c:v>
                </c:pt>
                <c:pt idx="1591">
                  <c:v>k=1593</c:v>
                </c:pt>
                <c:pt idx="1592">
                  <c:v>k=1594</c:v>
                </c:pt>
                <c:pt idx="1593">
                  <c:v>k=1595</c:v>
                </c:pt>
                <c:pt idx="1594">
                  <c:v>k=1596</c:v>
                </c:pt>
                <c:pt idx="1595">
                  <c:v>k=1597</c:v>
                </c:pt>
                <c:pt idx="1596">
                  <c:v>k=1598</c:v>
                </c:pt>
                <c:pt idx="1597">
                  <c:v>k=1599</c:v>
                </c:pt>
                <c:pt idx="1598">
                  <c:v>k=1600</c:v>
                </c:pt>
                <c:pt idx="1599">
                  <c:v>k=1601</c:v>
                </c:pt>
                <c:pt idx="1600">
                  <c:v>k=1602</c:v>
                </c:pt>
                <c:pt idx="1601">
                  <c:v>k=1603</c:v>
                </c:pt>
                <c:pt idx="1602">
                  <c:v>k=1604</c:v>
                </c:pt>
                <c:pt idx="1603">
                  <c:v>k=1605</c:v>
                </c:pt>
                <c:pt idx="1604">
                  <c:v>k=1606</c:v>
                </c:pt>
                <c:pt idx="1605">
                  <c:v>k=1607</c:v>
                </c:pt>
                <c:pt idx="1606">
                  <c:v>k=1608</c:v>
                </c:pt>
                <c:pt idx="1607">
                  <c:v>k=1609</c:v>
                </c:pt>
                <c:pt idx="1608">
                  <c:v>k=1610</c:v>
                </c:pt>
                <c:pt idx="1609">
                  <c:v>k=1611</c:v>
                </c:pt>
                <c:pt idx="1610">
                  <c:v>k=1612</c:v>
                </c:pt>
                <c:pt idx="1611">
                  <c:v>k=1613</c:v>
                </c:pt>
                <c:pt idx="1612">
                  <c:v>k=1614</c:v>
                </c:pt>
                <c:pt idx="1613">
                  <c:v>k=1615</c:v>
                </c:pt>
                <c:pt idx="1614">
                  <c:v>k=1616</c:v>
                </c:pt>
                <c:pt idx="1615">
                  <c:v>k=1617</c:v>
                </c:pt>
                <c:pt idx="1616">
                  <c:v>k=1618</c:v>
                </c:pt>
                <c:pt idx="1617">
                  <c:v>k=1619</c:v>
                </c:pt>
                <c:pt idx="1618">
                  <c:v>k=1620</c:v>
                </c:pt>
                <c:pt idx="1619">
                  <c:v>k=1621</c:v>
                </c:pt>
                <c:pt idx="1620">
                  <c:v>k=1622</c:v>
                </c:pt>
                <c:pt idx="1621">
                  <c:v>k=1623</c:v>
                </c:pt>
                <c:pt idx="1622">
                  <c:v>k=1624</c:v>
                </c:pt>
                <c:pt idx="1623">
                  <c:v>k=1625</c:v>
                </c:pt>
                <c:pt idx="1624">
                  <c:v>k=1626</c:v>
                </c:pt>
                <c:pt idx="1625">
                  <c:v>k=1627</c:v>
                </c:pt>
                <c:pt idx="1626">
                  <c:v>k=1628</c:v>
                </c:pt>
                <c:pt idx="1627">
                  <c:v>k=1629</c:v>
                </c:pt>
                <c:pt idx="1628">
                  <c:v>k=1630</c:v>
                </c:pt>
                <c:pt idx="1629">
                  <c:v>k=1631</c:v>
                </c:pt>
                <c:pt idx="1630">
                  <c:v>k=1632</c:v>
                </c:pt>
                <c:pt idx="1631">
                  <c:v>k=1633</c:v>
                </c:pt>
                <c:pt idx="1632">
                  <c:v>k=1634</c:v>
                </c:pt>
                <c:pt idx="1633">
                  <c:v>k=1635</c:v>
                </c:pt>
                <c:pt idx="1634">
                  <c:v>k=1636</c:v>
                </c:pt>
                <c:pt idx="1635">
                  <c:v>k=1637</c:v>
                </c:pt>
                <c:pt idx="1636">
                  <c:v>k=1638</c:v>
                </c:pt>
                <c:pt idx="1637">
                  <c:v>k=1639</c:v>
                </c:pt>
                <c:pt idx="1638">
                  <c:v>k=1640</c:v>
                </c:pt>
                <c:pt idx="1639">
                  <c:v>k=1641</c:v>
                </c:pt>
                <c:pt idx="1640">
                  <c:v>k=1642</c:v>
                </c:pt>
                <c:pt idx="1641">
                  <c:v>k=1643</c:v>
                </c:pt>
                <c:pt idx="1642">
                  <c:v>k=1644</c:v>
                </c:pt>
                <c:pt idx="1643">
                  <c:v>k=1645</c:v>
                </c:pt>
                <c:pt idx="1644">
                  <c:v>k=1646</c:v>
                </c:pt>
                <c:pt idx="1645">
                  <c:v>k=1647</c:v>
                </c:pt>
                <c:pt idx="1646">
                  <c:v>k=1648</c:v>
                </c:pt>
                <c:pt idx="1647">
                  <c:v>k=1649</c:v>
                </c:pt>
                <c:pt idx="1648">
                  <c:v>k=1650</c:v>
                </c:pt>
                <c:pt idx="1649">
                  <c:v>k=1651</c:v>
                </c:pt>
                <c:pt idx="1650">
                  <c:v>k=1652</c:v>
                </c:pt>
                <c:pt idx="1651">
                  <c:v>k=1653</c:v>
                </c:pt>
                <c:pt idx="1652">
                  <c:v>k=1654</c:v>
                </c:pt>
                <c:pt idx="1653">
                  <c:v>k=1655</c:v>
                </c:pt>
                <c:pt idx="1654">
                  <c:v>k=1656</c:v>
                </c:pt>
                <c:pt idx="1655">
                  <c:v>k=1657</c:v>
                </c:pt>
                <c:pt idx="1656">
                  <c:v>k=1658</c:v>
                </c:pt>
                <c:pt idx="1657">
                  <c:v>k=1659</c:v>
                </c:pt>
                <c:pt idx="1658">
                  <c:v>k=1660</c:v>
                </c:pt>
                <c:pt idx="1659">
                  <c:v>k=1661</c:v>
                </c:pt>
                <c:pt idx="1660">
                  <c:v>k=1662</c:v>
                </c:pt>
                <c:pt idx="1661">
                  <c:v>k=1663</c:v>
                </c:pt>
                <c:pt idx="1662">
                  <c:v>k=1664</c:v>
                </c:pt>
                <c:pt idx="1663">
                  <c:v>k=1665</c:v>
                </c:pt>
                <c:pt idx="1664">
                  <c:v>k=1666</c:v>
                </c:pt>
                <c:pt idx="1665">
                  <c:v>k=1667</c:v>
                </c:pt>
                <c:pt idx="1666">
                  <c:v>k=1668</c:v>
                </c:pt>
                <c:pt idx="1667">
                  <c:v>k=1669</c:v>
                </c:pt>
                <c:pt idx="1668">
                  <c:v>k=1670</c:v>
                </c:pt>
                <c:pt idx="1669">
                  <c:v>k=1671</c:v>
                </c:pt>
                <c:pt idx="1670">
                  <c:v>k=1672</c:v>
                </c:pt>
                <c:pt idx="1671">
                  <c:v>k=1673</c:v>
                </c:pt>
                <c:pt idx="1672">
                  <c:v>k=1674</c:v>
                </c:pt>
                <c:pt idx="1673">
                  <c:v>k=1675</c:v>
                </c:pt>
                <c:pt idx="1674">
                  <c:v>k=1676</c:v>
                </c:pt>
                <c:pt idx="1675">
                  <c:v>k=1677</c:v>
                </c:pt>
                <c:pt idx="1676">
                  <c:v>k=1678</c:v>
                </c:pt>
                <c:pt idx="1677">
                  <c:v>k=1679</c:v>
                </c:pt>
                <c:pt idx="1678">
                  <c:v>k=1680</c:v>
                </c:pt>
                <c:pt idx="1679">
                  <c:v>k=1681</c:v>
                </c:pt>
                <c:pt idx="1680">
                  <c:v>k=1682</c:v>
                </c:pt>
                <c:pt idx="1681">
                  <c:v>k=1683</c:v>
                </c:pt>
                <c:pt idx="1682">
                  <c:v>k=1684</c:v>
                </c:pt>
                <c:pt idx="1683">
                  <c:v>k=1685</c:v>
                </c:pt>
                <c:pt idx="1684">
                  <c:v>k=1686</c:v>
                </c:pt>
                <c:pt idx="1685">
                  <c:v>k=1687</c:v>
                </c:pt>
                <c:pt idx="1686">
                  <c:v>k=1688</c:v>
                </c:pt>
                <c:pt idx="1687">
                  <c:v>k=1689</c:v>
                </c:pt>
                <c:pt idx="1688">
                  <c:v>k=1690</c:v>
                </c:pt>
                <c:pt idx="1689">
                  <c:v>k=1691</c:v>
                </c:pt>
                <c:pt idx="1690">
                  <c:v>k=1692</c:v>
                </c:pt>
                <c:pt idx="1691">
                  <c:v>k=1693</c:v>
                </c:pt>
                <c:pt idx="1692">
                  <c:v>k=1694</c:v>
                </c:pt>
                <c:pt idx="1693">
                  <c:v>k=1695</c:v>
                </c:pt>
                <c:pt idx="1694">
                  <c:v>k=1696</c:v>
                </c:pt>
                <c:pt idx="1695">
                  <c:v>k=1697</c:v>
                </c:pt>
                <c:pt idx="1696">
                  <c:v>k=1698</c:v>
                </c:pt>
                <c:pt idx="1697">
                  <c:v>k=1699</c:v>
                </c:pt>
                <c:pt idx="1698">
                  <c:v>k=1700</c:v>
                </c:pt>
                <c:pt idx="1699">
                  <c:v>k=1701</c:v>
                </c:pt>
                <c:pt idx="1700">
                  <c:v>k=1702</c:v>
                </c:pt>
                <c:pt idx="1701">
                  <c:v>k=1703</c:v>
                </c:pt>
                <c:pt idx="1702">
                  <c:v>k=1704</c:v>
                </c:pt>
                <c:pt idx="1703">
                  <c:v>k=1705</c:v>
                </c:pt>
                <c:pt idx="1704">
                  <c:v>k=1706</c:v>
                </c:pt>
                <c:pt idx="1705">
                  <c:v>k=1707</c:v>
                </c:pt>
                <c:pt idx="1706">
                  <c:v>k=1708</c:v>
                </c:pt>
                <c:pt idx="1707">
                  <c:v>k=1709</c:v>
                </c:pt>
                <c:pt idx="1708">
                  <c:v>k=1710</c:v>
                </c:pt>
                <c:pt idx="1709">
                  <c:v>k=1711</c:v>
                </c:pt>
                <c:pt idx="1710">
                  <c:v>k=1712</c:v>
                </c:pt>
                <c:pt idx="1711">
                  <c:v>k=1713</c:v>
                </c:pt>
                <c:pt idx="1712">
                  <c:v>k=1714</c:v>
                </c:pt>
                <c:pt idx="1713">
                  <c:v>k=1715</c:v>
                </c:pt>
                <c:pt idx="1714">
                  <c:v>k=1716</c:v>
                </c:pt>
                <c:pt idx="1715">
                  <c:v>k=1717</c:v>
                </c:pt>
                <c:pt idx="1716">
                  <c:v>k=1718</c:v>
                </c:pt>
                <c:pt idx="1717">
                  <c:v>k=1719</c:v>
                </c:pt>
                <c:pt idx="1718">
                  <c:v>k=1720</c:v>
                </c:pt>
                <c:pt idx="1719">
                  <c:v>k=1721</c:v>
                </c:pt>
                <c:pt idx="1720">
                  <c:v>k=1722</c:v>
                </c:pt>
                <c:pt idx="1721">
                  <c:v>k=1723</c:v>
                </c:pt>
                <c:pt idx="1722">
                  <c:v>k=1724</c:v>
                </c:pt>
                <c:pt idx="1723">
                  <c:v>k=1725</c:v>
                </c:pt>
                <c:pt idx="1724">
                  <c:v>k=1726</c:v>
                </c:pt>
                <c:pt idx="1725">
                  <c:v>k=1727</c:v>
                </c:pt>
                <c:pt idx="1726">
                  <c:v>k=1728</c:v>
                </c:pt>
                <c:pt idx="1727">
                  <c:v>k=1729</c:v>
                </c:pt>
                <c:pt idx="1728">
                  <c:v>k=1730</c:v>
                </c:pt>
                <c:pt idx="1729">
                  <c:v>k=1731</c:v>
                </c:pt>
                <c:pt idx="1730">
                  <c:v>k=1732</c:v>
                </c:pt>
                <c:pt idx="1731">
                  <c:v>k=1733</c:v>
                </c:pt>
                <c:pt idx="1732">
                  <c:v>k=1734</c:v>
                </c:pt>
                <c:pt idx="1733">
                  <c:v>k=1735</c:v>
                </c:pt>
                <c:pt idx="1734">
                  <c:v>k=1736</c:v>
                </c:pt>
                <c:pt idx="1735">
                  <c:v>k=1737</c:v>
                </c:pt>
                <c:pt idx="1736">
                  <c:v>k=1738</c:v>
                </c:pt>
                <c:pt idx="1737">
                  <c:v>k=1739</c:v>
                </c:pt>
                <c:pt idx="1738">
                  <c:v>k=1740</c:v>
                </c:pt>
                <c:pt idx="1739">
                  <c:v>k=1741</c:v>
                </c:pt>
                <c:pt idx="1740">
                  <c:v>k=1742</c:v>
                </c:pt>
                <c:pt idx="1741">
                  <c:v>k=1743</c:v>
                </c:pt>
                <c:pt idx="1742">
                  <c:v>k=1744</c:v>
                </c:pt>
                <c:pt idx="1743">
                  <c:v>k=1745</c:v>
                </c:pt>
                <c:pt idx="1744">
                  <c:v>k=1746</c:v>
                </c:pt>
                <c:pt idx="1745">
                  <c:v>k=1747</c:v>
                </c:pt>
                <c:pt idx="1746">
                  <c:v>k=1748</c:v>
                </c:pt>
                <c:pt idx="1747">
                  <c:v>k=1749</c:v>
                </c:pt>
                <c:pt idx="1748">
                  <c:v>k=1750</c:v>
                </c:pt>
                <c:pt idx="1749">
                  <c:v>k=1751</c:v>
                </c:pt>
                <c:pt idx="1750">
                  <c:v>k=1752</c:v>
                </c:pt>
                <c:pt idx="1751">
                  <c:v>k=1753</c:v>
                </c:pt>
                <c:pt idx="1752">
                  <c:v>k=1754</c:v>
                </c:pt>
                <c:pt idx="1753">
                  <c:v>k=1755</c:v>
                </c:pt>
                <c:pt idx="1754">
                  <c:v>k=1756</c:v>
                </c:pt>
                <c:pt idx="1755">
                  <c:v>k=1757</c:v>
                </c:pt>
                <c:pt idx="1756">
                  <c:v>k=1758</c:v>
                </c:pt>
                <c:pt idx="1757">
                  <c:v>k=1759</c:v>
                </c:pt>
                <c:pt idx="1758">
                  <c:v>k=1760</c:v>
                </c:pt>
                <c:pt idx="1759">
                  <c:v>k=1761</c:v>
                </c:pt>
                <c:pt idx="1760">
                  <c:v>k=1762</c:v>
                </c:pt>
                <c:pt idx="1761">
                  <c:v>k=1763</c:v>
                </c:pt>
                <c:pt idx="1762">
                  <c:v>k=1764</c:v>
                </c:pt>
                <c:pt idx="1763">
                  <c:v>k=1765</c:v>
                </c:pt>
                <c:pt idx="1764">
                  <c:v>k=1766</c:v>
                </c:pt>
                <c:pt idx="1765">
                  <c:v>k=1767</c:v>
                </c:pt>
                <c:pt idx="1766">
                  <c:v>k=1768</c:v>
                </c:pt>
                <c:pt idx="1767">
                  <c:v>k=1769</c:v>
                </c:pt>
                <c:pt idx="1768">
                  <c:v>k=1770</c:v>
                </c:pt>
                <c:pt idx="1769">
                  <c:v>k=1771</c:v>
                </c:pt>
                <c:pt idx="1770">
                  <c:v>k=1772</c:v>
                </c:pt>
                <c:pt idx="1771">
                  <c:v>k=1773</c:v>
                </c:pt>
                <c:pt idx="1772">
                  <c:v>k=1774</c:v>
                </c:pt>
                <c:pt idx="1773">
                  <c:v>k=1775</c:v>
                </c:pt>
                <c:pt idx="1774">
                  <c:v>k=1776</c:v>
                </c:pt>
                <c:pt idx="1775">
                  <c:v>k=1777</c:v>
                </c:pt>
                <c:pt idx="1776">
                  <c:v>k=1778</c:v>
                </c:pt>
                <c:pt idx="1777">
                  <c:v>k=1779</c:v>
                </c:pt>
                <c:pt idx="1778">
                  <c:v>k=1780</c:v>
                </c:pt>
                <c:pt idx="1779">
                  <c:v>k=1781</c:v>
                </c:pt>
                <c:pt idx="1780">
                  <c:v>k=1782</c:v>
                </c:pt>
                <c:pt idx="1781">
                  <c:v>k=1783</c:v>
                </c:pt>
                <c:pt idx="1782">
                  <c:v>k=1784</c:v>
                </c:pt>
                <c:pt idx="1783">
                  <c:v>k=1785</c:v>
                </c:pt>
                <c:pt idx="1784">
                  <c:v>k=1786</c:v>
                </c:pt>
                <c:pt idx="1785">
                  <c:v>k=1787</c:v>
                </c:pt>
                <c:pt idx="1786">
                  <c:v>k=1788</c:v>
                </c:pt>
                <c:pt idx="1787">
                  <c:v>k=1789</c:v>
                </c:pt>
                <c:pt idx="1788">
                  <c:v>k=1790</c:v>
                </c:pt>
                <c:pt idx="1789">
                  <c:v>k=1791</c:v>
                </c:pt>
                <c:pt idx="1790">
                  <c:v>k=1792</c:v>
                </c:pt>
                <c:pt idx="1791">
                  <c:v>k=1793</c:v>
                </c:pt>
                <c:pt idx="1792">
                  <c:v>k=1794</c:v>
                </c:pt>
                <c:pt idx="1793">
                  <c:v>k=1795</c:v>
                </c:pt>
                <c:pt idx="1794">
                  <c:v>k=1796</c:v>
                </c:pt>
                <c:pt idx="1795">
                  <c:v>k=1797</c:v>
                </c:pt>
                <c:pt idx="1796">
                  <c:v>k=1798</c:v>
                </c:pt>
                <c:pt idx="1797">
                  <c:v>k=1799</c:v>
                </c:pt>
                <c:pt idx="1798">
                  <c:v>k=1800</c:v>
                </c:pt>
                <c:pt idx="1799">
                  <c:v>k=1801</c:v>
                </c:pt>
                <c:pt idx="1800">
                  <c:v>k=1802</c:v>
                </c:pt>
                <c:pt idx="1801">
                  <c:v>k=1803</c:v>
                </c:pt>
                <c:pt idx="1802">
                  <c:v>k=1804</c:v>
                </c:pt>
                <c:pt idx="1803">
                  <c:v>k=1805</c:v>
                </c:pt>
                <c:pt idx="1804">
                  <c:v>k=1806</c:v>
                </c:pt>
                <c:pt idx="1805">
                  <c:v>k=1807</c:v>
                </c:pt>
                <c:pt idx="1806">
                  <c:v>k=1808</c:v>
                </c:pt>
                <c:pt idx="1807">
                  <c:v>k=1809</c:v>
                </c:pt>
                <c:pt idx="1808">
                  <c:v>k=1810</c:v>
                </c:pt>
                <c:pt idx="1809">
                  <c:v>k=1811</c:v>
                </c:pt>
                <c:pt idx="1810">
                  <c:v>k=1812</c:v>
                </c:pt>
                <c:pt idx="1811">
                  <c:v>k=1813</c:v>
                </c:pt>
                <c:pt idx="1812">
                  <c:v>k=1814</c:v>
                </c:pt>
                <c:pt idx="1813">
                  <c:v>k=1815</c:v>
                </c:pt>
                <c:pt idx="1814">
                  <c:v>k=1816</c:v>
                </c:pt>
                <c:pt idx="1815">
                  <c:v>k=1817</c:v>
                </c:pt>
                <c:pt idx="1816">
                  <c:v>k=1818</c:v>
                </c:pt>
                <c:pt idx="1817">
                  <c:v>k=1819</c:v>
                </c:pt>
                <c:pt idx="1818">
                  <c:v>k=1820</c:v>
                </c:pt>
                <c:pt idx="1819">
                  <c:v>k=1821</c:v>
                </c:pt>
                <c:pt idx="1820">
                  <c:v>k=1822</c:v>
                </c:pt>
                <c:pt idx="1821">
                  <c:v>k=1823</c:v>
                </c:pt>
                <c:pt idx="1822">
                  <c:v>k=1824</c:v>
                </c:pt>
                <c:pt idx="1823">
                  <c:v>k=1825</c:v>
                </c:pt>
                <c:pt idx="1824">
                  <c:v>k=1826</c:v>
                </c:pt>
                <c:pt idx="1825">
                  <c:v>k=1827</c:v>
                </c:pt>
                <c:pt idx="1826">
                  <c:v>k=1828</c:v>
                </c:pt>
                <c:pt idx="1827">
                  <c:v>k=1829</c:v>
                </c:pt>
                <c:pt idx="1828">
                  <c:v>k=1830</c:v>
                </c:pt>
                <c:pt idx="1829">
                  <c:v>k=1831</c:v>
                </c:pt>
                <c:pt idx="1830">
                  <c:v>k=1832</c:v>
                </c:pt>
                <c:pt idx="1831">
                  <c:v>k=1833</c:v>
                </c:pt>
                <c:pt idx="1832">
                  <c:v>k=1834</c:v>
                </c:pt>
                <c:pt idx="1833">
                  <c:v>k=1835</c:v>
                </c:pt>
                <c:pt idx="1834">
                  <c:v>k=1836</c:v>
                </c:pt>
                <c:pt idx="1835">
                  <c:v>k=1837</c:v>
                </c:pt>
                <c:pt idx="1836">
                  <c:v>k=1838</c:v>
                </c:pt>
                <c:pt idx="1837">
                  <c:v>k=1839</c:v>
                </c:pt>
                <c:pt idx="1838">
                  <c:v>k=1840</c:v>
                </c:pt>
                <c:pt idx="1839">
                  <c:v>k=1841</c:v>
                </c:pt>
                <c:pt idx="1840">
                  <c:v>k=1842</c:v>
                </c:pt>
                <c:pt idx="1841">
                  <c:v>k=1843</c:v>
                </c:pt>
                <c:pt idx="1842">
                  <c:v>k=1844</c:v>
                </c:pt>
                <c:pt idx="1843">
                  <c:v>k=1845</c:v>
                </c:pt>
                <c:pt idx="1844">
                  <c:v>k=1846</c:v>
                </c:pt>
                <c:pt idx="1845">
                  <c:v>k=1847</c:v>
                </c:pt>
                <c:pt idx="1846">
                  <c:v>k=1848</c:v>
                </c:pt>
                <c:pt idx="1847">
                  <c:v>k=1849</c:v>
                </c:pt>
                <c:pt idx="1848">
                  <c:v>k=1850</c:v>
                </c:pt>
                <c:pt idx="1849">
                  <c:v>k=1851</c:v>
                </c:pt>
                <c:pt idx="1850">
                  <c:v>k=1852</c:v>
                </c:pt>
                <c:pt idx="1851">
                  <c:v>k=1853</c:v>
                </c:pt>
                <c:pt idx="1852">
                  <c:v>k=1854</c:v>
                </c:pt>
                <c:pt idx="1853">
                  <c:v>k=1855</c:v>
                </c:pt>
                <c:pt idx="1854">
                  <c:v>k=1856</c:v>
                </c:pt>
                <c:pt idx="1855">
                  <c:v>k=1857</c:v>
                </c:pt>
                <c:pt idx="1856">
                  <c:v>k=1858</c:v>
                </c:pt>
                <c:pt idx="1857">
                  <c:v>k=1859</c:v>
                </c:pt>
                <c:pt idx="1858">
                  <c:v>k=1860</c:v>
                </c:pt>
                <c:pt idx="1859">
                  <c:v>k=1861</c:v>
                </c:pt>
                <c:pt idx="1860">
                  <c:v>k=1862</c:v>
                </c:pt>
                <c:pt idx="1861">
                  <c:v>k=1863</c:v>
                </c:pt>
                <c:pt idx="1862">
                  <c:v>k=1864</c:v>
                </c:pt>
                <c:pt idx="1863">
                  <c:v>k=1865</c:v>
                </c:pt>
                <c:pt idx="1864">
                  <c:v>k=1866</c:v>
                </c:pt>
                <c:pt idx="1865">
                  <c:v>k=1867</c:v>
                </c:pt>
                <c:pt idx="1866">
                  <c:v>k=1868</c:v>
                </c:pt>
                <c:pt idx="1867">
                  <c:v>k=1869</c:v>
                </c:pt>
                <c:pt idx="1868">
                  <c:v>k=1870</c:v>
                </c:pt>
                <c:pt idx="1869">
                  <c:v>k=1871</c:v>
                </c:pt>
                <c:pt idx="1870">
                  <c:v>k=1872</c:v>
                </c:pt>
                <c:pt idx="1871">
                  <c:v>k=1873</c:v>
                </c:pt>
                <c:pt idx="1872">
                  <c:v>k=1874</c:v>
                </c:pt>
                <c:pt idx="1873">
                  <c:v>k=1875</c:v>
                </c:pt>
                <c:pt idx="1874">
                  <c:v>k=1876</c:v>
                </c:pt>
                <c:pt idx="1875">
                  <c:v>k=1877</c:v>
                </c:pt>
                <c:pt idx="1876">
                  <c:v>k=1878</c:v>
                </c:pt>
                <c:pt idx="1877">
                  <c:v>k=1879</c:v>
                </c:pt>
                <c:pt idx="1878">
                  <c:v>k=1880</c:v>
                </c:pt>
                <c:pt idx="1879">
                  <c:v>k=1881</c:v>
                </c:pt>
                <c:pt idx="1880">
                  <c:v>k=1882</c:v>
                </c:pt>
                <c:pt idx="1881">
                  <c:v>k=1883</c:v>
                </c:pt>
                <c:pt idx="1882">
                  <c:v>k=1884</c:v>
                </c:pt>
                <c:pt idx="1883">
                  <c:v>k=1885</c:v>
                </c:pt>
                <c:pt idx="1884">
                  <c:v>k=1886</c:v>
                </c:pt>
                <c:pt idx="1885">
                  <c:v>k=1887</c:v>
                </c:pt>
                <c:pt idx="1886">
                  <c:v>k=1888</c:v>
                </c:pt>
                <c:pt idx="1887">
                  <c:v>k=1889</c:v>
                </c:pt>
                <c:pt idx="1888">
                  <c:v>k=1890</c:v>
                </c:pt>
                <c:pt idx="1889">
                  <c:v>k=1891</c:v>
                </c:pt>
                <c:pt idx="1890">
                  <c:v>k=1892</c:v>
                </c:pt>
                <c:pt idx="1891">
                  <c:v>k=1893</c:v>
                </c:pt>
                <c:pt idx="1892">
                  <c:v>k=1894</c:v>
                </c:pt>
                <c:pt idx="1893">
                  <c:v>k=1895</c:v>
                </c:pt>
                <c:pt idx="1894">
                  <c:v>k=1896</c:v>
                </c:pt>
                <c:pt idx="1895">
                  <c:v>k=1897</c:v>
                </c:pt>
                <c:pt idx="1896">
                  <c:v>k=1898</c:v>
                </c:pt>
                <c:pt idx="1897">
                  <c:v>k=1899</c:v>
                </c:pt>
                <c:pt idx="1898">
                  <c:v>k=1900</c:v>
                </c:pt>
                <c:pt idx="1899">
                  <c:v>k=1901</c:v>
                </c:pt>
                <c:pt idx="1900">
                  <c:v>k=1902</c:v>
                </c:pt>
                <c:pt idx="1901">
                  <c:v>k=1903</c:v>
                </c:pt>
                <c:pt idx="1902">
                  <c:v>k=1904</c:v>
                </c:pt>
                <c:pt idx="1903">
                  <c:v>k=1905</c:v>
                </c:pt>
                <c:pt idx="1904">
                  <c:v>k=1906</c:v>
                </c:pt>
                <c:pt idx="1905">
                  <c:v>k=1907</c:v>
                </c:pt>
                <c:pt idx="1906">
                  <c:v>k=1908</c:v>
                </c:pt>
                <c:pt idx="1907">
                  <c:v>k=1909</c:v>
                </c:pt>
                <c:pt idx="1908">
                  <c:v>k=1910</c:v>
                </c:pt>
                <c:pt idx="1909">
                  <c:v>k=1911</c:v>
                </c:pt>
                <c:pt idx="1910">
                  <c:v>k=1912</c:v>
                </c:pt>
                <c:pt idx="1911">
                  <c:v>k=1913</c:v>
                </c:pt>
                <c:pt idx="1912">
                  <c:v>k=1914</c:v>
                </c:pt>
                <c:pt idx="1913">
                  <c:v>k=1915</c:v>
                </c:pt>
                <c:pt idx="1914">
                  <c:v>k=1916</c:v>
                </c:pt>
                <c:pt idx="1915">
                  <c:v>k=1917</c:v>
                </c:pt>
                <c:pt idx="1916">
                  <c:v>k=1918</c:v>
                </c:pt>
                <c:pt idx="1917">
                  <c:v>k=1919</c:v>
                </c:pt>
                <c:pt idx="1918">
                  <c:v>k=1920</c:v>
                </c:pt>
                <c:pt idx="1919">
                  <c:v>k=1921</c:v>
                </c:pt>
                <c:pt idx="1920">
                  <c:v>k=1922</c:v>
                </c:pt>
                <c:pt idx="1921">
                  <c:v>k=1923</c:v>
                </c:pt>
                <c:pt idx="1922">
                  <c:v>k=1924</c:v>
                </c:pt>
                <c:pt idx="1923">
                  <c:v>k=1925</c:v>
                </c:pt>
                <c:pt idx="1924">
                  <c:v>k=1926</c:v>
                </c:pt>
                <c:pt idx="1925">
                  <c:v>k=1927</c:v>
                </c:pt>
                <c:pt idx="1926">
                  <c:v>k=1928</c:v>
                </c:pt>
                <c:pt idx="1927">
                  <c:v>k=1929</c:v>
                </c:pt>
                <c:pt idx="1928">
                  <c:v>k=1930</c:v>
                </c:pt>
                <c:pt idx="1929">
                  <c:v>k=1931</c:v>
                </c:pt>
                <c:pt idx="1930">
                  <c:v>k=1932</c:v>
                </c:pt>
                <c:pt idx="1931">
                  <c:v>k=1933</c:v>
                </c:pt>
                <c:pt idx="1932">
                  <c:v>k=1934</c:v>
                </c:pt>
                <c:pt idx="1933">
                  <c:v>k=1935</c:v>
                </c:pt>
                <c:pt idx="1934">
                  <c:v>k=1936</c:v>
                </c:pt>
                <c:pt idx="1935">
                  <c:v>k=1937</c:v>
                </c:pt>
                <c:pt idx="1936">
                  <c:v>k=1938</c:v>
                </c:pt>
                <c:pt idx="1937">
                  <c:v>k=1939</c:v>
                </c:pt>
                <c:pt idx="1938">
                  <c:v>k=1940</c:v>
                </c:pt>
                <c:pt idx="1939">
                  <c:v>k=1941</c:v>
                </c:pt>
                <c:pt idx="1940">
                  <c:v>k=1942</c:v>
                </c:pt>
                <c:pt idx="1941">
                  <c:v>k=1943</c:v>
                </c:pt>
                <c:pt idx="1942">
                  <c:v>k=1944</c:v>
                </c:pt>
                <c:pt idx="1943">
                  <c:v>k=1945</c:v>
                </c:pt>
                <c:pt idx="1944">
                  <c:v>k=1946</c:v>
                </c:pt>
                <c:pt idx="1945">
                  <c:v>k=1947</c:v>
                </c:pt>
                <c:pt idx="1946">
                  <c:v>k=1948</c:v>
                </c:pt>
                <c:pt idx="1947">
                  <c:v>k=1949</c:v>
                </c:pt>
                <c:pt idx="1948">
                  <c:v>k=1950</c:v>
                </c:pt>
                <c:pt idx="1949">
                  <c:v>k=1951</c:v>
                </c:pt>
                <c:pt idx="1950">
                  <c:v>k=1952</c:v>
                </c:pt>
                <c:pt idx="1951">
                  <c:v>k=1953</c:v>
                </c:pt>
                <c:pt idx="1952">
                  <c:v>k=1954</c:v>
                </c:pt>
                <c:pt idx="1953">
                  <c:v>k=1955</c:v>
                </c:pt>
                <c:pt idx="1954">
                  <c:v>k=1956</c:v>
                </c:pt>
                <c:pt idx="1955">
                  <c:v>k=1957</c:v>
                </c:pt>
                <c:pt idx="1956">
                  <c:v>k=1958</c:v>
                </c:pt>
                <c:pt idx="1957">
                  <c:v>k=1959</c:v>
                </c:pt>
                <c:pt idx="1958">
                  <c:v>k=1960</c:v>
                </c:pt>
                <c:pt idx="1959">
                  <c:v>k=1961</c:v>
                </c:pt>
                <c:pt idx="1960">
                  <c:v>k=1962</c:v>
                </c:pt>
                <c:pt idx="1961">
                  <c:v>k=1963</c:v>
                </c:pt>
                <c:pt idx="1962">
                  <c:v>k=1964</c:v>
                </c:pt>
                <c:pt idx="1963">
                  <c:v>k=1965</c:v>
                </c:pt>
                <c:pt idx="1964">
                  <c:v>k=1966</c:v>
                </c:pt>
                <c:pt idx="1965">
                  <c:v>k=1967</c:v>
                </c:pt>
                <c:pt idx="1966">
                  <c:v>k=1968</c:v>
                </c:pt>
                <c:pt idx="1967">
                  <c:v>k=1969</c:v>
                </c:pt>
                <c:pt idx="1968">
                  <c:v>k=1970</c:v>
                </c:pt>
                <c:pt idx="1969">
                  <c:v>k=1971</c:v>
                </c:pt>
                <c:pt idx="1970">
                  <c:v>k=1972</c:v>
                </c:pt>
                <c:pt idx="1971">
                  <c:v>k=1973</c:v>
                </c:pt>
                <c:pt idx="1972">
                  <c:v>k=1974</c:v>
                </c:pt>
                <c:pt idx="1973">
                  <c:v>k=1975</c:v>
                </c:pt>
                <c:pt idx="1974">
                  <c:v>k=1976</c:v>
                </c:pt>
                <c:pt idx="1975">
                  <c:v>k=1977</c:v>
                </c:pt>
                <c:pt idx="1976">
                  <c:v>k=1978</c:v>
                </c:pt>
                <c:pt idx="1977">
                  <c:v>k=1979</c:v>
                </c:pt>
                <c:pt idx="1978">
                  <c:v>k=1980</c:v>
                </c:pt>
                <c:pt idx="1979">
                  <c:v>k=1981</c:v>
                </c:pt>
                <c:pt idx="1980">
                  <c:v>k=1982</c:v>
                </c:pt>
                <c:pt idx="1981">
                  <c:v>k=1983</c:v>
                </c:pt>
                <c:pt idx="1982">
                  <c:v>k=1984</c:v>
                </c:pt>
                <c:pt idx="1983">
                  <c:v>k=1985</c:v>
                </c:pt>
                <c:pt idx="1984">
                  <c:v>k=1986</c:v>
                </c:pt>
                <c:pt idx="1985">
                  <c:v>k=1987</c:v>
                </c:pt>
                <c:pt idx="1986">
                  <c:v>k=1988</c:v>
                </c:pt>
                <c:pt idx="1987">
                  <c:v>k=1989</c:v>
                </c:pt>
                <c:pt idx="1988">
                  <c:v>k=1990</c:v>
                </c:pt>
                <c:pt idx="1989">
                  <c:v>k=1991</c:v>
                </c:pt>
                <c:pt idx="1990">
                  <c:v>k=1992</c:v>
                </c:pt>
                <c:pt idx="1991">
                  <c:v>k=1993</c:v>
                </c:pt>
                <c:pt idx="1992">
                  <c:v>k=1994</c:v>
                </c:pt>
                <c:pt idx="1993">
                  <c:v>k=1995</c:v>
                </c:pt>
                <c:pt idx="1994">
                  <c:v>k=1996</c:v>
                </c:pt>
                <c:pt idx="1995">
                  <c:v>k=1997</c:v>
                </c:pt>
                <c:pt idx="1996">
                  <c:v>k=1998</c:v>
                </c:pt>
                <c:pt idx="1997">
                  <c:v>k=1999</c:v>
                </c:pt>
                <c:pt idx="1998">
                  <c:v>k=2000</c:v>
                </c:pt>
                <c:pt idx="1999">
                  <c:v>k=2001</c:v>
                </c:pt>
                <c:pt idx="2000">
                  <c:v>k=2002</c:v>
                </c:pt>
                <c:pt idx="2001">
                  <c:v>k=2003</c:v>
                </c:pt>
                <c:pt idx="2002">
                  <c:v>k=2004</c:v>
                </c:pt>
                <c:pt idx="2003">
                  <c:v>k=2005</c:v>
                </c:pt>
                <c:pt idx="2004">
                  <c:v>k=2006</c:v>
                </c:pt>
                <c:pt idx="2005">
                  <c:v>k=2007</c:v>
                </c:pt>
                <c:pt idx="2006">
                  <c:v>k=2008</c:v>
                </c:pt>
                <c:pt idx="2007">
                  <c:v>k=2009</c:v>
                </c:pt>
                <c:pt idx="2008">
                  <c:v>k=2010</c:v>
                </c:pt>
                <c:pt idx="2009">
                  <c:v>k=2011</c:v>
                </c:pt>
                <c:pt idx="2010">
                  <c:v>k=2012</c:v>
                </c:pt>
                <c:pt idx="2011">
                  <c:v>k=2013</c:v>
                </c:pt>
                <c:pt idx="2012">
                  <c:v>k=2014</c:v>
                </c:pt>
                <c:pt idx="2013">
                  <c:v>k=2015</c:v>
                </c:pt>
                <c:pt idx="2014">
                  <c:v>k=2016</c:v>
                </c:pt>
                <c:pt idx="2015">
                  <c:v>k=2017</c:v>
                </c:pt>
                <c:pt idx="2016">
                  <c:v>k=2018</c:v>
                </c:pt>
                <c:pt idx="2017">
                  <c:v>k=2019</c:v>
                </c:pt>
                <c:pt idx="2018">
                  <c:v>k=2020</c:v>
                </c:pt>
                <c:pt idx="2019">
                  <c:v>k=2021</c:v>
                </c:pt>
                <c:pt idx="2020">
                  <c:v>k=2022</c:v>
                </c:pt>
                <c:pt idx="2021">
                  <c:v>k=2023</c:v>
                </c:pt>
                <c:pt idx="2022">
                  <c:v>k=2024</c:v>
                </c:pt>
                <c:pt idx="2023">
                  <c:v>k=2025</c:v>
                </c:pt>
                <c:pt idx="2024">
                  <c:v>k=2026</c:v>
                </c:pt>
                <c:pt idx="2025">
                  <c:v>k=2027</c:v>
                </c:pt>
                <c:pt idx="2026">
                  <c:v>k=2028</c:v>
                </c:pt>
                <c:pt idx="2027">
                  <c:v>k=2029</c:v>
                </c:pt>
                <c:pt idx="2028">
                  <c:v>k=2030</c:v>
                </c:pt>
                <c:pt idx="2029">
                  <c:v>k=2031</c:v>
                </c:pt>
                <c:pt idx="2030">
                  <c:v>k=2032</c:v>
                </c:pt>
                <c:pt idx="2031">
                  <c:v>k=2033</c:v>
                </c:pt>
                <c:pt idx="2032">
                  <c:v>k=2034</c:v>
                </c:pt>
                <c:pt idx="2033">
                  <c:v>k=2035</c:v>
                </c:pt>
                <c:pt idx="2034">
                  <c:v>k=2036</c:v>
                </c:pt>
                <c:pt idx="2035">
                  <c:v>k=2037</c:v>
                </c:pt>
                <c:pt idx="2036">
                  <c:v>k=2038</c:v>
                </c:pt>
                <c:pt idx="2037">
                  <c:v>k=2039</c:v>
                </c:pt>
                <c:pt idx="2038">
                  <c:v>k=2040</c:v>
                </c:pt>
                <c:pt idx="2039">
                  <c:v>k=2041</c:v>
                </c:pt>
                <c:pt idx="2040">
                  <c:v>k=2042</c:v>
                </c:pt>
                <c:pt idx="2041">
                  <c:v>k=2043</c:v>
                </c:pt>
                <c:pt idx="2042">
                  <c:v>k=2044</c:v>
                </c:pt>
                <c:pt idx="2043">
                  <c:v>k=2045</c:v>
                </c:pt>
                <c:pt idx="2044">
                  <c:v>k=2046</c:v>
                </c:pt>
                <c:pt idx="2045">
                  <c:v>k=2047</c:v>
                </c:pt>
                <c:pt idx="2046">
                  <c:v>k=2048</c:v>
                </c:pt>
                <c:pt idx="2047">
                  <c:v>k=2049</c:v>
                </c:pt>
                <c:pt idx="2048">
                  <c:v>k=2050</c:v>
                </c:pt>
                <c:pt idx="2049">
                  <c:v>k=2051</c:v>
                </c:pt>
                <c:pt idx="2050">
                  <c:v>k=2052</c:v>
                </c:pt>
                <c:pt idx="2051">
                  <c:v>k=2053</c:v>
                </c:pt>
                <c:pt idx="2052">
                  <c:v>k=2054</c:v>
                </c:pt>
                <c:pt idx="2053">
                  <c:v>k=2055</c:v>
                </c:pt>
                <c:pt idx="2054">
                  <c:v>k=2056</c:v>
                </c:pt>
                <c:pt idx="2055">
                  <c:v>k=2057</c:v>
                </c:pt>
                <c:pt idx="2056">
                  <c:v>k=2058</c:v>
                </c:pt>
                <c:pt idx="2057">
                  <c:v>k=2059</c:v>
                </c:pt>
                <c:pt idx="2058">
                  <c:v>k=2060</c:v>
                </c:pt>
                <c:pt idx="2059">
                  <c:v>k=2061</c:v>
                </c:pt>
                <c:pt idx="2060">
                  <c:v>k=2062</c:v>
                </c:pt>
                <c:pt idx="2061">
                  <c:v>k=2063</c:v>
                </c:pt>
                <c:pt idx="2062">
                  <c:v>k=2064</c:v>
                </c:pt>
                <c:pt idx="2063">
                  <c:v>k=2065</c:v>
                </c:pt>
                <c:pt idx="2064">
                  <c:v>k=2066</c:v>
                </c:pt>
                <c:pt idx="2065">
                  <c:v>k=2067</c:v>
                </c:pt>
                <c:pt idx="2066">
                  <c:v>k=2068</c:v>
                </c:pt>
                <c:pt idx="2067">
                  <c:v>k=2069</c:v>
                </c:pt>
                <c:pt idx="2068">
                  <c:v>k=2070</c:v>
                </c:pt>
                <c:pt idx="2069">
                  <c:v>k=2071</c:v>
                </c:pt>
                <c:pt idx="2070">
                  <c:v>k=2072</c:v>
                </c:pt>
                <c:pt idx="2071">
                  <c:v>k=2073</c:v>
                </c:pt>
                <c:pt idx="2072">
                  <c:v>k=2074</c:v>
                </c:pt>
                <c:pt idx="2073">
                  <c:v>k=2075</c:v>
                </c:pt>
                <c:pt idx="2074">
                  <c:v>k=2076</c:v>
                </c:pt>
                <c:pt idx="2075">
                  <c:v>k=2077</c:v>
                </c:pt>
                <c:pt idx="2076">
                  <c:v>k=2078</c:v>
                </c:pt>
                <c:pt idx="2077">
                  <c:v>k=2079</c:v>
                </c:pt>
                <c:pt idx="2078">
                  <c:v>k=2080</c:v>
                </c:pt>
                <c:pt idx="2079">
                  <c:v>k=2081</c:v>
                </c:pt>
                <c:pt idx="2080">
                  <c:v>k=2082</c:v>
                </c:pt>
                <c:pt idx="2081">
                  <c:v>k=2083</c:v>
                </c:pt>
                <c:pt idx="2082">
                  <c:v>k=2084</c:v>
                </c:pt>
                <c:pt idx="2083">
                  <c:v>k=2085</c:v>
                </c:pt>
                <c:pt idx="2084">
                  <c:v>k=2086</c:v>
                </c:pt>
                <c:pt idx="2085">
                  <c:v>k=2087</c:v>
                </c:pt>
                <c:pt idx="2086">
                  <c:v>k=2088</c:v>
                </c:pt>
                <c:pt idx="2087">
                  <c:v>k=2089</c:v>
                </c:pt>
                <c:pt idx="2088">
                  <c:v>k=2090</c:v>
                </c:pt>
                <c:pt idx="2089">
                  <c:v>k=2091</c:v>
                </c:pt>
                <c:pt idx="2090">
                  <c:v>k=2092</c:v>
                </c:pt>
                <c:pt idx="2091">
                  <c:v>k=2093</c:v>
                </c:pt>
                <c:pt idx="2092">
                  <c:v>k=2094</c:v>
                </c:pt>
                <c:pt idx="2093">
                  <c:v>k=2095</c:v>
                </c:pt>
                <c:pt idx="2094">
                  <c:v>k=2096</c:v>
                </c:pt>
                <c:pt idx="2095">
                  <c:v>k=2097</c:v>
                </c:pt>
                <c:pt idx="2096">
                  <c:v>k=2098</c:v>
                </c:pt>
                <c:pt idx="2097">
                  <c:v>k=2099</c:v>
                </c:pt>
                <c:pt idx="2098">
                  <c:v>k=2100</c:v>
                </c:pt>
                <c:pt idx="2099">
                  <c:v>k=2101</c:v>
                </c:pt>
                <c:pt idx="2100">
                  <c:v>k=2102</c:v>
                </c:pt>
                <c:pt idx="2101">
                  <c:v>k=2103</c:v>
                </c:pt>
                <c:pt idx="2102">
                  <c:v>k=2104</c:v>
                </c:pt>
                <c:pt idx="2103">
                  <c:v>k=2105</c:v>
                </c:pt>
                <c:pt idx="2104">
                  <c:v>k=2106</c:v>
                </c:pt>
                <c:pt idx="2105">
                  <c:v>k=2107</c:v>
                </c:pt>
                <c:pt idx="2106">
                  <c:v>k=2108</c:v>
                </c:pt>
                <c:pt idx="2107">
                  <c:v>k=2109</c:v>
                </c:pt>
                <c:pt idx="2108">
                  <c:v>k=2110</c:v>
                </c:pt>
                <c:pt idx="2109">
                  <c:v>k=2111</c:v>
                </c:pt>
                <c:pt idx="2110">
                  <c:v>k=2112</c:v>
                </c:pt>
                <c:pt idx="2111">
                  <c:v>k=2113</c:v>
                </c:pt>
                <c:pt idx="2112">
                  <c:v>k=2114</c:v>
                </c:pt>
                <c:pt idx="2113">
                  <c:v>k=2115</c:v>
                </c:pt>
                <c:pt idx="2114">
                  <c:v>k=2116</c:v>
                </c:pt>
                <c:pt idx="2115">
                  <c:v>k=2117</c:v>
                </c:pt>
                <c:pt idx="2116">
                  <c:v>k=2118</c:v>
                </c:pt>
                <c:pt idx="2117">
                  <c:v>k=2119</c:v>
                </c:pt>
                <c:pt idx="2118">
                  <c:v>k=2120</c:v>
                </c:pt>
                <c:pt idx="2119">
                  <c:v>k=2121</c:v>
                </c:pt>
                <c:pt idx="2120">
                  <c:v>k=2122</c:v>
                </c:pt>
                <c:pt idx="2121">
                  <c:v>k=2123</c:v>
                </c:pt>
                <c:pt idx="2122">
                  <c:v>k=2124</c:v>
                </c:pt>
                <c:pt idx="2123">
                  <c:v>k=2125</c:v>
                </c:pt>
                <c:pt idx="2124">
                  <c:v>k=2126</c:v>
                </c:pt>
                <c:pt idx="2125">
                  <c:v>k=2127</c:v>
                </c:pt>
                <c:pt idx="2126">
                  <c:v>k=2128</c:v>
                </c:pt>
                <c:pt idx="2127">
                  <c:v>k=2129</c:v>
                </c:pt>
                <c:pt idx="2128">
                  <c:v>k=2130</c:v>
                </c:pt>
                <c:pt idx="2129">
                  <c:v>k=2131</c:v>
                </c:pt>
                <c:pt idx="2130">
                  <c:v>k=2132</c:v>
                </c:pt>
                <c:pt idx="2131">
                  <c:v>k=2133</c:v>
                </c:pt>
                <c:pt idx="2132">
                  <c:v>k=2134</c:v>
                </c:pt>
                <c:pt idx="2133">
                  <c:v>k=2135</c:v>
                </c:pt>
                <c:pt idx="2134">
                  <c:v>k=2136</c:v>
                </c:pt>
                <c:pt idx="2135">
                  <c:v>k=2137</c:v>
                </c:pt>
                <c:pt idx="2136">
                  <c:v>k=2138</c:v>
                </c:pt>
                <c:pt idx="2137">
                  <c:v>k=2139</c:v>
                </c:pt>
                <c:pt idx="2138">
                  <c:v>k=2140</c:v>
                </c:pt>
                <c:pt idx="2139">
                  <c:v>k=2141</c:v>
                </c:pt>
                <c:pt idx="2140">
                  <c:v>k=2142</c:v>
                </c:pt>
                <c:pt idx="2141">
                  <c:v>k=2143</c:v>
                </c:pt>
                <c:pt idx="2142">
                  <c:v>k=2144</c:v>
                </c:pt>
                <c:pt idx="2143">
                  <c:v>k=2145</c:v>
                </c:pt>
                <c:pt idx="2144">
                  <c:v>k=2146</c:v>
                </c:pt>
                <c:pt idx="2145">
                  <c:v>k=2147</c:v>
                </c:pt>
                <c:pt idx="2146">
                  <c:v>k=2148</c:v>
                </c:pt>
                <c:pt idx="2147">
                  <c:v>k=2149</c:v>
                </c:pt>
                <c:pt idx="2148">
                  <c:v>k=2150</c:v>
                </c:pt>
                <c:pt idx="2149">
                  <c:v>k=2151</c:v>
                </c:pt>
                <c:pt idx="2150">
                  <c:v>k=2152</c:v>
                </c:pt>
                <c:pt idx="2151">
                  <c:v>k=2153</c:v>
                </c:pt>
                <c:pt idx="2152">
                  <c:v>k=2154</c:v>
                </c:pt>
                <c:pt idx="2153">
                  <c:v>k=2155</c:v>
                </c:pt>
                <c:pt idx="2154">
                  <c:v>k=2156</c:v>
                </c:pt>
                <c:pt idx="2155">
                  <c:v>k=2157</c:v>
                </c:pt>
                <c:pt idx="2156">
                  <c:v>k=2158</c:v>
                </c:pt>
                <c:pt idx="2157">
                  <c:v>k=2159</c:v>
                </c:pt>
                <c:pt idx="2158">
                  <c:v>k=2160</c:v>
                </c:pt>
                <c:pt idx="2159">
                  <c:v>k=2161</c:v>
                </c:pt>
                <c:pt idx="2160">
                  <c:v>k=2162</c:v>
                </c:pt>
                <c:pt idx="2161">
                  <c:v>k=2163</c:v>
                </c:pt>
                <c:pt idx="2162">
                  <c:v>k=2164</c:v>
                </c:pt>
                <c:pt idx="2163">
                  <c:v>k=2165</c:v>
                </c:pt>
                <c:pt idx="2164">
                  <c:v>k=2166</c:v>
                </c:pt>
                <c:pt idx="2165">
                  <c:v>k=2167</c:v>
                </c:pt>
                <c:pt idx="2166">
                  <c:v>k=2168</c:v>
                </c:pt>
                <c:pt idx="2167">
                  <c:v>k=2169</c:v>
                </c:pt>
                <c:pt idx="2168">
                  <c:v>k=2170</c:v>
                </c:pt>
                <c:pt idx="2169">
                  <c:v>k=2171</c:v>
                </c:pt>
                <c:pt idx="2170">
                  <c:v>k=2172</c:v>
                </c:pt>
                <c:pt idx="2171">
                  <c:v>k=2173</c:v>
                </c:pt>
                <c:pt idx="2172">
                  <c:v>k=2174</c:v>
                </c:pt>
                <c:pt idx="2173">
                  <c:v>k=2175</c:v>
                </c:pt>
                <c:pt idx="2174">
                  <c:v>k=2176</c:v>
                </c:pt>
                <c:pt idx="2175">
                  <c:v>k=2177</c:v>
                </c:pt>
                <c:pt idx="2176">
                  <c:v>k=2178</c:v>
                </c:pt>
                <c:pt idx="2177">
                  <c:v>k=2179</c:v>
                </c:pt>
                <c:pt idx="2178">
                  <c:v>k=2180</c:v>
                </c:pt>
                <c:pt idx="2179">
                  <c:v>k=2181</c:v>
                </c:pt>
                <c:pt idx="2180">
                  <c:v>k=2182</c:v>
                </c:pt>
                <c:pt idx="2181">
                  <c:v>k=2183</c:v>
                </c:pt>
                <c:pt idx="2182">
                  <c:v>k=2184</c:v>
                </c:pt>
                <c:pt idx="2183">
                  <c:v>k=2185</c:v>
                </c:pt>
                <c:pt idx="2184">
                  <c:v>k=2186</c:v>
                </c:pt>
                <c:pt idx="2185">
                  <c:v>k=2187</c:v>
                </c:pt>
                <c:pt idx="2186">
                  <c:v>k=2188</c:v>
                </c:pt>
                <c:pt idx="2187">
                  <c:v>k=2189</c:v>
                </c:pt>
                <c:pt idx="2188">
                  <c:v>k=2190</c:v>
                </c:pt>
                <c:pt idx="2189">
                  <c:v>k=2191</c:v>
                </c:pt>
                <c:pt idx="2190">
                  <c:v>k=2192</c:v>
                </c:pt>
                <c:pt idx="2191">
                  <c:v>k=2193</c:v>
                </c:pt>
                <c:pt idx="2192">
                  <c:v>k=2194</c:v>
                </c:pt>
                <c:pt idx="2193">
                  <c:v>k=2195</c:v>
                </c:pt>
                <c:pt idx="2194">
                  <c:v>k=2196</c:v>
                </c:pt>
                <c:pt idx="2195">
                  <c:v>k=2197</c:v>
                </c:pt>
                <c:pt idx="2196">
                  <c:v>k=2198</c:v>
                </c:pt>
                <c:pt idx="2197">
                  <c:v>k=2199</c:v>
                </c:pt>
                <c:pt idx="2198">
                  <c:v>k=2200</c:v>
                </c:pt>
                <c:pt idx="2199">
                  <c:v>k=2201</c:v>
                </c:pt>
                <c:pt idx="2200">
                  <c:v>k=2202</c:v>
                </c:pt>
                <c:pt idx="2201">
                  <c:v>k=2203</c:v>
                </c:pt>
                <c:pt idx="2202">
                  <c:v>k=2204</c:v>
                </c:pt>
                <c:pt idx="2203">
                  <c:v>k=2205</c:v>
                </c:pt>
                <c:pt idx="2204">
                  <c:v>k=2206</c:v>
                </c:pt>
                <c:pt idx="2205">
                  <c:v>k=2207</c:v>
                </c:pt>
                <c:pt idx="2206">
                  <c:v>k=2208</c:v>
                </c:pt>
                <c:pt idx="2207">
                  <c:v>k=2209</c:v>
                </c:pt>
                <c:pt idx="2208">
                  <c:v>k=2210</c:v>
                </c:pt>
                <c:pt idx="2209">
                  <c:v>k=2211</c:v>
                </c:pt>
                <c:pt idx="2210">
                  <c:v>k=2212</c:v>
                </c:pt>
                <c:pt idx="2211">
                  <c:v>k=2213</c:v>
                </c:pt>
                <c:pt idx="2212">
                  <c:v>k=2214</c:v>
                </c:pt>
                <c:pt idx="2213">
                  <c:v>k=2215</c:v>
                </c:pt>
                <c:pt idx="2214">
                  <c:v>k=2216</c:v>
                </c:pt>
                <c:pt idx="2215">
                  <c:v>k=2217</c:v>
                </c:pt>
                <c:pt idx="2216">
                  <c:v>k=2218</c:v>
                </c:pt>
                <c:pt idx="2217">
                  <c:v>k=2219</c:v>
                </c:pt>
                <c:pt idx="2218">
                  <c:v>k=2220</c:v>
                </c:pt>
                <c:pt idx="2219">
                  <c:v>k=2221</c:v>
                </c:pt>
                <c:pt idx="2220">
                  <c:v>k=2222</c:v>
                </c:pt>
                <c:pt idx="2221">
                  <c:v>k=2223</c:v>
                </c:pt>
                <c:pt idx="2222">
                  <c:v>k=2224</c:v>
                </c:pt>
                <c:pt idx="2223">
                  <c:v>k=2225</c:v>
                </c:pt>
                <c:pt idx="2224">
                  <c:v>k=2226</c:v>
                </c:pt>
                <c:pt idx="2225">
                  <c:v>k=2227</c:v>
                </c:pt>
                <c:pt idx="2226">
                  <c:v>k=2228</c:v>
                </c:pt>
                <c:pt idx="2227">
                  <c:v>k=2229</c:v>
                </c:pt>
                <c:pt idx="2228">
                  <c:v>k=2230</c:v>
                </c:pt>
                <c:pt idx="2229">
                  <c:v>k=2231</c:v>
                </c:pt>
                <c:pt idx="2230">
                  <c:v>k=2232</c:v>
                </c:pt>
                <c:pt idx="2231">
                  <c:v>k=2233</c:v>
                </c:pt>
                <c:pt idx="2232">
                  <c:v>k=2234</c:v>
                </c:pt>
                <c:pt idx="2233">
                  <c:v>k=2235</c:v>
                </c:pt>
                <c:pt idx="2234">
                  <c:v>k=2236</c:v>
                </c:pt>
                <c:pt idx="2235">
                  <c:v>k=2237</c:v>
                </c:pt>
                <c:pt idx="2236">
                  <c:v>k=2238</c:v>
                </c:pt>
                <c:pt idx="2237">
                  <c:v>k=2239</c:v>
                </c:pt>
                <c:pt idx="2238">
                  <c:v>k=2240</c:v>
                </c:pt>
                <c:pt idx="2239">
                  <c:v>k=2241</c:v>
                </c:pt>
                <c:pt idx="2240">
                  <c:v>k=2242</c:v>
                </c:pt>
                <c:pt idx="2241">
                  <c:v>k=2243</c:v>
                </c:pt>
                <c:pt idx="2242">
                  <c:v>k=2244</c:v>
                </c:pt>
                <c:pt idx="2243">
                  <c:v>k=2245</c:v>
                </c:pt>
                <c:pt idx="2244">
                  <c:v>k=2246</c:v>
                </c:pt>
                <c:pt idx="2245">
                  <c:v>k=2247</c:v>
                </c:pt>
                <c:pt idx="2246">
                  <c:v>k=2248</c:v>
                </c:pt>
                <c:pt idx="2247">
                  <c:v>k=2249</c:v>
                </c:pt>
                <c:pt idx="2248">
                  <c:v>k=2250</c:v>
                </c:pt>
                <c:pt idx="2249">
                  <c:v>k=2251</c:v>
                </c:pt>
                <c:pt idx="2250">
                  <c:v>k=2252</c:v>
                </c:pt>
                <c:pt idx="2251">
                  <c:v>k=2253</c:v>
                </c:pt>
                <c:pt idx="2252">
                  <c:v>k=2254</c:v>
                </c:pt>
                <c:pt idx="2253">
                  <c:v>k=2255</c:v>
                </c:pt>
                <c:pt idx="2254">
                  <c:v>k=2256</c:v>
                </c:pt>
                <c:pt idx="2255">
                  <c:v>k=2257</c:v>
                </c:pt>
                <c:pt idx="2256">
                  <c:v>k=2258</c:v>
                </c:pt>
                <c:pt idx="2257">
                  <c:v>k=2259</c:v>
                </c:pt>
                <c:pt idx="2258">
                  <c:v>k=2260</c:v>
                </c:pt>
                <c:pt idx="2259">
                  <c:v>k=2261</c:v>
                </c:pt>
                <c:pt idx="2260">
                  <c:v>k=2262</c:v>
                </c:pt>
                <c:pt idx="2261">
                  <c:v>k=2263</c:v>
                </c:pt>
                <c:pt idx="2262">
                  <c:v>k=2264</c:v>
                </c:pt>
                <c:pt idx="2263">
                  <c:v>k=2265</c:v>
                </c:pt>
                <c:pt idx="2264">
                  <c:v>k=2266</c:v>
                </c:pt>
                <c:pt idx="2265">
                  <c:v>k=2267</c:v>
                </c:pt>
                <c:pt idx="2266">
                  <c:v>k=2268</c:v>
                </c:pt>
                <c:pt idx="2267">
                  <c:v>k=2269</c:v>
                </c:pt>
                <c:pt idx="2268">
                  <c:v>k=2270</c:v>
                </c:pt>
                <c:pt idx="2269">
                  <c:v>k=2271</c:v>
                </c:pt>
                <c:pt idx="2270">
                  <c:v>k=2272</c:v>
                </c:pt>
                <c:pt idx="2271">
                  <c:v>k=2273</c:v>
                </c:pt>
                <c:pt idx="2272">
                  <c:v>k=2274</c:v>
                </c:pt>
                <c:pt idx="2273">
                  <c:v>k=2275</c:v>
                </c:pt>
                <c:pt idx="2274">
                  <c:v>k=2276</c:v>
                </c:pt>
                <c:pt idx="2275">
                  <c:v>k=2277</c:v>
                </c:pt>
                <c:pt idx="2276">
                  <c:v>k=2278</c:v>
                </c:pt>
                <c:pt idx="2277">
                  <c:v>k=2279</c:v>
                </c:pt>
                <c:pt idx="2278">
                  <c:v>k=2280</c:v>
                </c:pt>
                <c:pt idx="2279">
                  <c:v>k=2281</c:v>
                </c:pt>
                <c:pt idx="2280">
                  <c:v>k=2282</c:v>
                </c:pt>
                <c:pt idx="2281">
                  <c:v>k=2283</c:v>
                </c:pt>
                <c:pt idx="2282">
                  <c:v>k=2284</c:v>
                </c:pt>
                <c:pt idx="2283">
                  <c:v>k=2285</c:v>
                </c:pt>
                <c:pt idx="2284">
                  <c:v>k=2286</c:v>
                </c:pt>
                <c:pt idx="2285">
                  <c:v>k=2287</c:v>
                </c:pt>
                <c:pt idx="2286">
                  <c:v>k=2288</c:v>
                </c:pt>
                <c:pt idx="2287">
                  <c:v>k=2289</c:v>
                </c:pt>
                <c:pt idx="2288">
                  <c:v>k=2290</c:v>
                </c:pt>
                <c:pt idx="2289">
                  <c:v>k=2291</c:v>
                </c:pt>
                <c:pt idx="2290">
                  <c:v>k=2292</c:v>
                </c:pt>
                <c:pt idx="2291">
                  <c:v>k=2293</c:v>
                </c:pt>
                <c:pt idx="2292">
                  <c:v>k=2294</c:v>
                </c:pt>
                <c:pt idx="2293">
                  <c:v>k=2295</c:v>
                </c:pt>
                <c:pt idx="2294">
                  <c:v>k=2296</c:v>
                </c:pt>
                <c:pt idx="2295">
                  <c:v>k=2297</c:v>
                </c:pt>
                <c:pt idx="2296">
                  <c:v>k=2298</c:v>
                </c:pt>
                <c:pt idx="2297">
                  <c:v>k=2299</c:v>
                </c:pt>
                <c:pt idx="2298">
                  <c:v>k=2300</c:v>
                </c:pt>
                <c:pt idx="2299">
                  <c:v>k=2301</c:v>
                </c:pt>
                <c:pt idx="2300">
                  <c:v>k=2302</c:v>
                </c:pt>
                <c:pt idx="2301">
                  <c:v>k=2303</c:v>
                </c:pt>
                <c:pt idx="2302">
                  <c:v>k=2304</c:v>
                </c:pt>
                <c:pt idx="2303">
                  <c:v>k=2305</c:v>
                </c:pt>
                <c:pt idx="2304">
                  <c:v>k=2306</c:v>
                </c:pt>
                <c:pt idx="2305">
                  <c:v>k=2307</c:v>
                </c:pt>
                <c:pt idx="2306">
                  <c:v>k=2308</c:v>
                </c:pt>
                <c:pt idx="2307">
                  <c:v>k=2309</c:v>
                </c:pt>
                <c:pt idx="2308">
                  <c:v>k=2310</c:v>
                </c:pt>
                <c:pt idx="2309">
                  <c:v>k=2311</c:v>
                </c:pt>
                <c:pt idx="2310">
                  <c:v>k=2312</c:v>
                </c:pt>
                <c:pt idx="2311">
                  <c:v>k=2313</c:v>
                </c:pt>
                <c:pt idx="2312">
                  <c:v>k=2314</c:v>
                </c:pt>
                <c:pt idx="2313">
                  <c:v>k=2315</c:v>
                </c:pt>
                <c:pt idx="2314">
                  <c:v>k=2316</c:v>
                </c:pt>
                <c:pt idx="2315">
                  <c:v>k=2317</c:v>
                </c:pt>
                <c:pt idx="2316">
                  <c:v>k=2318</c:v>
                </c:pt>
                <c:pt idx="2317">
                  <c:v>k=2319</c:v>
                </c:pt>
                <c:pt idx="2318">
                  <c:v>k=2320</c:v>
                </c:pt>
                <c:pt idx="2319">
                  <c:v>k=2321</c:v>
                </c:pt>
                <c:pt idx="2320">
                  <c:v>k=2322</c:v>
                </c:pt>
                <c:pt idx="2321">
                  <c:v>k=2323</c:v>
                </c:pt>
                <c:pt idx="2322">
                  <c:v>k=2324</c:v>
                </c:pt>
                <c:pt idx="2323">
                  <c:v>k=2325</c:v>
                </c:pt>
                <c:pt idx="2324">
                  <c:v>k=2326</c:v>
                </c:pt>
                <c:pt idx="2325">
                  <c:v>k=2327</c:v>
                </c:pt>
                <c:pt idx="2326">
                  <c:v>k=2328</c:v>
                </c:pt>
                <c:pt idx="2327">
                  <c:v>k=2329</c:v>
                </c:pt>
                <c:pt idx="2328">
                  <c:v>k=2330</c:v>
                </c:pt>
                <c:pt idx="2329">
                  <c:v>k=2331</c:v>
                </c:pt>
                <c:pt idx="2330">
                  <c:v>k=2332</c:v>
                </c:pt>
                <c:pt idx="2331">
                  <c:v>k=2333</c:v>
                </c:pt>
                <c:pt idx="2332">
                  <c:v>k=2334</c:v>
                </c:pt>
                <c:pt idx="2333">
                  <c:v>k=2335</c:v>
                </c:pt>
                <c:pt idx="2334">
                  <c:v>k=2336</c:v>
                </c:pt>
                <c:pt idx="2335">
                  <c:v>k=2337</c:v>
                </c:pt>
                <c:pt idx="2336">
                  <c:v>k=2338</c:v>
                </c:pt>
                <c:pt idx="2337">
                  <c:v>k=2339</c:v>
                </c:pt>
                <c:pt idx="2338">
                  <c:v>k=2340</c:v>
                </c:pt>
                <c:pt idx="2339">
                  <c:v>k=2341</c:v>
                </c:pt>
                <c:pt idx="2340">
                  <c:v>k=2342</c:v>
                </c:pt>
                <c:pt idx="2341">
                  <c:v>k=2343</c:v>
                </c:pt>
                <c:pt idx="2342">
                  <c:v>k=2344</c:v>
                </c:pt>
                <c:pt idx="2343">
                  <c:v>k=2345</c:v>
                </c:pt>
                <c:pt idx="2344">
                  <c:v>k=2346</c:v>
                </c:pt>
                <c:pt idx="2345">
                  <c:v>k=2347</c:v>
                </c:pt>
                <c:pt idx="2346">
                  <c:v>k=2348</c:v>
                </c:pt>
                <c:pt idx="2347">
                  <c:v>k=2349</c:v>
                </c:pt>
                <c:pt idx="2348">
                  <c:v>k=2350</c:v>
                </c:pt>
                <c:pt idx="2349">
                  <c:v>k=2351</c:v>
                </c:pt>
                <c:pt idx="2350">
                  <c:v>k=2352</c:v>
                </c:pt>
                <c:pt idx="2351">
                  <c:v>k=2353</c:v>
                </c:pt>
                <c:pt idx="2352">
                  <c:v>k=2354</c:v>
                </c:pt>
                <c:pt idx="2353">
                  <c:v>k=2355</c:v>
                </c:pt>
                <c:pt idx="2354">
                  <c:v>k=2356</c:v>
                </c:pt>
                <c:pt idx="2355">
                  <c:v>k=2357</c:v>
                </c:pt>
                <c:pt idx="2356">
                  <c:v>k=2358</c:v>
                </c:pt>
                <c:pt idx="2357">
                  <c:v>k=2359</c:v>
                </c:pt>
                <c:pt idx="2358">
                  <c:v>k=2360</c:v>
                </c:pt>
                <c:pt idx="2359">
                  <c:v>k=2361</c:v>
                </c:pt>
                <c:pt idx="2360">
                  <c:v>k=2362</c:v>
                </c:pt>
                <c:pt idx="2361">
                  <c:v>k=2363</c:v>
                </c:pt>
                <c:pt idx="2362">
                  <c:v>k=2364</c:v>
                </c:pt>
                <c:pt idx="2363">
                  <c:v>k=2365</c:v>
                </c:pt>
                <c:pt idx="2364">
                  <c:v>k=2366</c:v>
                </c:pt>
                <c:pt idx="2365">
                  <c:v>k=2367</c:v>
                </c:pt>
                <c:pt idx="2366">
                  <c:v>k=2368</c:v>
                </c:pt>
                <c:pt idx="2367">
                  <c:v>k=2369</c:v>
                </c:pt>
                <c:pt idx="2368">
                  <c:v>k=2370</c:v>
                </c:pt>
                <c:pt idx="2369">
                  <c:v>k=2371</c:v>
                </c:pt>
                <c:pt idx="2370">
                  <c:v>k=2372</c:v>
                </c:pt>
                <c:pt idx="2371">
                  <c:v>k=2373</c:v>
                </c:pt>
                <c:pt idx="2372">
                  <c:v>k=2374</c:v>
                </c:pt>
                <c:pt idx="2373">
                  <c:v>k=2375</c:v>
                </c:pt>
                <c:pt idx="2374">
                  <c:v>k=2376</c:v>
                </c:pt>
                <c:pt idx="2375">
                  <c:v>k=2377</c:v>
                </c:pt>
                <c:pt idx="2376">
                  <c:v>k=2378</c:v>
                </c:pt>
                <c:pt idx="2377">
                  <c:v>k=2379</c:v>
                </c:pt>
                <c:pt idx="2378">
                  <c:v>k=2380</c:v>
                </c:pt>
                <c:pt idx="2379">
                  <c:v>k=2381</c:v>
                </c:pt>
                <c:pt idx="2380">
                  <c:v>k=2382</c:v>
                </c:pt>
                <c:pt idx="2381">
                  <c:v>k=2383</c:v>
                </c:pt>
                <c:pt idx="2382">
                  <c:v>k=2384</c:v>
                </c:pt>
                <c:pt idx="2383">
                  <c:v>k=2385</c:v>
                </c:pt>
                <c:pt idx="2384">
                  <c:v>k=2386</c:v>
                </c:pt>
                <c:pt idx="2385">
                  <c:v>k=2387</c:v>
                </c:pt>
                <c:pt idx="2386">
                  <c:v>k=2388</c:v>
                </c:pt>
                <c:pt idx="2387">
                  <c:v>k=2389</c:v>
                </c:pt>
                <c:pt idx="2388">
                  <c:v>k=2390</c:v>
                </c:pt>
                <c:pt idx="2389">
                  <c:v>k=2391</c:v>
                </c:pt>
                <c:pt idx="2390">
                  <c:v>k=2392</c:v>
                </c:pt>
                <c:pt idx="2391">
                  <c:v>k=2393</c:v>
                </c:pt>
                <c:pt idx="2392">
                  <c:v>k=2394</c:v>
                </c:pt>
                <c:pt idx="2393">
                  <c:v>k=2395</c:v>
                </c:pt>
                <c:pt idx="2394">
                  <c:v>k=2396</c:v>
                </c:pt>
                <c:pt idx="2395">
                  <c:v>k=2397</c:v>
                </c:pt>
                <c:pt idx="2396">
                  <c:v>k=2398</c:v>
                </c:pt>
                <c:pt idx="2397">
                  <c:v>k=2399</c:v>
                </c:pt>
                <c:pt idx="2398">
                  <c:v>k=2400</c:v>
                </c:pt>
                <c:pt idx="2399">
                  <c:v>k=2401</c:v>
                </c:pt>
                <c:pt idx="2400">
                  <c:v>k=2402</c:v>
                </c:pt>
                <c:pt idx="2401">
                  <c:v>k=2403</c:v>
                </c:pt>
                <c:pt idx="2402">
                  <c:v>k=2404</c:v>
                </c:pt>
                <c:pt idx="2403">
                  <c:v>k=2405</c:v>
                </c:pt>
                <c:pt idx="2404">
                  <c:v>k=2406</c:v>
                </c:pt>
                <c:pt idx="2405">
                  <c:v>k=2407</c:v>
                </c:pt>
                <c:pt idx="2406">
                  <c:v>k=2408</c:v>
                </c:pt>
                <c:pt idx="2407">
                  <c:v>k=2409</c:v>
                </c:pt>
                <c:pt idx="2408">
                  <c:v>k=2410</c:v>
                </c:pt>
                <c:pt idx="2409">
                  <c:v>k=2411</c:v>
                </c:pt>
                <c:pt idx="2410">
                  <c:v>k=2412</c:v>
                </c:pt>
                <c:pt idx="2411">
                  <c:v>k=2413</c:v>
                </c:pt>
                <c:pt idx="2412">
                  <c:v>k=2414</c:v>
                </c:pt>
                <c:pt idx="2413">
                  <c:v>k=2415</c:v>
                </c:pt>
                <c:pt idx="2414">
                  <c:v>k=2416</c:v>
                </c:pt>
                <c:pt idx="2415">
                  <c:v>k=2417</c:v>
                </c:pt>
                <c:pt idx="2416">
                  <c:v>k=2418</c:v>
                </c:pt>
                <c:pt idx="2417">
                  <c:v>k=2419</c:v>
                </c:pt>
                <c:pt idx="2418">
                  <c:v>k=2420</c:v>
                </c:pt>
                <c:pt idx="2419">
                  <c:v>k=2421</c:v>
                </c:pt>
                <c:pt idx="2420">
                  <c:v>k=2422</c:v>
                </c:pt>
                <c:pt idx="2421">
                  <c:v>k=2423</c:v>
                </c:pt>
                <c:pt idx="2422">
                  <c:v>k=2424</c:v>
                </c:pt>
                <c:pt idx="2423">
                  <c:v>k=2425</c:v>
                </c:pt>
                <c:pt idx="2424">
                  <c:v>k=2426</c:v>
                </c:pt>
                <c:pt idx="2425">
                  <c:v>k=2427</c:v>
                </c:pt>
                <c:pt idx="2426">
                  <c:v>k=2428</c:v>
                </c:pt>
                <c:pt idx="2427">
                  <c:v>k=2429</c:v>
                </c:pt>
                <c:pt idx="2428">
                  <c:v>k=2430</c:v>
                </c:pt>
                <c:pt idx="2429">
                  <c:v>k=2431</c:v>
                </c:pt>
                <c:pt idx="2430">
                  <c:v>k=2432</c:v>
                </c:pt>
                <c:pt idx="2431">
                  <c:v>k=2433</c:v>
                </c:pt>
                <c:pt idx="2432">
                  <c:v>k=2434</c:v>
                </c:pt>
                <c:pt idx="2433">
                  <c:v>k=2435</c:v>
                </c:pt>
                <c:pt idx="2434">
                  <c:v>k=2436</c:v>
                </c:pt>
                <c:pt idx="2435">
                  <c:v>k=2437</c:v>
                </c:pt>
                <c:pt idx="2436">
                  <c:v>k=2438</c:v>
                </c:pt>
                <c:pt idx="2437">
                  <c:v>k=2439</c:v>
                </c:pt>
                <c:pt idx="2438">
                  <c:v>k=2440</c:v>
                </c:pt>
                <c:pt idx="2439">
                  <c:v>k=2441</c:v>
                </c:pt>
                <c:pt idx="2440">
                  <c:v>k=2442</c:v>
                </c:pt>
                <c:pt idx="2441">
                  <c:v>k=2443</c:v>
                </c:pt>
                <c:pt idx="2442">
                  <c:v>k=2444</c:v>
                </c:pt>
                <c:pt idx="2443">
                  <c:v>k=2445</c:v>
                </c:pt>
                <c:pt idx="2444">
                  <c:v>k=2446</c:v>
                </c:pt>
                <c:pt idx="2445">
                  <c:v>k=2447</c:v>
                </c:pt>
                <c:pt idx="2446">
                  <c:v>k=2448</c:v>
                </c:pt>
                <c:pt idx="2447">
                  <c:v>k=2449</c:v>
                </c:pt>
                <c:pt idx="2448">
                  <c:v>k=2450</c:v>
                </c:pt>
                <c:pt idx="2449">
                  <c:v>k=2451</c:v>
                </c:pt>
                <c:pt idx="2450">
                  <c:v>k=2452</c:v>
                </c:pt>
                <c:pt idx="2451">
                  <c:v>k=2453</c:v>
                </c:pt>
                <c:pt idx="2452">
                  <c:v>k=2454</c:v>
                </c:pt>
                <c:pt idx="2453">
                  <c:v>k=2455</c:v>
                </c:pt>
                <c:pt idx="2454">
                  <c:v>k=2456</c:v>
                </c:pt>
                <c:pt idx="2455">
                  <c:v>k=2457</c:v>
                </c:pt>
                <c:pt idx="2456">
                  <c:v>k=2458</c:v>
                </c:pt>
                <c:pt idx="2457">
                  <c:v>k=2459</c:v>
                </c:pt>
                <c:pt idx="2458">
                  <c:v>k=2460</c:v>
                </c:pt>
                <c:pt idx="2459">
                  <c:v>k=2461</c:v>
                </c:pt>
                <c:pt idx="2460">
                  <c:v>k=2462</c:v>
                </c:pt>
                <c:pt idx="2461">
                  <c:v>k=2463</c:v>
                </c:pt>
                <c:pt idx="2462">
                  <c:v>k=2464</c:v>
                </c:pt>
                <c:pt idx="2463">
                  <c:v>k=2465</c:v>
                </c:pt>
                <c:pt idx="2464">
                  <c:v>k=2466</c:v>
                </c:pt>
                <c:pt idx="2465">
                  <c:v>k=2467</c:v>
                </c:pt>
                <c:pt idx="2466">
                  <c:v>k=2468</c:v>
                </c:pt>
                <c:pt idx="2467">
                  <c:v>k=2469</c:v>
                </c:pt>
                <c:pt idx="2468">
                  <c:v>k=2470</c:v>
                </c:pt>
                <c:pt idx="2469">
                  <c:v>k=2471</c:v>
                </c:pt>
                <c:pt idx="2470">
                  <c:v>k=2472</c:v>
                </c:pt>
                <c:pt idx="2471">
                  <c:v>k=2473</c:v>
                </c:pt>
                <c:pt idx="2472">
                  <c:v>k=2474</c:v>
                </c:pt>
                <c:pt idx="2473">
                  <c:v>k=2475</c:v>
                </c:pt>
                <c:pt idx="2474">
                  <c:v>k=2476</c:v>
                </c:pt>
                <c:pt idx="2475">
                  <c:v>k=2477</c:v>
                </c:pt>
                <c:pt idx="2476">
                  <c:v>k=2478</c:v>
                </c:pt>
                <c:pt idx="2477">
                  <c:v>k=2479</c:v>
                </c:pt>
                <c:pt idx="2478">
                  <c:v>k=2480</c:v>
                </c:pt>
                <c:pt idx="2479">
                  <c:v>k=2481</c:v>
                </c:pt>
                <c:pt idx="2480">
                  <c:v>k=2482</c:v>
                </c:pt>
                <c:pt idx="2481">
                  <c:v>k=2483</c:v>
                </c:pt>
                <c:pt idx="2482">
                  <c:v>k=2484</c:v>
                </c:pt>
                <c:pt idx="2483">
                  <c:v>k=2485</c:v>
                </c:pt>
                <c:pt idx="2484">
                  <c:v>k=2486</c:v>
                </c:pt>
                <c:pt idx="2485">
                  <c:v>k=2487</c:v>
                </c:pt>
                <c:pt idx="2486">
                  <c:v>k=2488</c:v>
                </c:pt>
                <c:pt idx="2487">
                  <c:v>k=2489</c:v>
                </c:pt>
                <c:pt idx="2488">
                  <c:v>k=2490</c:v>
                </c:pt>
                <c:pt idx="2489">
                  <c:v>k=2491</c:v>
                </c:pt>
                <c:pt idx="2490">
                  <c:v>k=2492</c:v>
                </c:pt>
                <c:pt idx="2491">
                  <c:v>k=2493</c:v>
                </c:pt>
                <c:pt idx="2492">
                  <c:v>k=2494</c:v>
                </c:pt>
                <c:pt idx="2493">
                  <c:v>k=2495</c:v>
                </c:pt>
                <c:pt idx="2494">
                  <c:v>k=2496</c:v>
                </c:pt>
                <c:pt idx="2495">
                  <c:v>k=2497</c:v>
                </c:pt>
                <c:pt idx="2496">
                  <c:v>k=2498</c:v>
                </c:pt>
                <c:pt idx="2497">
                  <c:v>k=2499</c:v>
                </c:pt>
                <c:pt idx="2498">
                  <c:v>k=2500</c:v>
                </c:pt>
                <c:pt idx="2499">
                  <c:v>k=2501</c:v>
                </c:pt>
                <c:pt idx="2500">
                  <c:v>k=2502</c:v>
                </c:pt>
                <c:pt idx="2501">
                  <c:v>k=2503</c:v>
                </c:pt>
                <c:pt idx="2502">
                  <c:v>k=2504</c:v>
                </c:pt>
                <c:pt idx="2503">
                  <c:v>k=2505</c:v>
                </c:pt>
                <c:pt idx="2504">
                  <c:v>k=2506</c:v>
                </c:pt>
                <c:pt idx="2505">
                  <c:v>k=2507</c:v>
                </c:pt>
                <c:pt idx="2506">
                  <c:v>k=2508</c:v>
                </c:pt>
                <c:pt idx="2507">
                  <c:v>k=2509</c:v>
                </c:pt>
                <c:pt idx="2508">
                  <c:v>k=2510</c:v>
                </c:pt>
                <c:pt idx="2509">
                  <c:v>k=2511</c:v>
                </c:pt>
                <c:pt idx="2510">
                  <c:v>k=2512</c:v>
                </c:pt>
                <c:pt idx="2511">
                  <c:v>k=2513</c:v>
                </c:pt>
                <c:pt idx="2512">
                  <c:v>k=2514</c:v>
                </c:pt>
                <c:pt idx="2513">
                  <c:v>k=2515</c:v>
                </c:pt>
                <c:pt idx="2514">
                  <c:v>k=2516</c:v>
                </c:pt>
                <c:pt idx="2515">
                  <c:v>k=2517</c:v>
                </c:pt>
                <c:pt idx="2516">
                  <c:v>k=2518</c:v>
                </c:pt>
                <c:pt idx="2517">
                  <c:v>k=2519</c:v>
                </c:pt>
                <c:pt idx="2518">
                  <c:v>k=2520</c:v>
                </c:pt>
                <c:pt idx="2519">
                  <c:v>k=2521</c:v>
                </c:pt>
                <c:pt idx="2520">
                  <c:v>k=2522</c:v>
                </c:pt>
                <c:pt idx="2521">
                  <c:v>k=2523</c:v>
                </c:pt>
                <c:pt idx="2522">
                  <c:v>k=2524</c:v>
                </c:pt>
                <c:pt idx="2523">
                  <c:v>k=2525</c:v>
                </c:pt>
                <c:pt idx="2524">
                  <c:v>k=2526</c:v>
                </c:pt>
                <c:pt idx="2525">
                  <c:v>k=2527</c:v>
                </c:pt>
                <c:pt idx="2526">
                  <c:v>k=2528</c:v>
                </c:pt>
                <c:pt idx="2527">
                  <c:v>k=2529</c:v>
                </c:pt>
                <c:pt idx="2528">
                  <c:v>k=2530</c:v>
                </c:pt>
                <c:pt idx="2529">
                  <c:v>k=2531</c:v>
                </c:pt>
                <c:pt idx="2530">
                  <c:v>k=2532</c:v>
                </c:pt>
                <c:pt idx="2531">
                  <c:v>k=2533</c:v>
                </c:pt>
                <c:pt idx="2532">
                  <c:v>k=2534</c:v>
                </c:pt>
                <c:pt idx="2533">
                  <c:v>k=2535</c:v>
                </c:pt>
                <c:pt idx="2534">
                  <c:v>k=2536</c:v>
                </c:pt>
                <c:pt idx="2535">
                  <c:v>k=2537</c:v>
                </c:pt>
                <c:pt idx="2536">
                  <c:v>k=2538</c:v>
                </c:pt>
                <c:pt idx="2537">
                  <c:v>k=2539</c:v>
                </c:pt>
                <c:pt idx="2538">
                  <c:v>k=2540</c:v>
                </c:pt>
                <c:pt idx="2539">
                  <c:v>k=2541</c:v>
                </c:pt>
                <c:pt idx="2540">
                  <c:v>k=2542</c:v>
                </c:pt>
                <c:pt idx="2541">
                  <c:v>k=2543</c:v>
                </c:pt>
                <c:pt idx="2542">
                  <c:v>k=2544</c:v>
                </c:pt>
                <c:pt idx="2543">
                  <c:v>k=2545</c:v>
                </c:pt>
                <c:pt idx="2544">
                  <c:v>k=2546</c:v>
                </c:pt>
                <c:pt idx="2545">
                  <c:v>k=2547</c:v>
                </c:pt>
                <c:pt idx="2546">
                  <c:v>k=2548</c:v>
                </c:pt>
                <c:pt idx="2547">
                  <c:v>k=2549</c:v>
                </c:pt>
                <c:pt idx="2548">
                  <c:v>k=2550</c:v>
                </c:pt>
                <c:pt idx="2549">
                  <c:v>k=2551</c:v>
                </c:pt>
                <c:pt idx="2550">
                  <c:v>k=2552</c:v>
                </c:pt>
                <c:pt idx="2551">
                  <c:v>k=2553</c:v>
                </c:pt>
                <c:pt idx="2552">
                  <c:v>k=2554</c:v>
                </c:pt>
                <c:pt idx="2553">
                  <c:v>k=2555</c:v>
                </c:pt>
                <c:pt idx="2554">
                  <c:v>k=2556</c:v>
                </c:pt>
                <c:pt idx="2555">
                  <c:v>k=2557</c:v>
                </c:pt>
                <c:pt idx="2556">
                  <c:v>k=2558</c:v>
                </c:pt>
                <c:pt idx="2557">
                  <c:v>k=2559</c:v>
                </c:pt>
                <c:pt idx="2558">
                  <c:v>k=2560</c:v>
                </c:pt>
                <c:pt idx="2559">
                  <c:v>k=2561</c:v>
                </c:pt>
                <c:pt idx="2560">
                  <c:v>k=2562</c:v>
                </c:pt>
                <c:pt idx="2561">
                  <c:v>k=2563</c:v>
                </c:pt>
                <c:pt idx="2562">
                  <c:v>k=2564</c:v>
                </c:pt>
                <c:pt idx="2563">
                  <c:v>k=2565</c:v>
                </c:pt>
                <c:pt idx="2564">
                  <c:v>k=2566</c:v>
                </c:pt>
                <c:pt idx="2565">
                  <c:v>k=2567</c:v>
                </c:pt>
                <c:pt idx="2566">
                  <c:v>k=2568</c:v>
                </c:pt>
                <c:pt idx="2567">
                  <c:v>k=2569</c:v>
                </c:pt>
                <c:pt idx="2568">
                  <c:v>k=2570</c:v>
                </c:pt>
                <c:pt idx="2569">
                  <c:v>k=2571</c:v>
                </c:pt>
                <c:pt idx="2570">
                  <c:v>k=2572</c:v>
                </c:pt>
                <c:pt idx="2571">
                  <c:v>k=2573</c:v>
                </c:pt>
                <c:pt idx="2572">
                  <c:v>k=2574</c:v>
                </c:pt>
                <c:pt idx="2573">
                  <c:v>k=2575</c:v>
                </c:pt>
                <c:pt idx="2574">
                  <c:v>k=2576</c:v>
                </c:pt>
                <c:pt idx="2575">
                  <c:v>k=2577</c:v>
                </c:pt>
                <c:pt idx="2576">
                  <c:v>k=2578</c:v>
                </c:pt>
                <c:pt idx="2577">
                  <c:v>k=2579</c:v>
                </c:pt>
                <c:pt idx="2578">
                  <c:v>k=2580</c:v>
                </c:pt>
                <c:pt idx="2579">
                  <c:v>k=2581</c:v>
                </c:pt>
                <c:pt idx="2580">
                  <c:v>k=2582</c:v>
                </c:pt>
                <c:pt idx="2581">
                  <c:v>k=2583</c:v>
                </c:pt>
                <c:pt idx="2582">
                  <c:v>k=2584</c:v>
                </c:pt>
                <c:pt idx="2583">
                  <c:v>k=2585</c:v>
                </c:pt>
                <c:pt idx="2584">
                  <c:v>k=2586</c:v>
                </c:pt>
                <c:pt idx="2585">
                  <c:v>k=2587</c:v>
                </c:pt>
                <c:pt idx="2586">
                  <c:v>k=2588</c:v>
                </c:pt>
                <c:pt idx="2587">
                  <c:v>k=2589</c:v>
                </c:pt>
                <c:pt idx="2588">
                  <c:v>k=2590</c:v>
                </c:pt>
                <c:pt idx="2589">
                  <c:v>k=2591</c:v>
                </c:pt>
                <c:pt idx="2590">
                  <c:v>k=2592</c:v>
                </c:pt>
                <c:pt idx="2591">
                  <c:v>k=2593</c:v>
                </c:pt>
                <c:pt idx="2592">
                  <c:v>k=2594</c:v>
                </c:pt>
                <c:pt idx="2593">
                  <c:v>k=2595</c:v>
                </c:pt>
                <c:pt idx="2594">
                  <c:v>k=2596</c:v>
                </c:pt>
                <c:pt idx="2595">
                  <c:v>k=2597</c:v>
                </c:pt>
                <c:pt idx="2596">
                  <c:v>k=2598</c:v>
                </c:pt>
                <c:pt idx="2597">
                  <c:v>k=2599</c:v>
                </c:pt>
                <c:pt idx="2598">
                  <c:v>k=2600</c:v>
                </c:pt>
                <c:pt idx="2599">
                  <c:v>k=2601</c:v>
                </c:pt>
                <c:pt idx="2600">
                  <c:v>k=2602</c:v>
                </c:pt>
                <c:pt idx="2601">
                  <c:v>k=2603</c:v>
                </c:pt>
                <c:pt idx="2602">
                  <c:v>k=2604</c:v>
                </c:pt>
                <c:pt idx="2603">
                  <c:v>k=2605</c:v>
                </c:pt>
                <c:pt idx="2604">
                  <c:v>k=2606</c:v>
                </c:pt>
                <c:pt idx="2605">
                  <c:v>k=2607</c:v>
                </c:pt>
                <c:pt idx="2606">
                  <c:v>k=2608</c:v>
                </c:pt>
                <c:pt idx="2607">
                  <c:v>k=2609</c:v>
                </c:pt>
                <c:pt idx="2608">
                  <c:v>k=2610</c:v>
                </c:pt>
                <c:pt idx="2609">
                  <c:v>k=2611</c:v>
                </c:pt>
                <c:pt idx="2610">
                  <c:v>k=2612</c:v>
                </c:pt>
                <c:pt idx="2611">
                  <c:v>k=2613</c:v>
                </c:pt>
                <c:pt idx="2612">
                  <c:v>k=2614</c:v>
                </c:pt>
                <c:pt idx="2613">
                  <c:v>k=2615</c:v>
                </c:pt>
                <c:pt idx="2614">
                  <c:v>k=2616</c:v>
                </c:pt>
                <c:pt idx="2615">
                  <c:v>k=2617</c:v>
                </c:pt>
                <c:pt idx="2616">
                  <c:v>k=2618</c:v>
                </c:pt>
                <c:pt idx="2617">
                  <c:v>k=2619</c:v>
                </c:pt>
                <c:pt idx="2618">
                  <c:v>k=2620</c:v>
                </c:pt>
                <c:pt idx="2619">
                  <c:v>k=2621</c:v>
                </c:pt>
                <c:pt idx="2620">
                  <c:v>k=2622</c:v>
                </c:pt>
                <c:pt idx="2621">
                  <c:v>k=2623</c:v>
                </c:pt>
                <c:pt idx="2622">
                  <c:v>k=2624</c:v>
                </c:pt>
                <c:pt idx="2623">
                  <c:v>k=2625</c:v>
                </c:pt>
                <c:pt idx="2624">
                  <c:v>k=2626</c:v>
                </c:pt>
                <c:pt idx="2625">
                  <c:v>k=2627</c:v>
                </c:pt>
                <c:pt idx="2626">
                  <c:v>k=2628</c:v>
                </c:pt>
                <c:pt idx="2627">
                  <c:v>k=2629</c:v>
                </c:pt>
                <c:pt idx="2628">
                  <c:v>k=2630</c:v>
                </c:pt>
                <c:pt idx="2629">
                  <c:v>k=2631</c:v>
                </c:pt>
                <c:pt idx="2630">
                  <c:v>k=2632</c:v>
                </c:pt>
                <c:pt idx="2631">
                  <c:v>k=2633</c:v>
                </c:pt>
                <c:pt idx="2632">
                  <c:v>k=2634</c:v>
                </c:pt>
                <c:pt idx="2633">
                  <c:v>k=2635</c:v>
                </c:pt>
                <c:pt idx="2634">
                  <c:v>k=2636</c:v>
                </c:pt>
                <c:pt idx="2635">
                  <c:v>k=2637</c:v>
                </c:pt>
                <c:pt idx="2636">
                  <c:v>k=2638</c:v>
                </c:pt>
                <c:pt idx="2637">
                  <c:v>k=2639</c:v>
                </c:pt>
                <c:pt idx="2638">
                  <c:v>k=2640</c:v>
                </c:pt>
                <c:pt idx="2639">
                  <c:v>k=2641</c:v>
                </c:pt>
                <c:pt idx="2640">
                  <c:v>k=2642</c:v>
                </c:pt>
                <c:pt idx="2641">
                  <c:v>k=2643</c:v>
                </c:pt>
                <c:pt idx="2642">
                  <c:v>k=2644</c:v>
                </c:pt>
                <c:pt idx="2643">
                  <c:v>k=2645</c:v>
                </c:pt>
                <c:pt idx="2644">
                  <c:v>k=2646</c:v>
                </c:pt>
                <c:pt idx="2645">
                  <c:v>k=2647</c:v>
                </c:pt>
                <c:pt idx="2646">
                  <c:v>k=2648</c:v>
                </c:pt>
                <c:pt idx="2647">
                  <c:v>k=2649</c:v>
                </c:pt>
                <c:pt idx="2648">
                  <c:v>k=2650</c:v>
                </c:pt>
                <c:pt idx="2649">
                  <c:v>k=2651</c:v>
                </c:pt>
                <c:pt idx="2650">
                  <c:v>k=2652</c:v>
                </c:pt>
                <c:pt idx="2651">
                  <c:v>k=2653</c:v>
                </c:pt>
                <c:pt idx="2652">
                  <c:v>k=2654</c:v>
                </c:pt>
                <c:pt idx="2653">
                  <c:v>k=2655</c:v>
                </c:pt>
                <c:pt idx="2654">
                  <c:v>k=2656</c:v>
                </c:pt>
                <c:pt idx="2655">
                  <c:v>k=2657</c:v>
                </c:pt>
                <c:pt idx="2656">
                  <c:v>k=2658</c:v>
                </c:pt>
                <c:pt idx="2657">
                  <c:v>k=2659</c:v>
                </c:pt>
                <c:pt idx="2658">
                  <c:v>k=2660</c:v>
                </c:pt>
                <c:pt idx="2659">
                  <c:v>k=2661</c:v>
                </c:pt>
                <c:pt idx="2660">
                  <c:v>k=2662</c:v>
                </c:pt>
                <c:pt idx="2661">
                  <c:v>k=2663</c:v>
                </c:pt>
                <c:pt idx="2662">
                  <c:v>k=2664</c:v>
                </c:pt>
                <c:pt idx="2663">
                  <c:v>k=2665</c:v>
                </c:pt>
                <c:pt idx="2664">
                  <c:v>k=2666</c:v>
                </c:pt>
                <c:pt idx="2665">
                  <c:v>k=2667</c:v>
                </c:pt>
                <c:pt idx="2666">
                  <c:v>k=2668</c:v>
                </c:pt>
                <c:pt idx="2667">
                  <c:v>k=2669</c:v>
                </c:pt>
                <c:pt idx="2668">
                  <c:v>k=2670</c:v>
                </c:pt>
                <c:pt idx="2669">
                  <c:v>k=2671</c:v>
                </c:pt>
                <c:pt idx="2670">
                  <c:v>k=2672</c:v>
                </c:pt>
                <c:pt idx="2671">
                  <c:v>k=2673</c:v>
                </c:pt>
                <c:pt idx="2672">
                  <c:v>k=2674</c:v>
                </c:pt>
                <c:pt idx="2673">
                  <c:v>k=2675</c:v>
                </c:pt>
                <c:pt idx="2674">
                  <c:v>k=2676</c:v>
                </c:pt>
                <c:pt idx="2675">
                  <c:v>k=2677</c:v>
                </c:pt>
                <c:pt idx="2676">
                  <c:v>k=2678</c:v>
                </c:pt>
                <c:pt idx="2677">
                  <c:v>k=2679</c:v>
                </c:pt>
                <c:pt idx="2678">
                  <c:v>k=2680</c:v>
                </c:pt>
                <c:pt idx="2679">
                  <c:v>k=2681</c:v>
                </c:pt>
                <c:pt idx="2680">
                  <c:v>k=2682</c:v>
                </c:pt>
                <c:pt idx="2681">
                  <c:v>k=2683</c:v>
                </c:pt>
                <c:pt idx="2682">
                  <c:v>k=2684</c:v>
                </c:pt>
                <c:pt idx="2683">
                  <c:v>k=2685</c:v>
                </c:pt>
                <c:pt idx="2684">
                  <c:v>k=2686</c:v>
                </c:pt>
                <c:pt idx="2685">
                  <c:v>k=2687</c:v>
                </c:pt>
                <c:pt idx="2686">
                  <c:v>k=2688</c:v>
                </c:pt>
                <c:pt idx="2687">
                  <c:v>k=2689</c:v>
                </c:pt>
                <c:pt idx="2688">
                  <c:v>k=2690</c:v>
                </c:pt>
                <c:pt idx="2689">
                  <c:v>k=2691</c:v>
                </c:pt>
                <c:pt idx="2690">
                  <c:v>k=2692</c:v>
                </c:pt>
                <c:pt idx="2691">
                  <c:v>k=2693</c:v>
                </c:pt>
                <c:pt idx="2692">
                  <c:v>k=2694</c:v>
                </c:pt>
                <c:pt idx="2693">
                  <c:v>k=2695</c:v>
                </c:pt>
                <c:pt idx="2694">
                  <c:v>k=2696</c:v>
                </c:pt>
                <c:pt idx="2695">
                  <c:v>k=2697</c:v>
                </c:pt>
                <c:pt idx="2696">
                  <c:v>k=2698</c:v>
                </c:pt>
                <c:pt idx="2697">
                  <c:v>k=2699</c:v>
                </c:pt>
                <c:pt idx="2698">
                  <c:v>k=2700</c:v>
                </c:pt>
                <c:pt idx="2699">
                  <c:v>k=2701</c:v>
                </c:pt>
                <c:pt idx="2700">
                  <c:v>k=2702</c:v>
                </c:pt>
                <c:pt idx="2701">
                  <c:v>k=2703</c:v>
                </c:pt>
                <c:pt idx="2702">
                  <c:v>k=2704</c:v>
                </c:pt>
                <c:pt idx="2703">
                  <c:v>k=2705</c:v>
                </c:pt>
                <c:pt idx="2704">
                  <c:v>k=2706</c:v>
                </c:pt>
                <c:pt idx="2705">
                  <c:v>k=2707</c:v>
                </c:pt>
                <c:pt idx="2706">
                  <c:v>k=2708</c:v>
                </c:pt>
                <c:pt idx="2707">
                  <c:v>k=2709</c:v>
                </c:pt>
                <c:pt idx="2708">
                  <c:v>k=2710</c:v>
                </c:pt>
                <c:pt idx="2709">
                  <c:v>k=2711</c:v>
                </c:pt>
                <c:pt idx="2710">
                  <c:v>k=2712</c:v>
                </c:pt>
                <c:pt idx="2711">
                  <c:v>k=2713</c:v>
                </c:pt>
                <c:pt idx="2712">
                  <c:v>k=2714</c:v>
                </c:pt>
                <c:pt idx="2713">
                  <c:v>k=2715</c:v>
                </c:pt>
                <c:pt idx="2714">
                  <c:v>k=2716</c:v>
                </c:pt>
                <c:pt idx="2715">
                  <c:v>k=2717</c:v>
                </c:pt>
                <c:pt idx="2716">
                  <c:v>k=2718</c:v>
                </c:pt>
                <c:pt idx="2717">
                  <c:v>k=2719</c:v>
                </c:pt>
                <c:pt idx="2718">
                  <c:v>k=2720</c:v>
                </c:pt>
                <c:pt idx="2719">
                  <c:v>k=2721</c:v>
                </c:pt>
                <c:pt idx="2720">
                  <c:v>k=2722</c:v>
                </c:pt>
                <c:pt idx="2721">
                  <c:v>k=2723</c:v>
                </c:pt>
                <c:pt idx="2722">
                  <c:v>k=2724</c:v>
                </c:pt>
                <c:pt idx="2723">
                  <c:v>k=2725</c:v>
                </c:pt>
                <c:pt idx="2724">
                  <c:v>k=2726</c:v>
                </c:pt>
                <c:pt idx="2725">
                  <c:v>k=2727</c:v>
                </c:pt>
                <c:pt idx="2726">
                  <c:v>k=2728</c:v>
                </c:pt>
                <c:pt idx="2727">
                  <c:v>k=2729</c:v>
                </c:pt>
                <c:pt idx="2728">
                  <c:v>k=2730</c:v>
                </c:pt>
                <c:pt idx="2729">
                  <c:v>k=2731</c:v>
                </c:pt>
                <c:pt idx="2730">
                  <c:v>k=2732</c:v>
                </c:pt>
                <c:pt idx="2731">
                  <c:v>k=2733</c:v>
                </c:pt>
                <c:pt idx="2732">
                  <c:v>k=2734</c:v>
                </c:pt>
                <c:pt idx="2733">
                  <c:v>k=2735</c:v>
                </c:pt>
                <c:pt idx="2734">
                  <c:v>k=2736</c:v>
                </c:pt>
                <c:pt idx="2735">
                  <c:v>k=2737</c:v>
                </c:pt>
                <c:pt idx="2736">
                  <c:v>k=2738</c:v>
                </c:pt>
                <c:pt idx="2737">
                  <c:v>k=2739</c:v>
                </c:pt>
                <c:pt idx="2738">
                  <c:v>k=2740</c:v>
                </c:pt>
                <c:pt idx="2739">
                  <c:v>k=2741</c:v>
                </c:pt>
                <c:pt idx="2740">
                  <c:v>k=2742</c:v>
                </c:pt>
                <c:pt idx="2741">
                  <c:v>k=2743</c:v>
                </c:pt>
                <c:pt idx="2742">
                  <c:v>k=2744</c:v>
                </c:pt>
                <c:pt idx="2743">
                  <c:v>k=2745</c:v>
                </c:pt>
                <c:pt idx="2744">
                  <c:v>k=2746</c:v>
                </c:pt>
                <c:pt idx="2745">
                  <c:v>k=2747</c:v>
                </c:pt>
                <c:pt idx="2746">
                  <c:v>k=2748</c:v>
                </c:pt>
                <c:pt idx="2747">
                  <c:v>k=2749</c:v>
                </c:pt>
                <c:pt idx="2748">
                  <c:v>k=2750</c:v>
                </c:pt>
                <c:pt idx="2749">
                  <c:v>k=2751</c:v>
                </c:pt>
                <c:pt idx="2750">
                  <c:v>k=2752</c:v>
                </c:pt>
                <c:pt idx="2751">
                  <c:v>k=2753</c:v>
                </c:pt>
                <c:pt idx="2752">
                  <c:v>k=2754</c:v>
                </c:pt>
                <c:pt idx="2753">
                  <c:v>k=2755</c:v>
                </c:pt>
                <c:pt idx="2754">
                  <c:v>k=2756</c:v>
                </c:pt>
                <c:pt idx="2755">
                  <c:v>k=2757</c:v>
                </c:pt>
                <c:pt idx="2756">
                  <c:v>k=2758</c:v>
                </c:pt>
                <c:pt idx="2757">
                  <c:v>k=2759</c:v>
                </c:pt>
                <c:pt idx="2758">
                  <c:v>k=2760</c:v>
                </c:pt>
                <c:pt idx="2759">
                  <c:v>k=2761</c:v>
                </c:pt>
                <c:pt idx="2760">
                  <c:v>k=2762</c:v>
                </c:pt>
                <c:pt idx="2761">
                  <c:v>k=2763</c:v>
                </c:pt>
                <c:pt idx="2762">
                  <c:v>k=2764</c:v>
                </c:pt>
                <c:pt idx="2763">
                  <c:v>k=2765</c:v>
                </c:pt>
                <c:pt idx="2764">
                  <c:v>k=2766</c:v>
                </c:pt>
                <c:pt idx="2765">
                  <c:v>k=2767</c:v>
                </c:pt>
                <c:pt idx="2766">
                  <c:v>k=2768</c:v>
                </c:pt>
                <c:pt idx="2767">
                  <c:v>k=2769</c:v>
                </c:pt>
                <c:pt idx="2768">
                  <c:v>k=2770</c:v>
                </c:pt>
                <c:pt idx="2769">
                  <c:v>k=2771</c:v>
                </c:pt>
                <c:pt idx="2770">
                  <c:v>k=2772</c:v>
                </c:pt>
                <c:pt idx="2771">
                  <c:v>k=2773</c:v>
                </c:pt>
                <c:pt idx="2772">
                  <c:v>k=2774</c:v>
                </c:pt>
                <c:pt idx="2773">
                  <c:v>k=2775</c:v>
                </c:pt>
                <c:pt idx="2774">
                  <c:v>k=2776</c:v>
                </c:pt>
                <c:pt idx="2775">
                  <c:v>k=2777</c:v>
                </c:pt>
                <c:pt idx="2776">
                  <c:v>k=2778</c:v>
                </c:pt>
                <c:pt idx="2777">
                  <c:v>k=2779</c:v>
                </c:pt>
                <c:pt idx="2778">
                  <c:v>k=2780</c:v>
                </c:pt>
                <c:pt idx="2779">
                  <c:v>k=2781</c:v>
                </c:pt>
                <c:pt idx="2780">
                  <c:v>k=2782</c:v>
                </c:pt>
                <c:pt idx="2781">
                  <c:v>k=2783</c:v>
                </c:pt>
                <c:pt idx="2782">
                  <c:v>k=2784</c:v>
                </c:pt>
                <c:pt idx="2783">
                  <c:v>k=2785</c:v>
                </c:pt>
                <c:pt idx="2784">
                  <c:v>k=2786</c:v>
                </c:pt>
                <c:pt idx="2785">
                  <c:v>k=2787</c:v>
                </c:pt>
                <c:pt idx="2786">
                  <c:v>k=2788</c:v>
                </c:pt>
                <c:pt idx="2787">
                  <c:v>k=2789</c:v>
                </c:pt>
                <c:pt idx="2788">
                  <c:v>k=2790</c:v>
                </c:pt>
                <c:pt idx="2789">
                  <c:v>k=2791</c:v>
                </c:pt>
                <c:pt idx="2790">
                  <c:v>k=2792</c:v>
                </c:pt>
                <c:pt idx="2791">
                  <c:v>k=2793</c:v>
                </c:pt>
                <c:pt idx="2792">
                  <c:v>k=2794</c:v>
                </c:pt>
                <c:pt idx="2793">
                  <c:v>k=2795</c:v>
                </c:pt>
                <c:pt idx="2794">
                  <c:v>k=2796</c:v>
                </c:pt>
                <c:pt idx="2795">
                  <c:v>k=2797</c:v>
                </c:pt>
                <c:pt idx="2796">
                  <c:v>k=2798</c:v>
                </c:pt>
                <c:pt idx="2797">
                  <c:v>k=2799</c:v>
                </c:pt>
                <c:pt idx="2798">
                  <c:v>k=2800</c:v>
                </c:pt>
                <c:pt idx="2799">
                  <c:v>k=2801</c:v>
                </c:pt>
                <c:pt idx="2800">
                  <c:v>k=2802</c:v>
                </c:pt>
                <c:pt idx="2801">
                  <c:v>k=2803</c:v>
                </c:pt>
                <c:pt idx="2802">
                  <c:v>k=2804</c:v>
                </c:pt>
                <c:pt idx="2803">
                  <c:v>k=2805</c:v>
                </c:pt>
                <c:pt idx="2804">
                  <c:v>k=2806</c:v>
                </c:pt>
                <c:pt idx="2805">
                  <c:v>k=2807</c:v>
                </c:pt>
                <c:pt idx="2806">
                  <c:v>k=2808</c:v>
                </c:pt>
                <c:pt idx="2807">
                  <c:v>k=2809</c:v>
                </c:pt>
                <c:pt idx="2808">
                  <c:v>k=2810</c:v>
                </c:pt>
                <c:pt idx="2809">
                  <c:v>k=2811</c:v>
                </c:pt>
                <c:pt idx="2810">
                  <c:v>k=2812</c:v>
                </c:pt>
                <c:pt idx="2811">
                  <c:v>k=2813</c:v>
                </c:pt>
                <c:pt idx="2812">
                  <c:v>k=2814</c:v>
                </c:pt>
                <c:pt idx="2813">
                  <c:v>k=2815</c:v>
                </c:pt>
                <c:pt idx="2814">
                  <c:v>k=2816</c:v>
                </c:pt>
                <c:pt idx="2815">
                  <c:v>k=2817</c:v>
                </c:pt>
                <c:pt idx="2816">
                  <c:v>k=2818</c:v>
                </c:pt>
                <c:pt idx="2817">
                  <c:v>k=2819</c:v>
                </c:pt>
                <c:pt idx="2818">
                  <c:v>k=2820</c:v>
                </c:pt>
                <c:pt idx="2819">
                  <c:v>k=2821</c:v>
                </c:pt>
                <c:pt idx="2820">
                  <c:v>k=2822</c:v>
                </c:pt>
                <c:pt idx="2821">
                  <c:v>k=2823</c:v>
                </c:pt>
                <c:pt idx="2822">
                  <c:v>k=2824</c:v>
                </c:pt>
                <c:pt idx="2823">
                  <c:v>k=2825</c:v>
                </c:pt>
                <c:pt idx="2824">
                  <c:v>k=2826</c:v>
                </c:pt>
                <c:pt idx="2825">
                  <c:v>k=2827</c:v>
                </c:pt>
                <c:pt idx="2826">
                  <c:v>k=2828</c:v>
                </c:pt>
                <c:pt idx="2827">
                  <c:v>k=2829</c:v>
                </c:pt>
                <c:pt idx="2828">
                  <c:v>k=2830</c:v>
                </c:pt>
                <c:pt idx="2829">
                  <c:v>k=2831</c:v>
                </c:pt>
                <c:pt idx="2830">
                  <c:v>k=2832</c:v>
                </c:pt>
                <c:pt idx="2831">
                  <c:v>k=2833</c:v>
                </c:pt>
                <c:pt idx="2832">
                  <c:v>k=2834</c:v>
                </c:pt>
                <c:pt idx="2833">
                  <c:v>k=2835</c:v>
                </c:pt>
                <c:pt idx="2834">
                  <c:v>k=2836</c:v>
                </c:pt>
                <c:pt idx="2835">
                  <c:v>k=2837</c:v>
                </c:pt>
                <c:pt idx="2836">
                  <c:v>k=2838</c:v>
                </c:pt>
                <c:pt idx="2837">
                  <c:v>k=2839</c:v>
                </c:pt>
                <c:pt idx="2838">
                  <c:v>k=2840</c:v>
                </c:pt>
                <c:pt idx="2839">
                  <c:v>k=2841</c:v>
                </c:pt>
                <c:pt idx="2840">
                  <c:v>k=2842</c:v>
                </c:pt>
                <c:pt idx="2841">
                  <c:v>k=2843</c:v>
                </c:pt>
                <c:pt idx="2842">
                  <c:v>k=2844</c:v>
                </c:pt>
                <c:pt idx="2843">
                  <c:v>k=2845</c:v>
                </c:pt>
                <c:pt idx="2844">
                  <c:v>k=2846</c:v>
                </c:pt>
                <c:pt idx="2845">
                  <c:v>k=2847</c:v>
                </c:pt>
                <c:pt idx="2846">
                  <c:v>k=2848</c:v>
                </c:pt>
                <c:pt idx="2847">
                  <c:v>k=2849</c:v>
                </c:pt>
                <c:pt idx="2848">
                  <c:v>k=2850</c:v>
                </c:pt>
                <c:pt idx="2849">
                  <c:v>k=2851</c:v>
                </c:pt>
                <c:pt idx="2850">
                  <c:v>k=2852</c:v>
                </c:pt>
                <c:pt idx="2851">
                  <c:v>k=2853</c:v>
                </c:pt>
                <c:pt idx="2852">
                  <c:v>k=2854</c:v>
                </c:pt>
                <c:pt idx="2853">
                  <c:v>k=2855</c:v>
                </c:pt>
                <c:pt idx="2854">
                  <c:v>k=2856</c:v>
                </c:pt>
                <c:pt idx="2855">
                  <c:v>k=2857</c:v>
                </c:pt>
                <c:pt idx="2856">
                  <c:v>k=2858</c:v>
                </c:pt>
                <c:pt idx="2857">
                  <c:v>k=2859</c:v>
                </c:pt>
                <c:pt idx="2858">
                  <c:v>k=2860</c:v>
                </c:pt>
                <c:pt idx="2859">
                  <c:v>k=2861</c:v>
                </c:pt>
                <c:pt idx="2860">
                  <c:v>k=2862</c:v>
                </c:pt>
                <c:pt idx="2861">
                  <c:v>k=2863</c:v>
                </c:pt>
                <c:pt idx="2862">
                  <c:v>k=2864</c:v>
                </c:pt>
                <c:pt idx="2863">
                  <c:v>k=2865</c:v>
                </c:pt>
                <c:pt idx="2864">
                  <c:v>k=2866</c:v>
                </c:pt>
                <c:pt idx="2865">
                  <c:v>k=2867</c:v>
                </c:pt>
                <c:pt idx="2866">
                  <c:v>k=2868</c:v>
                </c:pt>
                <c:pt idx="2867">
                  <c:v>k=2869</c:v>
                </c:pt>
                <c:pt idx="2868">
                  <c:v>k=2870</c:v>
                </c:pt>
                <c:pt idx="2869">
                  <c:v>k=2871</c:v>
                </c:pt>
                <c:pt idx="2870">
                  <c:v>k=2872</c:v>
                </c:pt>
                <c:pt idx="2871">
                  <c:v>k=2873</c:v>
                </c:pt>
                <c:pt idx="2872">
                  <c:v>k=2874</c:v>
                </c:pt>
                <c:pt idx="2873">
                  <c:v>k=2875</c:v>
                </c:pt>
                <c:pt idx="2874">
                  <c:v>k=2876</c:v>
                </c:pt>
                <c:pt idx="2875">
                  <c:v>k=2877</c:v>
                </c:pt>
                <c:pt idx="2876">
                  <c:v>k=2878</c:v>
                </c:pt>
                <c:pt idx="2877">
                  <c:v>k=2879</c:v>
                </c:pt>
                <c:pt idx="2878">
                  <c:v>k=2880</c:v>
                </c:pt>
                <c:pt idx="2879">
                  <c:v>k=2881</c:v>
                </c:pt>
                <c:pt idx="2880">
                  <c:v>k=2882</c:v>
                </c:pt>
                <c:pt idx="2881">
                  <c:v>k=2883</c:v>
                </c:pt>
                <c:pt idx="2882">
                  <c:v>k=2884</c:v>
                </c:pt>
                <c:pt idx="2883">
                  <c:v>k=2885</c:v>
                </c:pt>
                <c:pt idx="2884">
                  <c:v>k=2886</c:v>
                </c:pt>
                <c:pt idx="2885">
                  <c:v>k=2887</c:v>
                </c:pt>
                <c:pt idx="2886">
                  <c:v>k=2888</c:v>
                </c:pt>
                <c:pt idx="2887">
                  <c:v>k=2889</c:v>
                </c:pt>
                <c:pt idx="2888">
                  <c:v>k=2890</c:v>
                </c:pt>
                <c:pt idx="2889">
                  <c:v>k=2891</c:v>
                </c:pt>
                <c:pt idx="2890">
                  <c:v>k=2892</c:v>
                </c:pt>
                <c:pt idx="2891">
                  <c:v>k=2893</c:v>
                </c:pt>
                <c:pt idx="2892">
                  <c:v>k=2894</c:v>
                </c:pt>
                <c:pt idx="2893">
                  <c:v>k=2895</c:v>
                </c:pt>
                <c:pt idx="2894">
                  <c:v>k=2896</c:v>
                </c:pt>
                <c:pt idx="2895">
                  <c:v>k=2897</c:v>
                </c:pt>
                <c:pt idx="2896">
                  <c:v>k=2898</c:v>
                </c:pt>
                <c:pt idx="2897">
                  <c:v>k=2899</c:v>
                </c:pt>
                <c:pt idx="2898">
                  <c:v>k=2900</c:v>
                </c:pt>
                <c:pt idx="2899">
                  <c:v>k=2901</c:v>
                </c:pt>
                <c:pt idx="2900">
                  <c:v>k=2902</c:v>
                </c:pt>
                <c:pt idx="2901">
                  <c:v>k=2903</c:v>
                </c:pt>
                <c:pt idx="2902">
                  <c:v>k=2904</c:v>
                </c:pt>
                <c:pt idx="2903">
                  <c:v>k=2905</c:v>
                </c:pt>
                <c:pt idx="2904">
                  <c:v>k=2906</c:v>
                </c:pt>
                <c:pt idx="2905">
                  <c:v>k=2907</c:v>
                </c:pt>
                <c:pt idx="2906">
                  <c:v>k=2908</c:v>
                </c:pt>
                <c:pt idx="2907">
                  <c:v>k=2909</c:v>
                </c:pt>
                <c:pt idx="2908">
                  <c:v>k=2910</c:v>
                </c:pt>
                <c:pt idx="2909">
                  <c:v>k=2911</c:v>
                </c:pt>
                <c:pt idx="2910">
                  <c:v>k=2912</c:v>
                </c:pt>
                <c:pt idx="2911">
                  <c:v>k=2913</c:v>
                </c:pt>
                <c:pt idx="2912">
                  <c:v>k=2914</c:v>
                </c:pt>
                <c:pt idx="2913">
                  <c:v>k=2915</c:v>
                </c:pt>
                <c:pt idx="2914">
                  <c:v>k=2916</c:v>
                </c:pt>
                <c:pt idx="2915">
                  <c:v>k=2917</c:v>
                </c:pt>
                <c:pt idx="2916">
                  <c:v>k=2918</c:v>
                </c:pt>
                <c:pt idx="2917">
                  <c:v>k=2919</c:v>
                </c:pt>
                <c:pt idx="2918">
                  <c:v>k=2920</c:v>
                </c:pt>
                <c:pt idx="2919">
                  <c:v>k=2921</c:v>
                </c:pt>
                <c:pt idx="2920">
                  <c:v>k=2922</c:v>
                </c:pt>
                <c:pt idx="2921">
                  <c:v>k=2923</c:v>
                </c:pt>
                <c:pt idx="2922">
                  <c:v>k=2924</c:v>
                </c:pt>
                <c:pt idx="2923">
                  <c:v>k=2925</c:v>
                </c:pt>
                <c:pt idx="2924">
                  <c:v>k=2926</c:v>
                </c:pt>
                <c:pt idx="2925">
                  <c:v>k=2927</c:v>
                </c:pt>
                <c:pt idx="2926">
                  <c:v>k=2928</c:v>
                </c:pt>
                <c:pt idx="2927">
                  <c:v>k=2929</c:v>
                </c:pt>
                <c:pt idx="2928">
                  <c:v>k=2930</c:v>
                </c:pt>
                <c:pt idx="2929">
                  <c:v>k=2931</c:v>
                </c:pt>
                <c:pt idx="2930">
                  <c:v>k=2932</c:v>
                </c:pt>
                <c:pt idx="2931">
                  <c:v>k=2933</c:v>
                </c:pt>
                <c:pt idx="2932">
                  <c:v>k=2934</c:v>
                </c:pt>
                <c:pt idx="2933">
                  <c:v>k=2935</c:v>
                </c:pt>
                <c:pt idx="2934">
                  <c:v>k=2936</c:v>
                </c:pt>
                <c:pt idx="2935">
                  <c:v>k=2937</c:v>
                </c:pt>
                <c:pt idx="2936">
                  <c:v>k=2938</c:v>
                </c:pt>
                <c:pt idx="2937">
                  <c:v>k=2939</c:v>
                </c:pt>
                <c:pt idx="2938">
                  <c:v>k=2940</c:v>
                </c:pt>
                <c:pt idx="2939">
                  <c:v>k=2941</c:v>
                </c:pt>
                <c:pt idx="2940">
                  <c:v>k=2942</c:v>
                </c:pt>
                <c:pt idx="2941">
                  <c:v>k=2943</c:v>
                </c:pt>
                <c:pt idx="2942">
                  <c:v>k=2944</c:v>
                </c:pt>
                <c:pt idx="2943">
                  <c:v>k=2945</c:v>
                </c:pt>
                <c:pt idx="2944">
                  <c:v>k=2946</c:v>
                </c:pt>
                <c:pt idx="2945">
                  <c:v>k=2947</c:v>
                </c:pt>
                <c:pt idx="2946">
                  <c:v>k=2948</c:v>
                </c:pt>
                <c:pt idx="2947">
                  <c:v>k=2949</c:v>
                </c:pt>
                <c:pt idx="2948">
                  <c:v>k=2950</c:v>
                </c:pt>
                <c:pt idx="2949">
                  <c:v>k=2951</c:v>
                </c:pt>
                <c:pt idx="2950">
                  <c:v>k=2952</c:v>
                </c:pt>
                <c:pt idx="2951">
                  <c:v>k=2953</c:v>
                </c:pt>
                <c:pt idx="2952">
                  <c:v>k=2954</c:v>
                </c:pt>
                <c:pt idx="2953">
                  <c:v>k=2955</c:v>
                </c:pt>
                <c:pt idx="2954">
                  <c:v>k=2956</c:v>
                </c:pt>
                <c:pt idx="2955">
                  <c:v>k=2957</c:v>
                </c:pt>
                <c:pt idx="2956">
                  <c:v>k=2958</c:v>
                </c:pt>
                <c:pt idx="2957">
                  <c:v>k=2959</c:v>
                </c:pt>
                <c:pt idx="2958">
                  <c:v>k=2960</c:v>
                </c:pt>
                <c:pt idx="2959">
                  <c:v>k=2961</c:v>
                </c:pt>
                <c:pt idx="2960">
                  <c:v>k=2962</c:v>
                </c:pt>
                <c:pt idx="2961">
                  <c:v>k=2963</c:v>
                </c:pt>
                <c:pt idx="2962">
                  <c:v>k=2964</c:v>
                </c:pt>
                <c:pt idx="2963">
                  <c:v>k=2965</c:v>
                </c:pt>
                <c:pt idx="2964">
                  <c:v>k=2966</c:v>
                </c:pt>
                <c:pt idx="2965">
                  <c:v>k=2967</c:v>
                </c:pt>
                <c:pt idx="2966">
                  <c:v>k=2968</c:v>
                </c:pt>
                <c:pt idx="2967">
                  <c:v>k=2969</c:v>
                </c:pt>
                <c:pt idx="2968">
                  <c:v>k=2970</c:v>
                </c:pt>
                <c:pt idx="2969">
                  <c:v>k=2971</c:v>
                </c:pt>
                <c:pt idx="2970">
                  <c:v>k=2972</c:v>
                </c:pt>
                <c:pt idx="2971">
                  <c:v>k=2973</c:v>
                </c:pt>
                <c:pt idx="2972">
                  <c:v>k=2974</c:v>
                </c:pt>
                <c:pt idx="2973">
                  <c:v>k=2975</c:v>
                </c:pt>
                <c:pt idx="2974">
                  <c:v>k=2976</c:v>
                </c:pt>
                <c:pt idx="2975">
                  <c:v>k=2977</c:v>
                </c:pt>
                <c:pt idx="2976">
                  <c:v>k=2978</c:v>
                </c:pt>
                <c:pt idx="2977">
                  <c:v>k=2979</c:v>
                </c:pt>
                <c:pt idx="2978">
                  <c:v>k=2980</c:v>
                </c:pt>
                <c:pt idx="2979">
                  <c:v>k=2981</c:v>
                </c:pt>
                <c:pt idx="2980">
                  <c:v>k=2982</c:v>
                </c:pt>
                <c:pt idx="2981">
                  <c:v>k=2983</c:v>
                </c:pt>
                <c:pt idx="2982">
                  <c:v>k=2984</c:v>
                </c:pt>
                <c:pt idx="2983">
                  <c:v>k=2985</c:v>
                </c:pt>
                <c:pt idx="2984">
                  <c:v>k=2986</c:v>
                </c:pt>
                <c:pt idx="2985">
                  <c:v>k=2987</c:v>
                </c:pt>
                <c:pt idx="2986">
                  <c:v>k=2988</c:v>
                </c:pt>
                <c:pt idx="2987">
                  <c:v>k=2989</c:v>
                </c:pt>
                <c:pt idx="2988">
                  <c:v>k=2990</c:v>
                </c:pt>
                <c:pt idx="2989">
                  <c:v>k=2991</c:v>
                </c:pt>
                <c:pt idx="2990">
                  <c:v>k=2992</c:v>
                </c:pt>
                <c:pt idx="2991">
                  <c:v>k=2993</c:v>
                </c:pt>
                <c:pt idx="2992">
                  <c:v>k=2994</c:v>
                </c:pt>
                <c:pt idx="2993">
                  <c:v>k=2995</c:v>
                </c:pt>
                <c:pt idx="2994">
                  <c:v>k=2996</c:v>
                </c:pt>
                <c:pt idx="2995">
                  <c:v>k=2997</c:v>
                </c:pt>
                <c:pt idx="2996">
                  <c:v>k=2998</c:v>
                </c:pt>
                <c:pt idx="2997">
                  <c:v>k=2999</c:v>
                </c:pt>
                <c:pt idx="2998">
                  <c:v>k=3000</c:v>
                </c:pt>
                <c:pt idx="2999">
                  <c:v>k=3001</c:v>
                </c:pt>
                <c:pt idx="3000">
                  <c:v>k=3002</c:v>
                </c:pt>
                <c:pt idx="3001">
                  <c:v>k=3003</c:v>
                </c:pt>
                <c:pt idx="3002">
                  <c:v>k=3004</c:v>
                </c:pt>
                <c:pt idx="3003">
                  <c:v>k=3005</c:v>
                </c:pt>
                <c:pt idx="3004">
                  <c:v>k=3006</c:v>
                </c:pt>
                <c:pt idx="3005">
                  <c:v>k=3007</c:v>
                </c:pt>
                <c:pt idx="3006">
                  <c:v>k=3008</c:v>
                </c:pt>
                <c:pt idx="3007">
                  <c:v>k=3009</c:v>
                </c:pt>
                <c:pt idx="3008">
                  <c:v>k=3010</c:v>
                </c:pt>
                <c:pt idx="3009">
                  <c:v>k=3011</c:v>
                </c:pt>
                <c:pt idx="3010">
                  <c:v>k=3012</c:v>
                </c:pt>
                <c:pt idx="3011">
                  <c:v>k=3013</c:v>
                </c:pt>
                <c:pt idx="3012">
                  <c:v>k=3014</c:v>
                </c:pt>
                <c:pt idx="3013">
                  <c:v>k=3015</c:v>
                </c:pt>
                <c:pt idx="3014">
                  <c:v>k=3016</c:v>
                </c:pt>
                <c:pt idx="3015">
                  <c:v>k=3017</c:v>
                </c:pt>
                <c:pt idx="3016">
                  <c:v>k=3018</c:v>
                </c:pt>
                <c:pt idx="3017">
                  <c:v>k=3019</c:v>
                </c:pt>
                <c:pt idx="3018">
                  <c:v>k=3020</c:v>
                </c:pt>
                <c:pt idx="3019">
                  <c:v>k=3021</c:v>
                </c:pt>
                <c:pt idx="3020">
                  <c:v>k=3022</c:v>
                </c:pt>
                <c:pt idx="3021">
                  <c:v>k=3023</c:v>
                </c:pt>
                <c:pt idx="3022">
                  <c:v>k=3024</c:v>
                </c:pt>
                <c:pt idx="3023">
                  <c:v>k=3025</c:v>
                </c:pt>
                <c:pt idx="3024">
                  <c:v>k=3026</c:v>
                </c:pt>
                <c:pt idx="3025">
                  <c:v>k=3027</c:v>
                </c:pt>
                <c:pt idx="3026">
                  <c:v>k=3028</c:v>
                </c:pt>
                <c:pt idx="3027">
                  <c:v>k=3029</c:v>
                </c:pt>
                <c:pt idx="3028">
                  <c:v>k=3030</c:v>
                </c:pt>
                <c:pt idx="3029">
                  <c:v>k=3031</c:v>
                </c:pt>
                <c:pt idx="3030">
                  <c:v>k=3032</c:v>
                </c:pt>
                <c:pt idx="3031">
                  <c:v>k=3033</c:v>
                </c:pt>
                <c:pt idx="3032">
                  <c:v>k=3034</c:v>
                </c:pt>
                <c:pt idx="3033">
                  <c:v>k=3035</c:v>
                </c:pt>
                <c:pt idx="3034">
                  <c:v>k=3036</c:v>
                </c:pt>
                <c:pt idx="3035">
                  <c:v>k=3037</c:v>
                </c:pt>
                <c:pt idx="3036">
                  <c:v>k=3038</c:v>
                </c:pt>
                <c:pt idx="3037">
                  <c:v>k=3039</c:v>
                </c:pt>
                <c:pt idx="3038">
                  <c:v>k=3040</c:v>
                </c:pt>
                <c:pt idx="3039">
                  <c:v>k=3041</c:v>
                </c:pt>
                <c:pt idx="3040">
                  <c:v>k=3042</c:v>
                </c:pt>
                <c:pt idx="3041">
                  <c:v>k=3043</c:v>
                </c:pt>
                <c:pt idx="3042">
                  <c:v>k=3044</c:v>
                </c:pt>
                <c:pt idx="3043">
                  <c:v>k=3045</c:v>
                </c:pt>
                <c:pt idx="3044">
                  <c:v>k=3046</c:v>
                </c:pt>
                <c:pt idx="3045">
                  <c:v>k=3047</c:v>
                </c:pt>
                <c:pt idx="3046">
                  <c:v>k=3048</c:v>
                </c:pt>
                <c:pt idx="3047">
                  <c:v>k=3049</c:v>
                </c:pt>
                <c:pt idx="3048">
                  <c:v>k=3050</c:v>
                </c:pt>
                <c:pt idx="3049">
                  <c:v>k=3051</c:v>
                </c:pt>
                <c:pt idx="3050">
                  <c:v>k=3052</c:v>
                </c:pt>
                <c:pt idx="3051">
                  <c:v>k=3053</c:v>
                </c:pt>
                <c:pt idx="3052">
                  <c:v>k=3054</c:v>
                </c:pt>
                <c:pt idx="3053">
                  <c:v>k=3055</c:v>
                </c:pt>
                <c:pt idx="3054">
                  <c:v>k=3056</c:v>
                </c:pt>
                <c:pt idx="3055">
                  <c:v>k=3057</c:v>
                </c:pt>
                <c:pt idx="3056">
                  <c:v>k=3058</c:v>
                </c:pt>
                <c:pt idx="3057">
                  <c:v>k=3059</c:v>
                </c:pt>
                <c:pt idx="3058">
                  <c:v>k=3060</c:v>
                </c:pt>
                <c:pt idx="3059">
                  <c:v>k=3061</c:v>
                </c:pt>
                <c:pt idx="3060">
                  <c:v>k=3062</c:v>
                </c:pt>
                <c:pt idx="3061">
                  <c:v>k=3063</c:v>
                </c:pt>
                <c:pt idx="3062">
                  <c:v>k=3064</c:v>
                </c:pt>
                <c:pt idx="3063">
                  <c:v>k=3065</c:v>
                </c:pt>
                <c:pt idx="3064">
                  <c:v>k=3066</c:v>
                </c:pt>
                <c:pt idx="3065">
                  <c:v>k=3067</c:v>
                </c:pt>
                <c:pt idx="3066">
                  <c:v>k=3068</c:v>
                </c:pt>
                <c:pt idx="3067">
                  <c:v>k=3069</c:v>
                </c:pt>
                <c:pt idx="3068">
                  <c:v>k=3070</c:v>
                </c:pt>
                <c:pt idx="3069">
                  <c:v>k=3071</c:v>
                </c:pt>
                <c:pt idx="3070">
                  <c:v>k=3072</c:v>
                </c:pt>
                <c:pt idx="3071">
                  <c:v>k=3073</c:v>
                </c:pt>
                <c:pt idx="3072">
                  <c:v>k=3074</c:v>
                </c:pt>
                <c:pt idx="3073">
                  <c:v>k=3075</c:v>
                </c:pt>
                <c:pt idx="3074">
                  <c:v>k=3076</c:v>
                </c:pt>
                <c:pt idx="3075">
                  <c:v>k=3077</c:v>
                </c:pt>
                <c:pt idx="3076">
                  <c:v>k=3078</c:v>
                </c:pt>
                <c:pt idx="3077">
                  <c:v>k=3079</c:v>
                </c:pt>
                <c:pt idx="3078">
                  <c:v>k=3080</c:v>
                </c:pt>
                <c:pt idx="3079">
                  <c:v>k=3081</c:v>
                </c:pt>
                <c:pt idx="3080">
                  <c:v>k=3082</c:v>
                </c:pt>
                <c:pt idx="3081">
                  <c:v>k=3083</c:v>
                </c:pt>
                <c:pt idx="3082">
                  <c:v>k=3084</c:v>
                </c:pt>
                <c:pt idx="3083">
                  <c:v>k=3085</c:v>
                </c:pt>
                <c:pt idx="3084">
                  <c:v>k=3086</c:v>
                </c:pt>
                <c:pt idx="3085">
                  <c:v>k=3087</c:v>
                </c:pt>
                <c:pt idx="3086">
                  <c:v>k=3088</c:v>
                </c:pt>
                <c:pt idx="3087">
                  <c:v>k=3089</c:v>
                </c:pt>
                <c:pt idx="3088">
                  <c:v>k=3090</c:v>
                </c:pt>
                <c:pt idx="3089">
                  <c:v>k=3091</c:v>
                </c:pt>
                <c:pt idx="3090">
                  <c:v>k=3092</c:v>
                </c:pt>
                <c:pt idx="3091">
                  <c:v>k=3093</c:v>
                </c:pt>
                <c:pt idx="3092">
                  <c:v>k=3094</c:v>
                </c:pt>
                <c:pt idx="3093">
                  <c:v>k=3095</c:v>
                </c:pt>
                <c:pt idx="3094">
                  <c:v>k=3096</c:v>
                </c:pt>
                <c:pt idx="3095">
                  <c:v>k=3097</c:v>
                </c:pt>
                <c:pt idx="3096">
                  <c:v>k=3098</c:v>
                </c:pt>
                <c:pt idx="3097">
                  <c:v>k=3099</c:v>
                </c:pt>
                <c:pt idx="3098">
                  <c:v>k=3100</c:v>
                </c:pt>
                <c:pt idx="3099">
                  <c:v>k=3101</c:v>
                </c:pt>
                <c:pt idx="3100">
                  <c:v>k=3102</c:v>
                </c:pt>
                <c:pt idx="3101">
                  <c:v>k=3103</c:v>
                </c:pt>
                <c:pt idx="3102">
                  <c:v>k=3104</c:v>
                </c:pt>
                <c:pt idx="3103">
                  <c:v>k=3105</c:v>
                </c:pt>
                <c:pt idx="3104">
                  <c:v>k=3106</c:v>
                </c:pt>
                <c:pt idx="3105">
                  <c:v>k=3107</c:v>
                </c:pt>
                <c:pt idx="3106">
                  <c:v>k=3108</c:v>
                </c:pt>
                <c:pt idx="3107">
                  <c:v>k=3109</c:v>
                </c:pt>
                <c:pt idx="3108">
                  <c:v>k=3110</c:v>
                </c:pt>
                <c:pt idx="3109">
                  <c:v>k=3111</c:v>
                </c:pt>
                <c:pt idx="3110">
                  <c:v>k=3112</c:v>
                </c:pt>
                <c:pt idx="3111">
                  <c:v>k=3113</c:v>
                </c:pt>
                <c:pt idx="3112">
                  <c:v>k=3114</c:v>
                </c:pt>
                <c:pt idx="3113">
                  <c:v>k=3115</c:v>
                </c:pt>
                <c:pt idx="3114">
                  <c:v>k=3116</c:v>
                </c:pt>
                <c:pt idx="3115">
                  <c:v>k=3117</c:v>
                </c:pt>
                <c:pt idx="3116">
                  <c:v>k=3118</c:v>
                </c:pt>
                <c:pt idx="3117">
                  <c:v>k=3119</c:v>
                </c:pt>
                <c:pt idx="3118">
                  <c:v>k=3120</c:v>
                </c:pt>
                <c:pt idx="3119">
                  <c:v>k=3121</c:v>
                </c:pt>
                <c:pt idx="3120">
                  <c:v>k=3122</c:v>
                </c:pt>
                <c:pt idx="3121">
                  <c:v>k=3123</c:v>
                </c:pt>
                <c:pt idx="3122">
                  <c:v>k=3124</c:v>
                </c:pt>
                <c:pt idx="3123">
                  <c:v>k=3125</c:v>
                </c:pt>
                <c:pt idx="3124">
                  <c:v>k=3126</c:v>
                </c:pt>
                <c:pt idx="3125">
                  <c:v>k=3127</c:v>
                </c:pt>
                <c:pt idx="3126">
                  <c:v>k=3128</c:v>
                </c:pt>
                <c:pt idx="3127">
                  <c:v>k=3129</c:v>
                </c:pt>
                <c:pt idx="3128">
                  <c:v>k=3130</c:v>
                </c:pt>
                <c:pt idx="3129">
                  <c:v>k=3131</c:v>
                </c:pt>
                <c:pt idx="3130">
                  <c:v>k=3132</c:v>
                </c:pt>
                <c:pt idx="3131">
                  <c:v>k=3133</c:v>
                </c:pt>
                <c:pt idx="3132">
                  <c:v>k=3134</c:v>
                </c:pt>
                <c:pt idx="3133">
                  <c:v>k=3135</c:v>
                </c:pt>
                <c:pt idx="3134">
                  <c:v>k=3136</c:v>
                </c:pt>
                <c:pt idx="3135">
                  <c:v>k=3137</c:v>
                </c:pt>
                <c:pt idx="3136">
                  <c:v>k=3138</c:v>
                </c:pt>
                <c:pt idx="3137">
                  <c:v>k=3139</c:v>
                </c:pt>
                <c:pt idx="3138">
                  <c:v>k=3140</c:v>
                </c:pt>
                <c:pt idx="3139">
                  <c:v>k=3141</c:v>
                </c:pt>
                <c:pt idx="3140">
                  <c:v>k=3142</c:v>
                </c:pt>
                <c:pt idx="3141">
                  <c:v>k=3143</c:v>
                </c:pt>
                <c:pt idx="3142">
                  <c:v>k=3144</c:v>
                </c:pt>
                <c:pt idx="3143">
                  <c:v>k=3145</c:v>
                </c:pt>
                <c:pt idx="3144">
                  <c:v>k=3146</c:v>
                </c:pt>
                <c:pt idx="3145">
                  <c:v>k=3147</c:v>
                </c:pt>
                <c:pt idx="3146">
                  <c:v>k=3148</c:v>
                </c:pt>
                <c:pt idx="3147">
                  <c:v>k=3149</c:v>
                </c:pt>
                <c:pt idx="3148">
                  <c:v>k=3150</c:v>
                </c:pt>
                <c:pt idx="3149">
                  <c:v>k=3151</c:v>
                </c:pt>
                <c:pt idx="3150">
                  <c:v>k=3152</c:v>
                </c:pt>
                <c:pt idx="3151">
                  <c:v>k=3153</c:v>
                </c:pt>
                <c:pt idx="3152">
                  <c:v>k=3154</c:v>
                </c:pt>
                <c:pt idx="3153">
                  <c:v>k=3155</c:v>
                </c:pt>
                <c:pt idx="3154">
                  <c:v>k=3156</c:v>
                </c:pt>
                <c:pt idx="3155">
                  <c:v>k=3157</c:v>
                </c:pt>
                <c:pt idx="3156">
                  <c:v>k=3158</c:v>
                </c:pt>
                <c:pt idx="3157">
                  <c:v>k=3159</c:v>
                </c:pt>
                <c:pt idx="3158">
                  <c:v>k=3160</c:v>
                </c:pt>
                <c:pt idx="3159">
                  <c:v>k=3161</c:v>
                </c:pt>
                <c:pt idx="3160">
                  <c:v>k=3162</c:v>
                </c:pt>
                <c:pt idx="3161">
                  <c:v>k=3163</c:v>
                </c:pt>
                <c:pt idx="3162">
                  <c:v>k=3164</c:v>
                </c:pt>
                <c:pt idx="3163">
                  <c:v>k=3165</c:v>
                </c:pt>
                <c:pt idx="3164">
                  <c:v>k=3166</c:v>
                </c:pt>
                <c:pt idx="3165">
                  <c:v>k=3167</c:v>
                </c:pt>
                <c:pt idx="3166">
                  <c:v>k=3168</c:v>
                </c:pt>
                <c:pt idx="3167">
                  <c:v>k=3169</c:v>
                </c:pt>
                <c:pt idx="3168">
                  <c:v>k=3170</c:v>
                </c:pt>
                <c:pt idx="3169">
                  <c:v>k=3171</c:v>
                </c:pt>
                <c:pt idx="3170">
                  <c:v>k=3172</c:v>
                </c:pt>
                <c:pt idx="3171">
                  <c:v>k=3173</c:v>
                </c:pt>
                <c:pt idx="3172">
                  <c:v>k=3174</c:v>
                </c:pt>
                <c:pt idx="3173">
                  <c:v>k=3175</c:v>
                </c:pt>
                <c:pt idx="3174">
                  <c:v>k=3176</c:v>
                </c:pt>
                <c:pt idx="3175">
                  <c:v>k=3177</c:v>
                </c:pt>
                <c:pt idx="3176">
                  <c:v>k=3178</c:v>
                </c:pt>
                <c:pt idx="3177">
                  <c:v>k=3179</c:v>
                </c:pt>
                <c:pt idx="3178">
                  <c:v>k=3180</c:v>
                </c:pt>
                <c:pt idx="3179">
                  <c:v>k=3181</c:v>
                </c:pt>
                <c:pt idx="3180">
                  <c:v>k=3182</c:v>
                </c:pt>
                <c:pt idx="3181">
                  <c:v>k=3183</c:v>
                </c:pt>
                <c:pt idx="3182">
                  <c:v>k=3184</c:v>
                </c:pt>
                <c:pt idx="3183">
                  <c:v>k=3185</c:v>
                </c:pt>
                <c:pt idx="3184">
                  <c:v>k=3186</c:v>
                </c:pt>
                <c:pt idx="3185">
                  <c:v>k=3187</c:v>
                </c:pt>
                <c:pt idx="3186">
                  <c:v>k=3188</c:v>
                </c:pt>
                <c:pt idx="3187">
                  <c:v>k=3189</c:v>
                </c:pt>
                <c:pt idx="3188">
                  <c:v>k=3190</c:v>
                </c:pt>
                <c:pt idx="3189">
                  <c:v>k=3191</c:v>
                </c:pt>
                <c:pt idx="3190">
                  <c:v>k=3192</c:v>
                </c:pt>
                <c:pt idx="3191">
                  <c:v>k=3193</c:v>
                </c:pt>
                <c:pt idx="3192">
                  <c:v>k=3194</c:v>
                </c:pt>
                <c:pt idx="3193">
                  <c:v>k=3195</c:v>
                </c:pt>
                <c:pt idx="3194">
                  <c:v>k=3196</c:v>
                </c:pt>
                <c:pt idx="3195">
                  <c:v>k=3197</c:v>
                </c:pt>
                <c:pt idx="3196">
                  <c:v>k=3198</c:v>
                </c:pt>
                <c:pt idx="3197">
                  <c:v>k=3199</c:v>
                </c:pt>
                <c:pt idx="3198">
                  <c:v>k=3200</c:v>
                </c:pt>
                <c:pt idx="3199">
                  <c:v>k=3201</c:v>
                </c:pt>
                <c:pt idx="3200">
                  <c:v>k=3202</c:v>
                </c:pt>
                <c:pt idx="3201">
                  <c:v>k=3203</c:v>
                </c:pt>
                <c:pt idx="3202">
                  <c:v>k=3204</c:v>
                </c:pt>
                <c:pt idx="3203">
                  <c:v>k=3205</c:v>
                </c:pt>
                <c:pt idx="3204">
                  <c:v>k=3206</c:v>
                </c:pt>
                <c:pt idx="3205">
                  <c:v>k=3207</c:v>
                </c:pt>
                <c:pt idx="3206">
                  <c:v>k=3208</c:v>
                </c:pt>
                <c:pt idx="3207">
                  <c:v>k=3209</c:v>
                </c:pt>
                <c:pt idx="3208">
                  <c:v>k=3210</c:v>
                </c:pt>
                <c:pt idx="3209">
                  <c:v>k=3211</c:v>
                </c:pt>
                <c:pt idx="3210">
                  <c:v>k=3212</c:v>
                </c:pt>
                <c:pt idx="3211">
                  <c:v>k=3213</c:v>
                </c:pt>
                <c:pt idx="3212">
                  <c:v>k=3214</c:v>
                </c:pt>
                <c:pt idx="3213">
                  <c:v>k=3215</c:v>
                </c:pt>
                <c:pt idx="3214">
                  <c:v>k=3216</c:v>
                </c:pt>
                <c:pt idx="3215">
                  <c:v>k=3217</c:v>
                </c:pt>
                <c:pt idx="3216">
                  <c:v>k=3218</c:v>
                </c:pt>
                <c:pt idx="3217">
                  <c:v>k=3219</c:v>
                </c:pt>
                <c:pt idx="3218">
                  <c:v>k=3220</c:v>
                </c:pt>
                <c:pt idx="3219">
                  <c:v>k=3221</c:v>
                </c:pt>
                <c:pt idx="3220">
                  <c:v>k=3222</c:v>
                </c:pt>
                <c:pt idx="3221">
                  <c:v>k=3223</c:v>
                </c:pt>
                <c:pt idx="3222">
                  <c:v>k=3224</c:v>
                </c:pt>
                <c:pt idx="3223">
                  <c:v>k=3225</c:v>
                </c:pt>
                <c:pt idx="3224">
                  <c:v>k=3226</c:v>
                </c:pt>
                <c:pt idx="3225">
                  <c:v>k=3227</c:v>
                </c:pt>
                <c:pt idx="3226">
                  <c:v>k=3228</c:v>
                </c:pt>
                <c:pt idx="3227">
                  <c:v>k=3229</c:v>
                </c:pt>
                <c:pt idx="3228">
                  <c:v>k=3230</c:v>
                </c:pt>
                <c:pt idx="3229">
                  <c:v>k=3231</c:v>
                </c:pt>
                <c:pt idx="3230">
                  <c:v>k=3232</c:v>
                </c:pt>
                <c:pt idx="3231">
                  <c:v>k=3233</c:v>
                </c:pt>
                <c:pt idx="3232">
                  <c:v>k=3234</c:v>
                </c:pt>
                <c:pt idx="3233">
                  <c:v>k=3235</c:v>
                </c:pt>
                <c:pt idx="3234">
                  <c:v>k=3236</c:v>
                </c:pt>
                <c:pt idx="3235">
                  <c:v>k=3237</c:v>
                </c:pt>
                <c:pt idx="3236">
                  <c:v>k=3238</c:v>
                </c:pt>
                <c:pt idx="3237">
                  <c:v>k=3239</c:v>
                </c:pt>
                <c:pt idx="3238">
                  <c:v>k=3240</c:v>
                </c:pt>
              </c:strCache>
            </c:strRef>
          </c:xVal>
          <c:yVal>
            <c:numRef>
              <c:f>jy_vrtest!$B$2:$B$3240</c:f>
              <c:numCache>
                <c:formatCode>General</c:formatCode>
                <c:ptCount val="3239"/>
                <c:pt idx="0">
                  <c:v>0.99214574598108896</c:v>
                </c:pt>
                <c:pt idx="1">
                  <c:v>0.99291576185589903</c:v>
                </c:pt>
                <c:pt idx="2">
                  <c:v>0.99581213425827098</c:v>
                </c:pt>
                <c:pt idx="3">
                  <c:v>0.99861245235956797</c:v>
                </c:pt>
                <c:pt idx="4">
                  <c:v>1.00237780117361</c:v>
                </c:pt>
                <c:pt idx="5">
                  <c:v>1.00502367630551</c:v>
                </c:pt>
                <c:pt idx="6">
                  <c:v>1.0037491837708801</c:v>
                </c:pt>
                <c:pt idx="7">
                  <c:v>1.00380821249643</c:v>
                </c:pt>
                <c:pt idx="8">
                  <c:v>1.0036222225990099</c:v>
                </c:pt>
                <c:pt idx="9">
                  <c:v>1.0039979440779501</c:v>
                </c:pt>
                <c:pt idx="10">
                  <c:v>1.0043667904262501</c:v>
                </c:pt>
                <c:pt idx="11">
                  <c:v>1.00468809764814</c:v>
                </c:pt>
                <c:pt idx="12">
                  <c:v>1.00455918407509</c:v>
                </c:pt>
                <c:pt idx="13">
                  <c:v>1.00468470144359</c:v>
                </c:pt>
                <c:pt idx="14">
                  <c:v>1.0040045311216901</c:v>
                </c:pt>
                <c:pt idx="15">
                  <c:v>1.0035188886334301</c:v>
                </c:pt>
                <c:pt idx="16">
                  <c:v>1.0032021780438201</c:v>
                </c:pt>
                <c:pt idx="17">
                  <c:v>1.0032366956602501</c:v>
                </c:pt>
                <c:pt idx="18">
                  <c:v>1.00312723204857</c:v>
                </c:pt>
                <c:pt idx="19">
                  <c:v>1.0023649406833499</c:v>
                </c:pt>
                <c:pt idx="20">
                  <c:v>1.0015738618152401</c:v>
                </c:pt>
                <c:pt idx="21">
                  <c:v>1.0008864103797299</c:v>
                </c:pt>
                <c:pt idx="22">
                  <c:v>1.00070938817223</c:v>
                </c:pt>
                <c:pt idx="23">
                  <c:v>1.00017533482615</c:v>
                </c:pt>
                <c:pt idx="24">
                  <c:v>0.99964552751338398</c:v>
                </c:pt>
                <c:pt idx="25">
                  <c:v>0.99899743642166094</c:v>
                </c:pt>
                <c:pt idx="26">
                  <c:v>0.99770784097326504</c:v>
                </c:pt>
                <c:pt idx="27">
                  <c:v>0.99676425965331905</c:v>
                </c:pt>
                <c:pt idx="28">
                  <c:v>0.99644112813005004</c:v>
                </c:pt>
                <c:pt idx="29">
                  <c:v>0.99569041151645499</c:v>
                </c:pt>
                <c:pt idx="30">
                  <c:v>0.99535747652907602</c:v>
                </c:pt>
                <c:pt idx="31">
                  <c:v>0.994977921100762</c:v>
                </c:pt>
                <c:pt idx="32">
                  <c:v>0.99447195610455297</c:v>
                </c:pt>
                <c:pt idx="33">
                  <c:v>0.99371791520016495</c:v>
                </c:pt>
                <c:pt idx="34">
                  <c:v>0.99285693271656295</c:v>
                </c:pt>
                <c:pt idx="35">
                  <c:v>0.99218165439924</c:v>
                </c:pt>
                <c:pt idx="36">
                  <c:v>0.99150143002162605</c:v>
                </c:pt>
                <c:pt idx="37">
                  <c:v>0.99092481230794305</c:v>
                </c:pt>
                <c:pt idx="38">
                  <c:v>0.99033744222859199</c:v>
                </c:pt>
                <c:pt idx="39">
                  <c:v>0.98981669453571697</c:v>
                </c:pt>
                <c:pt idx="40">
                  <c:v>0.98930882894058803</c:v>
                </c:pt>
                <c:pt idx="41">
                  <c:v>0.98881446860932398</c:v>
                </c:pt>
                <c:pt idx="42">
                  <c:v>0.98820587556302797</c:v>
                </c:pt>
                <c:pt idx="43">
                  <c:v>0.98753405406569605</c:v>
                </c:pt>
                <c:pt idx="44">
                  <c:v>0.98685040289686099</c:v>
                </c:pt>
                <c:pt idx="45">
                  <c:v>0.986755174962621</c:v>
                </c:pt>
                <c:pt idx="46">
                  <c:v>0.98696807311586698</c:v>
                </c:pt>
                <c:pt idx="47">
                  <c:v>0.98702613114911997</c:v>
                </c:pt>
                <c:pt idx="48">
                  <c:v>0.98688282549557205</c:v>
                </c:pt>
                <c:pt idx="49">
                  <c:v>0.98692964940466599</c:v>
                </c:pt>
                <c:pt idx="50">
                  <c:v>0.98694181539951598</c:v>
                </c:pt>
                <c:pt idx="51">
                  <c:v>0.986919219139617</c:v>
                </c:pt>
                <c:pt idx="52">
                  <c:v>0.98698103555182004</c:v>
                </c:pt>
                <c:pt idx="53">
                  <c:v>0.987005423441499</c:v>
                </c:pt>
                <c:pt idx="54">
                  <c:v>0.98703813152733</c:v>
                </c:pt>
                <c:pt idx="55">
                  <c:v>0.98718594894052103</c:v>
                </c:pt>
                <c:pt idx="56">
                  <c:v>0.98722476712294505</c:v>
                </c:pt>
                <c:pt idx="57">
                  <c:v>0.98740156993885397</c:v>
                </c:pt>
                <c:pt idx="58">
                  <c:v>0.98788272957022305</c:v>
                </c:pt>
                <c:pt idx="59">
                  <c:v>0.98831976603400096</c:v>
                </c:pt>
                <c:pt idx="60">
                  <c:v>0.988828045528239</c:v>
                </c:pt>
                <c:pt idx="61">
                  <c:v>0.98917657026439099</c:v>
                </c:pt>
                <c:pt idx="62">
                  <c:v>0.98957385166368605</c:v>
                </c:pt>
                <c:pt idx="63">
                  <c:v>0.98992119273236601</c:v>
                </c:pt>
                <c:pt idx="64">
                  <c:v>0.99052491054526803</c:v>
                </c:pt>
                <c:pt idx="65">
                  <c:v>0.99127203592550694</c:v>
                </c:pt>
                <c:pt idx="66">
                  <c:v>0.99229908504527098</c:v>
                </c:pt>
                <c:pt idx="67">
                  <c:v>0.99330629378741797</c:v>
                </c:pt>
                <c:pt idx="68">
                  <c:v>0.99431466803719604</c:v>
                </c:pt>
                <c:pt idx="69">
                  <c:v>0.99523393526445703</c:v>
                </c:pt>
                <c:pt idx="70">
                  <c:v>0.995902738043552</c:v>
                </c:pt>
                <c:pt idx="71">
                  <c:v>0.99654665810945697</c:v>
                </c:pt>
                <c:pt idx="72">
                  <c:v>0.99698022741346803</c:v>
                </c:pt>
                <c:pt idx="73">
                  <c:v>0.99721320704377003</c:v>
                </c:pt>
                <c:pt idx="74">
                  <c:v>0.99748779825798495</c:v>
                </c:pt>
                <c:pt idx="75">
                  <c:v>0.99783130790797203</c:v>
                </c:pt>
                <c:pt idx="76">
                  <c:v>0.99824394147622497</c:v>
                </c:pt>
                <c:pt idx="77">
                  <c:v>0.998680846618339</c:v>
                </c:pt>
                <c:pt idx="78">
                  <c:v>0.99915840413413004</c:v>
                </c:pt>
                <c:pt idx="79">
                  <c:v>0.99983160124446102</c:v>
                </c:pt>
                <c:pt idx="80">
                  <c:v>1.0005707182348</c:v>
                </c:pt>
                <c:pt idx="81">
                  <c:v>1.0013264291894599</c:v>
                </c:pt>
                <c:pt idx="82">
                  <c:v>1.002042279651</c:v>
                </c:pt>
                <c:pt idx="83">
                  <c:v>1.0029306217023799</c:v>
                </c:pt>
                <c:pt idx="84">
                  <c:v>1.0037864924447399</c:v>
                </c:pt>
                <c:pt idx="85">
                  <c:v>1.0045602252338499</c:v>
                </c:pt>
                <c:pt idx="86">
                  <c:v>1.0054820049125299</c:v>
                </c:pt>
                <c:pt idx="87">
                  <c:v>1.0064843161291299</c:v>
                </c:pt>
                <c:pt idx="88">
                  <c:v>1.00736936031032</c:v>
                </c:pt>
                <c:pt idx="89">
                  <c:v>1.0081454468081501</c:v>
                </c:pt>
                <c:pt idx="90">
                  <c:v>1.0088202204413299</c:v>
                </c:pt>
                <c:pt idx="91">
                  <c:v>1.00953617353207</c:v>
                </c:pt>
                <c:pt idx="92">
                  <c:v>1.0102721919242299</c:v>
                </c:pt>
                <c:pt idx="93">
                  <c:v>1.0110724630007599</c:v>
                </c:pt>
                <c:pt idx="94">
                  <c:v>1.0119647243822301</c:v>
                </c:pt>
                <c:pt idx="95">
                  <c:v>1.0130076500196801</c:v>
                </c:pt>
                <c:pt idx="96">
                  <c:v>1.0140245626578499</c:v>
                </c:pt>
                <c:pt idx="97">
                  <c:v>1.0150126963502299</c:v>
                </c:pt>
                <c:pt idx="98">
                  <c:v>1.0158442362449001</c:v>
                </c:pt>
                <c:pt idx="99">
                  <c:v>1.0166017646986001</c:v>
                </c:pt>
                <c:pt idx="100">
                  <c:v>1.0172827064954699</c:v>
                </c:pt>
                <c:pt idx="101">
                  <c:v>1.01796344339912</c:v>
                </c:pt>
                <c:pt idx="102">
                  <c:v>1.0186829484437501</c:v>
                </c:pt>
                <c:pt idx="103">
                  <c:v>1.01930746611206</c:v>
                </c:pt>
                <c:pt idx="104">
                  <c:v>1.0198668752032201</c:v>
                </c:pt>
                <c:pt idx="105">
                  <c:v>1.0203902035971699</c:v>
                </c:pt>
                <c:pt idx="106">
                  <c:v>1.02064865971221</c:v>
                </c:pt>
                <c:pt idx="107">
                  <c:v>1.0208960753874301</c:v>
                </c:pt>
                <c:pt idx="108">
                  <c:v>1.0211361494302</c:v>
                </c:pt>
                <c:pt idx="109">
                  <c:v>1.0213224211088601</c:v>
                </c:pt>
                <c:pt idx="110">
                  <c:v>1.0214786101319899</c:v>
                </c:pt>
                <c:pt idx="111">
                  <c:v>1.02158707855818</c:v>
                </c:pt>
                <c:pt idx="112">
                  <c:v>1.0217683183356601</c:v>
                </c:pt>
                <c:pt idx="113">
                  <c:v>1.0220912179800401</c:v>
                </c:pt>
                <c:pt idx="114">
                  <c:v>1.02235684063851</c:v>
                </c:pt>
                <c:pt idx="115">
                  <c:v>1.02271595215418</c:v>
                </c:pt>
                <c:pt idx="116">
                  <c:v>1.0231484183202799</c:v>
                </c:pt>
                <c:pt idx="117">
                  <c:v>1.02357460901581</c:v>
                </c:pt>
                <c:pt idx="118">
                  <c:v>1.0239630376948901</c:v>
                </c:pt>
                <c:pt idx="119">
                  <c:v>1.0243338736438901</c:v>
                </c:pt>
                <c:pt idx="120">
                  <c:v>1.0247208727793999</c:v>
                </c:pt>
                <c:pt idx="121">
                  <c:v>1.0252317752837901</c:v>
                </c:pt>
                <c:pt idx="122">
                  <c:v>1.0257073922486899</c:v>
                </c:pt>
                <c:pt idx="123">
                  <c:v>1.02622139143949</c:v>
                </c:pt>
                <c:pt idx="124">
                  <c:v>1.02685879230324</c:v>
                </c:pt>
                <c:pt idx="125">
                  <c:v>1.02763102104216</c:v>
                </c:pt>
                <c:pt idx="126">
                  <c:v>1.02831031357644</c:v>
                </c:pt>
                <c:pt idx="127">
                  <c:v>1.0290231499103999</c:v>
                </c:pt>
                <c:pt idx="128">
                  <c:v>1.02961248010407</c:v>
                </c:pt>
                <c:pt idx="129">
                  <c:v>1.0302178892590099</c:v>
                </c:pt>
                <c:pt idx="130">
                  <c:v>1.0307356395655201</c:v>
                </c:pt>
                <c:pt idx="131">
                  <c:v>1.03117965980368</c:v>
                </c:pt>
                <c:pt idx="132">
                  <c:v>1.0317901118163699</c:v>
                </c:pt>
                <c:pt idx="133">
                  <c:v>1.03242616626566</c:v>
                </c:pt>
                <c:pt idx="134">
                  <c:v>1.0329873813488</c:v>
                </c:pt>
                <c:pt idx="135">
                  <c:v>1.03361024405187</c:v>
                </c:pt>
                <c:pt idx="136">
                  <c:v>1.03408662770616</c:v>
                </c:pt>
                <c:pt idx="137">
                  <c:v>1.03452278610933</c:v>
                </c:pt>
                <c:pt idx="138">
                  <c:v>1.03486842357961</c:v>
                </c:pt>
                <c:pt idx="139">
                  <c:v>1.03510294892435</c:v>
                </c:pt>
                <c:pt idx="140">
                  <c:v>1.0353856656298399</c:v>
                </c:pt>
                <c:pt idx="141">
                  <c:v>1.0356963843173099</c:v>
                </c:pt>
                <c:pt idx="142">
                  <c:v>1.0359581319931901</c:v>
                </c:pt>
                <c:pt idx="143">
                  <c:v>1.0362063280226701</c:v>
                </c:pt>
                <c:pt idx="144">
                  <c:v>1.0365085230375499</c:v>
                </c:pt>
                <c:pt idx="145">
                  <c:v>1.0368000705570899</c:v>
                </c:pt>
                <c:pt idx="146">
                  <c:v>1.03721209113363</c:v>
                </c:pt>
                <c:pt idx="147">
                  <c:v>1.03767669171132</c:v>
                </c:pt>
                <c:pt idx="148">
                  <c:v>1.03808885231121</c:v>
                </c:pt>
                <c:pt idx="149">
                  <c:v>1.03836820294846</c:v>
                </c:pt>
                <c:pt idx="150">
                  <c:v>1.0385695005386399</c:v>
                </c:pt>
                <c:pt idx="151">
                  <c:v>1.0387787665261199</c:v>
                </c:pt>
                <c:pt idx="152">
                  <c:v>1.03899046085415</c:v>
                </c:pt>
                <c:pt idx="153">
                  <c:v>1.03919772584418</c:v>
                </c:pt>
                <c:pt idx="154">
                  <c:v>1.03936050331274</c:v>
                </c:pt>
                <c:pt idx="155">
                  <c:v>1.0394820766339901</c:v>
                </c:pt>
                <c:pt idx="156">
                  <c:v>1.0395164763126601</c:v>
                </c:pt>
                <c:pt idx="157">
                  <c:v>1.03962840489444</c:v>
                </c:pt>
                <c:pt idx="158">
                  <c:v>1.0398174563237801</c:v>
                </c:pt>
                <c:pt idx="159">
                  <c:v>1.03984613979783</c:v>
                </c:pt>
                <c:pt idx="160">
                  <c:v>1.0399233213826999</c:v>
                </c:pt>
                <c:pt idx="161">
                  <c:v>1.040046081736</c:v>
                </c:pt>
                <c:pt idx="162">
                  <c:v>1.0402175256180901</c:v>
                </c:pt>
                <c:pt idx="163">
                  <c:v>1.0404232486373799</c:v>
                </c:pt>
                <c:pt idx="164">
                  <c:v>1.0407934829813099</c:v>
                </c:pt>
                <c:pt idx="165">
                  <c:v>1.04108996522949</c:v>
                </c:pt>
                <c:pt idx="166">
                  <c:v>1.0413911057377401</c:v>
                </c:pt>
                <c:pt idx="167">
                  <c:v>1.04168952890846</c:v>
                </c:pt>
                <c:pt idx="168">
                  <c:v>1.04200595148749</c:v>
                </c:pt>
                <c:pt idx="169">
                  <c:v>1.0424276940601001</c:v>
                </c:pt>
                <c:pt idx="170">
                  <c:v>1.0429360799997001</c:v>
                </c:pt>
                <c:pt idx="171">
                  <c:v>1.0434435713972601</c:v>
                </c:pt>
                <c:pt idx="172">
                  <c:v>1.0438604321084499</c:v>
                </c:pt>
                <c:pt idx="173">
                  <c:v>1.04427014682636</c:v>
                </c:pt>
                <c:pt idx="174">
                  <c:v>1.04469264476229</c:v>
                </c:pt>
                <c:pt idx="175">
                  <c:v>1.0451513688007701</c:v>
                </c:pt>
                <c:pt idx="176">
                  <c:v>1.04550582024697</c:v>
                </c:pt>
                <c:pt idx="177">
                  <c:v>1.0458805791675201</c:v>
                </c:pt>
                <c:pt idx="178">
                  <c:v>1.04630816033693</c:v>
                </c:pt>
                <c:pt idx="179">
                  <c:v>1.0467740269905901</c:v>
                </c:pt>
                <c:pt idx="180">
                  <c:v>1.0472516286929501</c:v>
                </c:pt>
                <c:pt idx="181">
                  <c:v>1.04776790485847</c:v>
                </c:pt>
                <c:pt idx="182">
                  <c:v>1.0483014965262401</c:v>
                </c:pt>
                <c:pt idx="183">
                  <c:v>1.04888283129089</c:v>
                </c:pt>
                <c:pt idx="184">
                  <c:v>1.0494402342256901</c:v>
                </c:pt>
                <c:pt idx="185">
                  <c:v>1.0498969100270901</c:v>
                </c:pt>
                <c:pt idx="186">
                  <c:v>1.0503451284813901</c:v>
                </c:pt>
                <c:pt idx="187">
                  <c:v>1.05079130127509</c:v>
                </c:pt>
                <c:pt idx="188">
                  <c:v>1.05125050847627</c:v>
                </c:pt>
                <c:pt idx="189">
                  <c:v>1.05168432379409</c:v>
                </c:pt>
                <c:pt idx="190">
                  <c:v>1.05211312810642</c:v>
                </c:pt>
                <c:pt idx="191">
                  <c:v>1.05251174863355</c:v>
                </c:pt>
                <c:pt idx="192">
                  <c:v>1.0530277435417901</c:v>
                </c:pt>
                <c:pt idx="193">
                  <c:v>1.0535441750201899</c:v>
                </c:pt>
                <c:pt idx="194">
                  <c:v>1.0539659319686701</c:v>
                </c:pt>
                <c:pt idx="195">
                  <c:v>1.0543654690237501</c:v>
                </c:pt>
                <c:pt idx="196">
                  <c:v>1.05478678603193</c:v>
                </c:pt>
                <c:pt idx="197">
                  <c:v>1.0552269481627801</c:v>
                </c:pt>
                <c:pt idx="198">
                  <c:v>1.05564856543452</c:v>
                </c:pt>
                <c:pt idx="199">
                  <c:v>1.0560484351206501</c:v>
                </c:pt>
                <c:pt idx="200">
                  <c:v>1.0564202059638299</c:v>
                </c:pt>
                <c:pt idx="201">
                  <c:v>1.0567590482407401</c:v>
                </c:pt>
                <c:pt idx="202">
                  <c:v>1.0570619462276301</c:v>
                </c:pt>
                <c:pt idx="203">
                  <c:v>1.0573671467816299</c:v>
                </c:pt>
                <c:pt idx="204">
                  <c:v>1.05760195072923</c:v>
                </c:pt>
                <c:pt idx="205">
                  <c:v>1.05786245093204</c:v>
                </c:pt>
                <c:pt idx="206">
                  <c:v>1.0580481626131799</c:v>
                </c:pt>
                <c:pt idx="207">
                  <c:v>1.0582342055654499</c:v>
                </c:pt>
                <c:pt idx="208">
                  <c:v>1.05842700958818</c:v>
                </c:pt>
                <c:pt idx="209">
                  <c:v>1.0585798301298499</c:v>
                </c:pt>
                <c:pt idx="210">
                  <c:v>1.05878239122259</c:v>
                </c:pt>
                <c:pt idx="211">
                  <c:v>1.0590001778565299</c:v>
                </c:pt>
                <c:pt idx="212">
                  <c:v>1.0592791973864699</c:v>
                </c:pt>
                <c:pt idx="213">
                  <c:v>1.0596130160878701</c:v>
                </c:pt>
                <c:pt idx="214">
                  <c:v>1.0599588158104101</c:v>
                </c:pt>
                <c:pt idx="215">
                  <c:v>1.0603180813944399</c:v>
                </c:pt>
                <c:pt idx="216">
                  <c:v>1.06069401393005</c:v>
                </c:pt>
                <c:pt idx="217">
                  <c:v>1.0610863503099599</c:v>
                </c:pt>
                <c:pt idx="218">
                  <c:v>1.0614272825054001</c:v>
                </c:pt>
                <c:pt idx="219">
                  <c:v>1.06178169057934</c:v>
                </c:pt>
                <c:pt idx="220">
                  <c:v>1.06211771908552</c:v>
                </c:pt>
                <c:pt idx="221">
                  <c:v>1.06245096495703</c:v>
                </c:pt>
                <c:pt idx="222">
                  <c:v>1.0628276128212899</c:v>
                </c:pt>
                <c:pt idx="223">
                  <c:v>1.06325439058612</c:v>
                </c:pt>
                <c:pt idx="224">
                  <c:v>1.0636043041594201</c:v>
                </c:pt>
                <c:pt idx="225">
                  <c:v>1.0639229650158499</c:v>
                </c:pt>
                <c:pt idx="226">
                  <c:v>1.06425725451799</c:v>
                </c:pt>
                <c:pt idx="227">
                  <c:v>1.0645553786630499</c:v>
                </c:pt>
                <c:pt idx="228">
                  <c:v>1.0648835139284101</c:v>
                </c:pt>
                <c:pt idx="229">
                  <c:v>1.0652288195462001</c:v>
                </c:pt>
                <c:pt idx="230">
                  <c:v>1.06554332697628</c:v>
                </c:pt>
                <c:pt idx="231">
                  <c:v>1.06583929685704</c:v>
                </c:pt>
                <c:pt idx="232">
                  <c:v>1.0661217758075601</c:v>
                </c:pt>
                <c:pt idx="233">
                  <c:v>1.0664187157023499</c:v>
                </c:pt>
                <c:pt idx="234">
                  <c:v>1.0667336884088501</c:v>
                </c:pt>
                <c:pt idx="235">
                  <c:v>1.0670306627816799</c:v>
                </c:pt>
                <c:pt idx="236">
                  <c:v>1.0673257707363599</c:v>
                </c:pt>
                <c:pt idx="237">
                  <c:v>1.06763035450764</c:v>
                </c:pt>
                <c:pt idx="238">
                  <c:v>1.06790432513105</c:v>
                </c:pt>
                <c:pt idx="239">
                  <c:v>1.06812765184029</c:v>
                </c:pt>
                <c:pt idx="240">
                  <c:v>1.06833465508579</c:v>
                </c:pt>
                <c:pt idx="241">
                  <c:v>1.0685166104528001</c:v>
                </c:pt>
                <c:pt idx="242">
                  <c:v>1.06877387714767</c:v>
                </c:pt>
                <c:pt idx="243">
                  <c:v>1.06904207949332</c:v>
                </c:pt>
                <c:pt idx="244">
                  <c:v>1.0693566608389999</c:v>
                </c:pt>
                <c:pt idx="245">
                  <c:v>1.06970197630918</c:v>
                </c:pt>
                <c:pt idx="246">
                  <c:v>1.0700434531013101</c:v>
                </c:pt>
                <c:pt idx="247">
                  <c:v>1.07042975631896</c:v>
                </c:pt>
                <c:pt idx="248">
                  <c:v>1.0708621714150299</c:v>
                </c:pt>
                <c:pt idx="249">
                  <c:v>1.0712957836758601</c:v>
                </c:pt>
                <c:pt idx="250">
                  <c:v>1.07179815726298</c:v>
                </c:pt>
                <c:pt idx="251">
                  <c:v>1.07235241728154</c:v>
                </c:pt>
                <c:pt idx="252">
                  <c:v>1.0728974966496101</c:v>
                </c:pt>
                <c:pt idx="253">
                  <c:v>1.0733813421081799</c:v>
                </c:pt>
                <c:pt idx="254">
                  <c:v>1.0739113620158101</c:v>
                </c:pt>
                <c:pt idx="255">
                  <c:v>1.0744000527750199</c:v>
                </c:pt>
                <c:pt idx="256">
                  <c:v>1.0749546513933499</c:v>
                </c:pt>
                <c:pt idx="257">
                  <c:v>1.07554231370166</c:v>
                </c:pt>
                <c:pt idx="258">
                  <c:v>1.0761274194377899</c:v>
                </c:pt>
                <c:pt idx="259">
                  <c:v>1.07668818154584</c:v>
                </c:pt>
                <c:pt idx="260">
                  <c:v>1.0772609344311299</c:v>
                </c:pt>
                <c:pt idx="261">
                  <c:v>1.07793411083894</c:v>
                </c:pt>
                <c:pt idx="262">
                  <c:v>1.07867122266599</c:v>
                </c:pt>
                <c:pt idx="263">
                  <c:v>1.0794441593474999</c:v>
                </c:pt>
                <c:pt idx="264">
                  <c:v>1.08016978535095</c:v>
                </c:pt>
                <c:pt idx="265">
                  <c:v>1.08092804892635</c:v>
                </c:pt>
                <c:pt idx="266">
                  <c:v>1.0816944183634301</c:v>
                </c:pt>
                <c:pt idx="267">
                  <c:v>1.0824475957830699</c:v>
                </c:pt>
                <c:pt idx="268">
                  <c:v>1.0832213778784101</c:v>
                </c:pt>
                <c:pt idx="269">
                  <c:v>1.0840182100685301</c:v>
                </c:pt>
                <c:pt idx="270">
                  <c:v>1.0848246677262099</c:v>
                </c:pt>
                <c:pt idx="271">
                  <c:v>1.0856416822172299</c:v>
                </c:pt>
                <c:pt idx="272">
                  <c:v>1.0864469503483101</c:v>
                </c:pt>
                <c:pt idx="273">
                  <c:v>1.0872221443384</c:v>
                </c:pt>
                <c:pt idx="274">
                  <c:v>1.08797776792948</c:v>
                </c:pt>
                <c:pt idx="275">
                  <c:v>1.08879114865656</c:v>
                </c:pt>
                <c:pt idx="276">
                  <c:v>1.08957298668152</c:v>
                </c:pt>
                <c:pt idx="277">
                  <c:v>1.0904304940551499</c:v>
                </c:pt>
                <c:pt idx="278">
                  <c:v>1.0912738678687499</c:v>
                </c:pt>
                <c:pt idx="279">
                  <c:v>1.0920667264159201</c:v>
                </c:pt>
                <c:pt idx="280">
                  <c:v>1.0928884268863901</c:v>
                </c:pt>
                <c:pt idx="281">
                  <c:v>1.0937187321566599</c:v>
                </c:pt>
                <c:pt idx="282">
                  <c:v>1.0945191661882401</c:v>
                </c:pt>
                <c:pt idx="283">
                  <c:v>1.09527247704575</c:v>
                </c:pt>
                <c:pt idx="284">
                  <c:v>1.09596306977422</c:v>
                </c:pt>
                <c:pt idx="285">
                  <c:v>1.0965970679390999</c:v>
                </c:pt>
                <c:pt idx="286">
                  <c:v>1.09724550172255</c:v>
                </c:pt>
                <c:pt idx="287">
                  <c:v>1.0979081979471701</c:v>
                </c:pt>
                <c:pt idx="288">
                  <c:v>1.0985857171918301</c:v>
                </c:pt>
                <c:pt idx="289">
                  <c:v>1.0992934587321199</c:v>
                </c:pt>
                <c:pt idx="290">
                  <c:v>1.09994651432246</c:v>
                </c:pt>
                <c:pt idx="291">
                  <c:v>1.10058791723606</c:v>
                </c:pt>
                <c:pt idx="292">
                  <c:v>1.1012207034022301</c:v>
                </c:pt>
                <c:pt idx="293">
                  <c:v>1.1018380977614299</c:v>
                </c:pt>
                <c:pt idx="294">
                  <c:v>1.1024831976701801</c:v>
                </c:pt>
                <c:pt idx="295">
                  <c:v>1.10319877258684</c:v>
                </c:pt>
                <c:pt idx="296">
                  <c:v>1.1039361186690599</c:v>
                </c:pt>
                <c:pt idx="297">
                  <c:v>1.10463655089026</c:v>
                </c:pt>
                <c:pt idx="298">
                  <c:v>1.10530701654979</c:v>
                </c:pt>
                <c:pt idx="299">
                  <c:v>1.1059917427569801</c:v>
                </c:pt>
                <c:pt idx="300">
                  <c:v>1.10668455002364</c:v>
                </c:pt>
                <c:pt idx="301">
                  <c:v>1.1073463482049799</c:v>
                </c:pt>
                <c:pt idx="302">
                  <c:v>1.1079889859444001</c:v>
                </c:pt>
                <c:pt idx="303">
                  <c:v>1.1086742892997501</c:v>
                </c:pt>
                <c:pt idx="304">
                  <c:v>1.1093931737475899</c:v>
                </c:pt>
                <c:pt idx="305">
                  <c:v>1.11011992100625</c:v>
                </c:pt>
                <c:pt idx="306">
                  <c:v>1.1108465045164699</c:v>
                </c:pt>
                <c:pt idx="307">
                  <c:v>1.11151787142224</c:v>
                </c:pt>
                <c:pt idx="308">
                  <c:v>1.11214899677861</c:v>
                </c:pt>
                <c:pt idx="309">
                  <c:v>1.1127697866456501</c:v>
                </c:pt>
                <c:pt idx="310">
                  <c:v>1.1133911067209401</c:v>
                </c:pt>
                <c:pt idx="311">
                  <c:v>1.11399370622086</c:v>
                </c:pt>
                <c:pt idx="312">
                  <c:v>1.1145808339661201</c:v>
                </c:pt>
                <c:pt idx="313">
                  <c:v>1.1151490681092699</c:v>
                </c:pt>
                <c:pt idx="314">
                  <c:v>1.1157350476722001</c:v>
                </c:pt>
                <c:pt idx="315">
                  <c:v>1.11633373704383</c:v>
                </c:pt>
                <c:pt idx="316">
                  <c:v>1.1169337648339801</c:v>
                </c:pt>
                <c:pt idx="317">
                  <c:v>1.1174973937066099</c:v>
                </c:pt>
                <c:pt idx="318">
                  <c:v>1.1180509246615999</c:v>
                </c:pt>
                <c:pt idx="319">
                  <c:v>1.1186387899288099</c:v>
                </c:pt>
                <c:pt idx="320">
                  <c:v>1.1191957220406701</c:v>
                </c:pt>
                <c:pt idx="321">
                  <c:v>1.11973413260626</c:v>
                </c:pt>
                <c:pt idx="322">
                  <c:v>1.1202528325661101</c:v>
                </c:pt>
                <c:pt idx="323">
                  <c:v>1.12076268929144</c:v>
                </c:pt>
                <c:pt idx="324">
                  <c:v>1.12130360133692</c:v>
                </c:pt>
                <c:pt idx="325">
                  <c:v>1.1218522382571099</c:v>
                </c:pt>
                <c:pt idx="326">
                  <c:v>1.12238039732968</c:v>
                </c:pt>
                <c:pt idx="327">
                  <c:v>1.12288700096284</c:v>
                </c:pt>
                <c:pt idx="328">
                  <c:v>1.1234103982392001</c:v>
                </c:pt>
                <c:pt idx="329">
                  <c:v>1.12392910627813</c:v>
                </c:pt>
                <c:pt idx="330">
                  <c:v>1.12444269464987</c:v>
                </c:pt>
                <c:pt idx="331">
                  <c:v>1.1249701171333599</c:v>
                </c:pt>
                <c:pt idx="332">
                  <c:v>1.12546739506787</c:v>
                </c:pt>
                <c:pt idx="333">
                  <c:v>1.1260182106605601</c:v>
                </c:pt>
                <c:pt idx="334">
                  <c:v>1.1265770513115201</c:v>
                </c:pt>
                <c:pt idx="335">
                  <c:v>1.12714658549587</c:v>
                </c:pt>
                <c:pt idx="336">
                  <c:v>1.1277201098604099</c:v>
                </c:pt>
                <c:pt idx="337">
                  <c:v>1.12830364068279</c:v>
                </c:pt>
                <c:pt idx="338">
                  <c:v>1.1288812603724601</c:v>
                </c:pt>
                <c:pt idx="339">
                  <c:v>1.12952341775607</c:v>
                </c:pt>
                <c:pt idx="340">
                  <c:v>1.1301596909353699</c:v>
                </c:pt>
                <c:pt idx="341">
                  <c:v>1.13084170793275</c:v>
                </c:pt>
                <c:pt idx="342">
                  <c:v>1.1314781356999599</c:v>
                </c:pt>
                <c:pt idx="343">
                  <c:v>1.1321133875571501</c:v>
                </c:pt>
                <c:pt idx="344">
                  <c:v>1.13274288192926</c:v>
                </c:pt>
                <c:pt idx="345">
                  <c:v>1.1333522217313501</c:v>
                </c:pt>
                <c:pt idx="346">
                  <c:v>1.1339598689364301</c:v>
                </c:pt>
                <c:pt idx="347">
                  <c:v>1.13457939603828</c:v>
                </c:pt>
                <c:pt idx="348">
                  <c:v>1.13524216343591</c:v>
                </c:pt>
                <c:pt idx="349">
                  <c:v>1.1359080016999099</c:v>
                </c:pt>
                <c:pt idx="350">
                  <c:v>1.13657291484067</c:v>
                </c:pt>
                <c:pt idx="351">
                  <c:v>1.13723673775124</c:v>
                </c:pt>
                <c:pt idx="352">
                  <c:v>1.1379047083081799</c:v>
                </c:pt>
                <c:pt idx="353">
                  <c:v>1.13855999113408</c:v>
                </c:pt>
                <c:pt idx="354">
                  <c:v>1.1391990719899101</c:v>
                </c:pt>
                <c:pt idx="355">
                  <c:v>1.13987394346141</c:v>
                </c:pt>
                <c:pt idx="356">
                  <c:v>1.14058423645421</c:v>
                </c:pt>
                <c:pt idx="357">
                  <c:v>1.1413084941178899</c:v>
                </c:pt>
                <c:pt idx="358">
                  <c:v>1.1420340668595199</c:v>
                </c:pt>
                <c:pt idx="359">
                  <c:v>1.1427050456847001</c:v>
                </c:pt>
                <c:pt idx="360">
                  <c:v>1.1433698381736499</c:v>
                </c:pt>
                <c:pt idx="361">
                  <c:v>1.1439896940152501</c:v>
                </c:pt>
                <c:pt idx="362">
                  <c:v>1.1446228945410499</c:v>
                </c:pt>
                <c:pt idx="363">
                  <c:v>1.1452547108795901</c:v>
                </c:pt>
                <c:pt idx="364">
                  <c:v>1.1458741091106299</c:v>
                </c:pt>
                <c:pt idx="365">
                  <c:v>1.14647300064711</c:v>
                </c:pt>
                <c:pt idx="366">
                  <c:v>1.14708668224148</c:v>
                </c:pt>
                <c:pt idx="367">
                  <c:v>1.14773007949862</c:v>
                </c:pt>
                <c:pt idx="368">
                  <c:v>1.148389807402</c:v>
                </c:pt>
                <c:pt idx="369">
                  <c:v>1.14900391255139</c:v>
                </c:pt>
                <c:pt idx="370">
                  <c:v>1.14963527472529</c:v>
                </c:pt>
                <c:pt idx="371">
                  <c:v>1.1502611443275299</c:v>
                </c:pt>
                <c:pt idx="372">
                  <c:v>1.15091064433012</c:v>
                </c:pt>
                <c:pt idx="373">
                  <c:v>1.1515652374127701</c:v>
                </c:pt>
                <c:pt idx="374">
                  <c:v>1.15219422092301</c:v>
                </c:pt>
                <c:pt idx="375">
                  <c:v>1.1528593602488699</c:v>
                </c:pt>
                <c:pt idx="376">
                  <c:v>1.1535263943062299</c:v>
                </c:pt>
                <c:pt idx="377">
                  <c:v>1.1541877802631799</c:v>
                </c:pt>
                <c:pt idx="378">
                  <c:v>1.1548445187821701</c:v>
                </c:pt>
                <c:pt idx="379">
                  <c:v>1.1554742205789601</c:v>
                </c:pt>
                <c:pt idx="380">
                  <c:v>1.1560657851164899</c:v>
                </c:pt>
                <c:pt idx="381">
                  <c:v>1.15667075267834</c:v>
                </c:pt>
                <c:pt idx="382">
                  <c:v>1.1572942504071</c:v>
                </c:pt>
                <c:pt idx="383">
                  <c:v>1.1579093284088899</c:v>
                </c:pt>
                <c:pt idx="384">
                  <c:v>1.1585376914062999</c:v>
                </c:pt>
                <c:pt idx="385">
                  <c:v>1.1591694336437299</c:v>
                </c:pt>
                <c:pt idx="386">
                  <c:v>1.1598219338812199</c:v>
                </c:pt>
                <c:pt idx="387">
                  <c:v>1.1604892435312399</c:v>
                </c:pt>
                <c:pt idx="388">
                  <c:v>1.1611382388038001</c:v>
                </c:pt>
                <c:pt idx="389">
                  <c:v>1.1618238447645699</c:v>
                </c:pt>
                <c:pt idx="390">
                  <c:v>1.1625350793357201</c:v>
                </c:pt>
                <c:pt idx="391">
                  <c:v>1.16325404179519</c:v>
                </c:pt>
                <c:pt idx="392">
                  <c:v>1.1639483937994599</c:v>
                </c:pt>
                <c:pt idx="393">
                  <c:v>1.16465221617599</c:v>
                </c:pt>
                <c:pt idx="394">
                  <c:v>1.16535513839255</c:v>
                </c:pt>
                <c:pt idx="395">
                  <c:v>1.1660309127427799</c:v>
                </c:pt>
                <c:pt idx="396">
                  <c:v>1.1667009362752701</c:v>
                </c:pt>
                <c:pt idx="397">
                  <c:v>1.1673594081905301</c:v>
                </c:pt>
                <c:pt idx="398">
                  <c:v>1.16801618241938</c:v>
                </c:pt>
                <c:pt idx="399">
                  <c:v>1.16863216514336</c:v>
                </c:pt>
                <c:pt idx="400">
                  <c:v>1.1692354246380801</c:v>
                </c:pt>
                <c:pt idx="401">
                  <c:v>1.16984090907988</c:v>
                </c:pt>
                <c:pt idx="402">
                  <c:v>1.1704432467230701</c:v>
                </c:pt>
                <c:pt idx="403">
                  <c:v>1.17103361173769</c:v>
                </c:pt>
                <c:pt idx="404">
                  <c:v>1.1716220397691199</c:v>
                </c:pt>
                <c:pt idx="405">
                  <c:v>1.1721931216099899</c:v>
                </c:pt>
                <c:pt idx="406">
                  <c:v>1.17275338168274</c:v>
                </c:pt>
                <c:pt idx="407">
                  <c:v>1.1732964303658</c:v>
                </c:pt>
                <c:pt idx="408">
                  <c:v>1.1738363636856799</c:v>
                </c:pt>
                <c:pt idx="409">
                  <c:v>1.1743632307507399</c:v>
                </c:pt>
                <c:pt idx="410">
                  <c:v>1.17490048978105</c:v>
                </c:pt>
                <c:pt idx="411">
                  <c:v>1.1754398806997699</c:v>
                </c:pt>
                <c:pt idx="412">
                  <c:v>1.1759900178271101</c:v>
                </c:pt>
                <c:pt idx="413">
                  <c:v>1.17654775608245</c:v>
                </c:pt>
                <c:pt idx="414">
                  <c:v>1.1771040259102099</c:v>
                </c:pt>
                <c:pt idx="415">
                  <c:v>1.17771846565743</c:v>
                </c:pt>
                <c:pt idx="416">
                  <c:v>1.17832135837205</c:v>
                </c:pt>
                <c:pt idx="417">
                  <c:v>1.1788890795759399</c:v>
                </c:pt>
                <c:pt idx="418">
                  <c:v>1.1794365149939201</c:v>
                </c:pt>
                <c:pt idx="419">
                  <c:v>1.1799816225855499</c:v>
                </c:pt>
                <c:pt idx="420">
                  <c:v>1.1805223682747801</c:v>
                </c:pt>
                <c:pt idx="421">
                  <c:v>1.18106585375011</c:v>
                </c:pt>
                <c:pt idx="422">
                  <c:v>1.18160409420042</c:v>
                </c:pt>
                <c:pt idx="423">
                  <c:v>1.1821145456798501</c:v>
                </c:pt>
                <c:pt idx="424">
                  <c:v>1.18262912081794</c:v>
                </c:pt>
                <c:pt idx="425">
                  <c:v>1.18318411079543</c:v>
                </c:pt>
                <c:pt idx="426">
                  <c:v>1.18372177329706</c:v>
                </c:pt>
                <c:pt idx="427">
                  <c:v>1.1842444927575999</c:v>
                </c:pt>
                <c:pt idx="428">
                  <c:v>1.1847624675558199</c:v>
                </c:pt>
                <c:pt idx="429">
                  <c:v>1.18531166605583</c:v>
                </c:pt>
                <c:pt idx="430">
                  <c:v>1.18583319685303</c:v>
                </c:pt>
                <c:pt idx="431">
                  <c:v>1.1863449973728699</c:v>
                </c:pt>
                <c:pt idx="432">
                  <c:v>1.18683419101443</c:v>
                </c:pt>
                <c:pt idx="433">
                  <c:v>1.18732120923068</c:v>
                </c:pt>
                <c:pt idx="434">
                  <c:v>1.1878125306656</c:v>
                </c:pt>
                <c:pt idx="435">
                  <c:v>1.18833309219853</c:v>
                </c:pt>
                <c:pt idx="436">
                  <c:v>1.1888980577931201</c:v>
                </c:pt>
                <c:pt idx="437">
                  <c:v>1.18946399998984</c:v>
                </c:pt>
                <c:pt idx="438">
                  <c:v>1.1900480067152399</c:v>
                </c:pt>
                <c:pt idx="439">
                  <c:v>1.1906422185567</c:v>
                </c:pt>
                <c:pt idx="440">
                  <c:v>1.1912262694812501</c:v>
                </c:pt>
                <c:pt idx="441">
                  <c:v>1.19179863915583</c:v>
                </c:pt>
                <c:pt idx="442">
                  <c:v>1.1923549958089901</c:v>
                </c:pt>
                <c:pt idx="443">
                  <c:v>1.1929256936827</c:v>
                </c:pt>
                <c:pt idx="444">
                  <c:v>1.1934882872144901</c:v>
                </c:pt>
                <c:pt idx="445">
                  <c:v>1.1940321581878399</c:v>
                </c:pt>
                <c:pt idx="446">
                  <c:v>1.19454165473726</c:v>
                </c:pt>
                <c:pt idx="447">
                  <c:v>1.1950534457970901</c:v>
                </c:pt>
                <c:pt idx="448">
                  <c:v>1.1955738242746801</c:v>
                </c:pt>
                <c:pt idx="449">
                  <c:v>1.1961037604023399</c:v>
                </c:pt>
                <c:pt idx="450">
                  <c:v>1.1966140890964301</c:v>
                </c:pt>
                <c:pt idx="451">
                  <c:v>1.19713065459774</c:v>
                </c:pt>
                <c:pt idx="452">
                  <c:v>1.19764503904669</c:v>
                </c:pt>
                <c:pt idx="453">
                  <c:v>1.19816377909375</c:v>
                </c:pt>
                <c:pt idx="454">
                  <c:v>1.1986680452742899</c:v>
                </c:pt>
                <c:pt idx="455">
                  <c:v>1.1991603503605299</c:v>
                </c:pt>
                <c:pt idx="456">
                  <c:v>1.19967165990681</c:v>
                </c:pt>
                <c:pt idx="457">
                  <c:v>1.2001667782891801</c:v>
                </c:pt>
                <c:pt idx="458">
                  <c:v>1.20066533895186</c:v>
                </c:pt>
                <c:pt idx="459">
                  <c:v>1.2011741593069101</c:v>
                </c:pt>
                <c:pt idx="460">
                  <c:v>1.20168237689922</c:v>
                </c:pt>
                <c:pt idx="461">
                  <c:v>1.2021920232278001</c:v>
                </c:pt>
                <c:pt idx="462">
                  <c:v>1.2026848163471699</c:v>
                </c:pt>
                <c:pt idx="463">
                  <c:v>1.2031767775715001</c:v>
                </c:pt>
                <c:pt idx="464">
                  <c:v>1.2036911883780299</c:v>
                </c:pt>
                <c:pt idx="465">
                  <c:v>1.2042040705993799</c:v>
                </c:pt>
                <c:pt idx="466">
                  <c:v>1.2047155967974901</c:v>
                </c:pt>
                <c:pt idx="467">
                  <c:v>1.2052124496105201</c:v>
                </c:pt>
                <c:pt idx="468">
                  <c:v>1.2056909206711</c:v>
                </c:pt>
                <c:pt idx="469">
                  <c:v>1.2061659028153</c:v>
                </c:pt>
                <c:pt idx="470">
                  <c:v>1.2066258918843</c:v>
                </c:pt>
                <c:pt idx="471">
                  <c:v>1.2070861747207899</c:v>
                </c:pt>
                <c:pt idx="472">
                  <c:v>1.2075541889158901</c:v>
                </c:pt>
                <c:pt idx="473">
                  <c:v>1.20800042070651</c:v>
                </c:pt>
                <c:pt idx="474">
                  <c:v>1.20843241174342</c:v>
                </c:pt>
                <c:pt idx="475">
                  <c:v>1.20883875969201</c:v>
                </c:pt>
                <c:pt idx="476">
                  <c:v>1.2092381860041499</c:v>
                </c:pt>
                <c:pt idx="477">
                  <c:v>1.20961401572076</c:v>
                </c:pt>
                <c:pt idx="478">
                  <c:v>1.2099911206221501</c:v>
                </c:pt>
                <c:pt idx="479">
                  <c:v>1.2103885708134801</c:v>
                </c:pt>
                <c:pt idx="480">
                  <c:v>1.2107624657206899</c:v>
                </c:pt>
                <c:pt idx="481">
                  <c:v>1.2111478782079601</c:v>
                </c:pt>
                <c:pt idx="482">
                  <c:v>1.21154112812328</c:v>
                </c:pt>
                <c:pt idx="483">
                  <c:v>1.2119378720373499</c:v>
                </c:pt>
                <c:pt idx="484">
                  <c:v>1.2123913298358999</c:v>
                </c:pt>
                <c:pt idx="485">
                  <c:v>1.21285021313171</c:v>
                </c:pt>
                <c:pt idx="486">
                  <c:v>1.2133014776989099</c:v>
                </c:pt>
                <c:pt idx="487">
                  <c:v>1.2137306014847999</c:v>
                </c:pt>
                <c:pt idx="488">
                  <c:v>1.2141633139638099</c:v>
                </c:pt>
                <c:pt idx="489">
                  <c:v>1.2146153365741399</c:v>
                </c:pt>
                <c:pt idx="490">
                  <c:v>1.2150621225309599</c:v>
                </c:pt>
                <c:pt idx="491">
                  <c:v>1.2155022583439199</c:v>
                </c:pt>
                <c:pt idx="492">
                  <c:v>1.21597199257958</c:v>
                </c:pt>
                <c:pt idx="493">
                  <c:v>1.21645411353558</c:v>
                </c:pt>
                <c:pt idx="494">
                  <c:v>1.2169233559854</c:v>
                </c:pt>
                <c:pt idx="495">
                  <c:v>1.2174050872429401</c:v>
                </c:pt>
                <c:pt idx="496">
                  <c:v>1.21788957197643</c:v>
                </c:pt>
                <c:pt idx="497">
                  <c:v>1.2183749455694499</c:v>
                </c:pt>
                <c:pt idx="498">
                  <c:v>1.21883443833811</c:v>
                </c:pt>
                <c:pt idx="499">
                  <c:v>1.2193003660699</c:v>
                </c:pt>
                <c:pt idx="500">
                  <c:v>1.2197504064323099</c:v>
                </c:pt>
                <c:pt idx="501">
                  <c:v>1.22019586549118</c:v>
                </c:pt>
                <c:pt idx="502">
                  <c:v>1.2206056182762799</c:v>
                </c:pt>
                <c:pt idx="503">
                  <c:v>1.2210338101309099</c:v>
                </c:pt>
                <c:pt idx="504">
                  <c:v>1.22143383896716</c:v>
                </c:pt>
                <c:pt idx="505">
                  <c:v>1.2218411207165101</c:v>
                </c:pt>
                <c:pt idx="506">
                  <c:v>1.2222247513528799</c:v>
                </c:pt>
                <c:pt idx="507">
                  <c:v>1.22262258144417</c:v>
                </c:pt>
                <c:pt idx="508">
                  <c:v>1.2229947692377301</c:v>
                </c:pt>
                <c:pt idx="509">
                  <c:v>1.22336596036836</c:v>
                </c:pt>
                <c:pt idx="510">
                  <c:v>1.22372457833881</c:v>
                </c:pt>
                <c:pt idx="511">
                  <c:v>1.22411337618449</c:v>
                </c:pt>
                <c:pt idx="512">
                  <c:v>1.2244874579673</c:v>
                </c:pt>
                <c:pt idx="513">
                  <c:v>1.2248564110549001</c:v>
                </c:pt>
                <c:pt idx="514">
                  <c:v>1.2252534752891</c:v>
                </c:pt>
                <c:pt idx="515">
                  <c:v>1.2256511709432101</c:v>
                </c:pt>
                <c:pt idx="516">
                  <c:v>1.2260654095924199</c:v>
                </c:pt>
                <c:pt idx="517">
                  <c:v>1.2264885997844901</c:v>
                </c:pt>
                <c:pt idx="518">
                  <c:v>1.2269406220736201</c:v>
                </c:pt>
                <c:pt idx="519">
                  <c:v>1.22743851102294</c:v>
                </c:pt>
                <c:pt idx="520">
                  <c:v>1.22792290821951</c:v>
                </c:pt>
                <c:pt idx="521">
                  <c:v>1.22844873491439</c:v>
                </c:pt>
                <c:pt idx="522">
                  <c:v>1.2289341846122299</c:v>
                </c:pt>
                <c:pt idx="523">
                  <c:v>1.22942941497397</c:v>
                </c:pt>
                <c:pt idx="524">
                  <c:v>1.2299292706746401</c:v>
                </c:pt>
                <c:pt idx="525">
                  <c:v>1.2304231498321201</c:v>
                </c:pt>
                <c:pt idx="526">
                  <c:v>1.23094792065476</c:v>
                </c:pt>
                <c:pt idx="527">
                  <c:v>1.23146075122387</c:v>
                </c:pt>
                <c:pt idx="528">
                  <c:v>1.2319690764011999</c:v>
                </c:pt>
                <c:pt idx="529">
                  <c:v>1.23247058451596</c:v>
                </c:pt>
                <c:pt idx="530">
                  <c:v>1.2329686680126599</c:v>
                </c:pt>
                <c:pt idx="531">
                  <c:v>1.2334569132558899</c:v>
                </c:pt>
                <c:pt idx="532">
                  <c:v>1.23399135143392</c:v>
                </c:pt>
                <c:pt idx="533">
                  <c:v>1.2345122903852299</c:v>
                </c:pt>
                <c:pt idx="534">
                  <c:v>1.23501699104806</c:v>
                </c:pt>
                <c:pt idx="535">
                  <c:v>1.2355165526898699</c:v>
                </c:pt>
                <c:pt idx="536">
                  <c:v>1.2360165793809601</c:v>
                </c:pt>
                <c:pt idx="537">
                  <c:v>1.2365354359866301</c:v>
                </c:pt>
                <c:pt idx="538">
                  <c:v>1.2370546454749101</c:v>
                </c:pt>
                <c:pt idx="539">
                  <c:v>1.23753188361132</c:v>
                </c:pt>
                <c:pt idx="540">
                  <c:v>1.2380245062652</c:v>
                </c:pt>
                <c:pt idx="541">
                  <c:v>1.23851428091502</c:v>
                </c:pt>
                <c:pt idx="542">
                  <c:v>1.2390239921086199</c:v>
                </c:pt>
                <c:pt idx="543">
                  <c:v>1.23953402919314</c:v>
                </c:pt>
                <c:pt idx="544">
                  <c:v>1.24002829891469</c:v>
                </c:pt>
                <c:pt idx="545">
                  <c:v>1.2405117743712999</c:v>
                </c:pt>
                <c:pt idx="546">
                  <c:v>1.2410137109745301</c:v>
                </c:pt>
                <c:pt idx="547">
                  <c:v>1.24150816768376</c:v>
                </c:pt>
                <c:pt idx="548">
                  <c:v>1.2420399188864499</c:v>
                </c:pt>
                <c:pt idx="549">
                  <c:v>1.24256815358437</c:v>
                </c:pt>
                <c:pt idx="550">
                  <c:v>1.24307413065324</c:v>
                </c:pt>
                <c:pt idx="551">
                  <c:v>1.2435683908277799</c:v>
                </c:pt>
                <c:pt idx="552">
                  <c:v>1.244073433621</c:v>
                </c:pt>
                <c:pt idx="553">
                  <c:v>1.2445565636828899</c:v>
                </c:pt>
                <c:pt idx="554">
                  <c:v>1.2450675584229201</c:v>
                </c:pt>
                <c:pt idx="555">
                  <c:v>1.2455665411763099</c:v>
                </c:pt>
                <c:pt idx="556">
                  <c:v>1.2460724473465401</c:v>
                </c:pt>
                <c:pt idx="557">
                  <c:v>1.24655514873573</c:v>
                </c:pt>
                <c:pt idx="558">
                  <c:v>1.2470235168864101</c:v>
                </c:pt>
                <c:pt idx="559">
                  <c:v>1.24746225185562</c:v>
                </c:pt>
                <c:pt idx="560">
                  <c:v>1.24789892051163</c:v>
                </c:pt>
                <c:pt idx="561">
                  <c:v>1.2483540336903201</c:v>
                </c:pt>
                <c:pt idx="562">
                  <c:v>1.2488122779095401</c:v>
                </c:pt>
                <c:pt idx="563">
                  <c:v>1.24924767566246</c:v>
                </c:pt>
                <c:pt idx="564">
                  <c:v>1.2496808492740099</c:v>
                </c:pt>
                <c:pt idx="565">
                  <c:v>1.2501200194172799</c:v>
                </c:pt>
                <c:pt idx="566">
                  <c:v>1.2505568968658101</c:v>
                </c:pt>
                <c:pt idx="567">
                  <c:v>1.25097655483062</c:v>
                </c:pt>
                <c:pt idx="568">
                  <c:v>1.2513930546288801</c:v>
                </c:pt>
                <c:pt idx="569">
                  <c:v>1.2518144262526401</c:v>
                </c:pt>
                <c:pt idx="570">
                  <c:v>1.2522350783237299</c:v>
                </c:pt>
                <c:pt idx="571">
                  <c:v>1.25265222366162</c:v>
                </c:pt>
                <c:pt idx="572">
                  <c:v>1.25302845678067</c:v>
                </c:pt>
                <c:pt idx="573">
                  <c:v>1.2534039273067501</c:v>
                </c:pt>
                <c:pt idx="574">
                  <c:v>1.25380942140211</c:v>
                </c:pt>
                <c:pt idx="575">
                  <c:v>1.2541858293342101</c:v>
                </c:pt>
                <c:pt idx="576">
                  <c:v>1.2545594169266101</c:v>
                </c:pt>
                <c:pt idx="577">
                  <c:v>1.25494397837085</c:v>
                </c:pt>
                <c:pt idx="578">
                  <c:v>1.2553165793349299</c:v>
                </c:pt>
                <c:pt idx="579">
                  <c:v>1.2557255144836299</c:v>
                </c:pt>
                <c:pt idx="580">
                  <c:v>1.2561264023237499</c:v>
                </c:pt>
                <c:pt idx="581">
                  <c:v>1.2565107074642801</c:v>
                </c:pt>
                <c:pt idx="582">
                  <c:v>1.2569063088103301</c:v>
                </c:pt>
                <c:pt idx="583">
                  <c:v>1.2573077573331</c:v>
                </c:pt>
                <c:pt idx="584">
                  <c:v>1.2576963267543</c:v>
                </c:pt>
                <c:pt idx="585">
                  <c:v>1.2580616786009</c:v>
                </c:pt>
                <c:pt idx="586">
                  <c:v>1.2584121282626799</c:v>
                </c:pt>
                <c:pt idx="587">
                  <c:v>1.2587704959094801</c:v>
                </c:pt>
                <c:pt idx="588">
                  <c:v>1.2590799851836501</c:v>
                </c:pt>
                <c:pt idx="589">
                  <c:v>1.2593869542281999</c:v>
                </c:pt>
                <c:pt idx="590">
                  <c:v>1.25967868276601</c:v>
                </c:pt>
                <c:pt idx="591">
                  <c:v>1.2599656214469099</c:v>
                </c:pt>
                <c:pt idx="592">
                  <c:v>1.2602255532597799</c:v>
                </c:pt>
                <c:pt idx="593">
                  <c:v>1.2605008099372299</c:v>
                </c:pt>
                <c:pt idx="594">
                  <c:v>1.26078340611651</c:v>
                </c:pt>
                <c:pt idx="595">
                  <c:v>1.2610879057420901</c:v>
                </c:pt>
                <c:pt idx="596">
                  <c:v>1.2613889097014299</c:v>
                </c:pt>
                <c:pt idx="597">
                  <c:v>1.26168763494042</c:v>
                </c:pt>
                <c:pt idx="598">
                  <c:v>1.26196733577428</c:v>
                </c:pt>
                <c:pt idx="599">
                  <c:v>1.26224672122494</c:v>
                </c:pt>
                <c:pt idx="600">
                  <c:v>1.2625163158247901</c:v>
                </c:pt>
                <c:pt idx="601">
                  <c:v>1.2627693966502</c:v>
                </c:pt>
                <c:pt idx="602">
                  <c:v>1.2630128139111501</c:v>
                </c:pt>
                <c:pt idx="603">
                  <c:v>1.2632357680845301</c:v>
                </c:pt>
                <c:pt idx="604">
                  <c:v>1.26345603458869</c:v>
                </c:pt>
                <c:pt idx="605">
                  <c:v>1.2636767680143499</c:v>
                </c:pt>
                <c:pt idx="606">
                  <c:v>1.2638883082553201</c:v>
                </c:pt>
                <c:pt idx="607">
                  <c:v>1.2641017908671499</c:v>
                </c:pt>
                <c:pt idx="608">
                  <c:v>1.2643335668828299</c:v>
                </c:pt>
                <c:pt idx="609">
                  <c:v>1.2645589616752899</c:v>
                </c:pt>
                <c:pt idx="610">
                  <c:v>1.26479177694242</c:v>
                </c:pt>
                <c:pt idx="611">
                  <c:v>1.2650021301140799</c:v>
                </c:pt>
                <c:pt idx="612">
                  <c:v>1.2652293153784799</c:v>
                </c:pt>
                <c:pt idx="613">
                  <c:v>1.2654894965238399</c:v>
                </c:pt>
                <c:pt idx="614">
                  <c:v>1.2657285548513799</c:v>
                </c:pt>
                <c:pt idx="615">
                  <c:v>1.2659461207400899</c:v>
                </c:pt>
                <c:pt idx="616">
                  <c:v>1.2661578458915199</c:v>
                </c:pt>
                <c:pt idx="617">
                  <c:v>1.2663704977991901</c:v>
                </c:pt>
                <c:pt idx="618">
                  <c:v>1.26657506925777</c:v>
                </c:pt>
                <c:pt idx="619">
                  <c:v>1.26676847782518</c:v>
                </c:pt>
                <c:pt idx="620">
                  <c:v>1.2669673409909801</c:v>
                </c:pt>
                <c:pt idx="621">
                  <c:v>1.2671620082867101</c:v>
                </c:pt>
                <c:pt idx="622">
                  <c:v>1.2673447025020399</c:v>
                </c:pt>
                <c:pt idx="623">
                  <c:v>1.2675113276704399</c:v>
                </c:pt>
                <c:pt idx="624">
                  <c:v>1.2676795399521601</c:v>
                </c:pt>
                <c:pt idx="625">
                  <c:v>1.26781437864808</c:v>
                </c:pt>
                <c:pt idx="626">
                  <c:v>1.2679284302956499</c:v>
                </c:pt>
                <c:pt idx="627">
                  <c:v>1.2680243669977</c:v>
                </c:pt>
                <c:pt idx="628">
                  <c:v>1.2681423661809299</c:v>
                </c:pt>
                <c:pt idx="629">
                  <c:v>1.26827598408026</c:v>
                </c:pt>
                <c:pt idx="630">
                  <c:v>1.2684040324346799</c:v>
                </c:pt>
                <c:pt idx="631">
                  <c:v>1.2685341934188901</c:v>
                </c:pt>
                <c:pt idx="632">
                  <c:v>1.2686619089598099</c:v>
                </c:pt>
                <c:pt idx="633">
                  <c:v>1.26880586832539</c:v>
                </c:pt>
                <c:pt idx="634">
                  <c:v>1.26895374156538</c:v>
                </c:pt>
                <c:pt idx="635">
                  <c:v>1.2690928323384401</c:v>
                </c:pt>
                <c:pt idx="636">
                  <c:v>1.2692481985119899</c:v>
                </c:pt>
                <c:pt idx="637">
                  <c:v>1.26940758224357</c:v>
                </c:pt>
                <c:pt idx="638">
                  <c:v>1.26956393890772</c:v>
                </c:pt>
                <c:pt idx="639">
                  <c:v>1.2697118957549101</c:v>
                </c:pt>
                <c:pt idx="640">
                  <c:v>1.26988865027633</c:v>
                </c:pt>
                <c:pt idx="641">
                  <c:v>1.27005451540842</c:v>
                </c:pt>
                <c:pt idx="642">
                  <c:v>1.27023215887894</c:v>
                </c:pt>
                <c:pt idx="643">
                  <c:v>1.2703873136457999</c:v>
                </c:pt>
                <c:pt idx="644">
                  <c:v>1.2705460618398501</c:v>
                </c:pt>
                <c:pt idx="645">
                  <c:v>1.2707248214097</c:v>
                </c:pt>
                <c:pt idx="646">
                  <c:v>1.2709158196733901</c:v>
                </c:pt>
                <c:pt idx="647">
                  <c:v>1.2711039955518599</c:v>
                </c:pt>
                <c:pt idx="648">
                  <c:v>1.27132935474185</c:v>
                </c:pt>
                <c:pt idx="649">
                  <c:v>1.2715349643095899</c:v>
                </c:pt>
                <c:pt idx="650">
                  <c:v>1.27174499233958</c:v>
                </c:pt>
                <c:pt idx="651">
                  <c:v>1.2719316720759699</c:v>
                </c:pt>
                <c:pt idx="652">
                  <c:v>1.2721135944526001</c:v>
                </c:pt>
                <c:pt idx="653">
                  <c:v>1.2722593200429599</c:v>
                </c:pt>
                <c:pt idx="654">
                  <c:v>1.2724049567778699</c:v>
                </c:pt>
                <c:pt idx="655">
                  <c:v>1.27255271865096</c:v>
                </c:pt>
                <c:pt idx="656">
                  <c:v>1.2727014530506</c:v>
                </c:pt>
                <c:pt idx="657">
                  <c:v>1.2728525163148301</c:v>
                </c:pt>
                <c:pt idx="658">
                  <c:v>1.2729892628624999</c:v>
                </c:pt>
                <c:pt idx="659">
                  <c:v>1.2731071742929101</c:v>
                </c:pt>
                <c:pt idx="660">
                  <c:v>1.27322491024128</c:v>
                </c:pt>
                <c:pt idx="661">
                  <c:v>1.27332351158237</c:v>
                </c:pt>
                <c:pt idx="662">
                  <c:v>1.2734176146997001</c:v>
                </c:pt>
                <c:pt idx="663">
                  <c:v>1.2735107938128301</c:v>
                </c:pt>
                <c:pt idx="664">
                  <c:v>1.2736007269123699</c:v>
                </c:pt>
                <c:pt idx="665">
                  <c:v>1.2736773486717301</c:v>
                </c:pt>
                <c:pt idx="666">
                  <c:v>1.27375591090311</c:v>
                </c:pt>
                <c:pt idx="667">
                  <c:v>1.2738386421479</c:v>
                </c:pt>
                <c:pt idx="668">
                  <c:v>1.2739111637399501</c:v>
                </c:pt>
                <c:pt idx="669">
                  <c:v>1.27398044724176</c:v>
                </c:pt>
                <c:pt idx="670">
                  <c:v>1.2740432885610999</c:v>
                </c:pt>
                <c:pt idx="671">
                  <c:v>1.27410658324202</c:v>
                </c:pt>
                <c:pt idx="672">
                  <c:v>1.27416930016982</c:v>
                </c:pt>
                <c:pt idx="673">
                  <c:v>1.27424190859098</c:v>
                </c:pt>
                <c:pt idx="674">
                  <c:v>1.2743125898441601</c:v>
                </c:pt>
                <c:pt idx="675">
                  <c:v>1.2743927836355899</c:v>
                </c:pt>
                <c:pt idx="676">
                  <c:v>1.27447227357645</c:v>
                </c:pt>
                <c:pt idx="677">
                  <c:v>1.2745658187684299</c:v>
                </c:pt>
                <c:pt idx="678">
                  <c:v>1.2746441789089</c:v>
                </c:pt>
                <c:pt idx="679">
                  <c:v>1.2747342323578501</c:v>
                </c:pt>
                <c:pt idx="680">
                  <c:v>1.27481606603118</c:v>
                </c:pt>
                <c:pt idx="681">
                  <c:v>1.2749007524695899</c:v>
                </c:pt>
                <c:pt idx="682">
                  <c:v>1.27498643099287</c:v>
                </c:pt>
                <c:pt idx="683">
                  <c:v>1.27505477841071</c:v>
                </c:pt>
                <c:pt idx="684">
                  <c:v>1.2751112611683799</c:v>
                </c:pt>
                <c:pt idx="685">
                  <c:v>1.27519052262136</c:v>
                </c:pt>
                <c:pt idx="686">
                  <c:v>1.2752603736533701</c:v>
                </c:pt>
                <c:pt idx="687">
                  <c:v>1.2753407340045499</c:v>
                </c:pt>
                <c:pt idx="688">
                  <c:v>1.2754390782263201</c:v>
                </c:pt>
                <c:pt idx="689">
                  <c:v>1.2755378174280201</c:v>
                </c:pt>
                <c:pt idx="690">
                  <c:v>1.2756249822537999</c:v>
                </c:pt>
                <c:pt idx="691">
                  <c:v>1.27570258546129</c:v>
                </c:pt>
                <c:pt idx="692">
                  <c:v>1.2757509826935001</c:v>
                </c:pt>
                <c:pt idx="693">
                  <c:v>1.2757923420414801</c:v>
                </c:pt>
                <c:pt idx="694">
                  <c:v>1.2758464729286501</c:v>
                </c:pt>
                <c:pt idx="695">
                  <c:v>1.27590663349277</c:v>
                </c:pt>
                <c:pt idx="696">
                  <c:v>1.2759729019177699</c:v>
                </c:pt>
                <c:pt idx="697">
                  <c:v>1.2760523260729599</c:v>
                </c:pt>
                <c:pt idx="698">
                  <c:v>1.2761054033711901</c:v>
                </c:pt>
                <c:pt idx="699">
                  <c:v>1.2761520385176599</c:v>
                </c:pt>
                <c:pt idx="700">
                  <c:v>1.2761927236092001</c:v>
                </c:pt>
                <c:pt idx="701">
                  <c:v>1.27623235422813</c:v>
                </c:pt>
                <c:pt idx="702">
                  <c:v>1.2762673514540099</c:v>
                </c:pt>
                <c:pt idx="703">
                  <c:v>1.2762808478591201</c:v>
                </c:pt>
                <c:pt idx="704">
                  <c:v>1.27629731249878</c:v>
                </c:pt>
                <c:pt idx="705">
                  <c:v>1.2763097969627599</c:v>
                </c:pt>
                <c:pt idx="706">
                  <c:v>1.2763036117497599</c:v>
                </c:pt>
                <c:pt idx="707">
                  <c:v>1.2762946025370401</c:v>
                </c:pt>
                <c:pt idx="708">
                  <c:v>1.2762714982911301</c:v>
                </c:pt>
                <c:pt idx="709">
                  <c:v>1.2762597744848201</c:v>
                </c:pt>
                <c:pt idx="710">
                  <c:v>1.27623544961963</c:v>
                </c:pt>
                <c:pt idx="711">
                  <c:v>1.27622653158573</c:v>
                </c:pt>
                <c:pt idx="712">
                  <c:v>1.27619594898434</c:v>
                </c:pt>
                <c:pt idx="713">
                  <c:v>1.27616727908393</c:v>
                </c:pt>
                <c:pt idx="714">
                  <c:v>1.27611698424418</c:v>
                </c:pt>
                <c:pt idx="715">
                  <c:v>1.2760735221169801</c:v>
                </c:pt>
                <c:pt idx="716">
                  <c:v>1.27605659816001</c:v>
                </c:pt>
                <c:pt idx="717">
                  <c:v>1.27603755548181</c:v>
                </c:pt>
                <c:pt idx="718">
                  <c:v>1.27603124276888</c:v>
                </c:pt>
                <c:pt idx="719">
                  <c:v>1.2760346279457899</c:v>
                </c:pt>
                <c:pt idx="720">
                  <c:v>1.2760257646441699</c:v>
                </c:pt>
                <c:pt idx="721">
                  <c:v>1.27602410060605</c:v>
                </c:pt>
                <c:pt idx="722">
                  <c:v>1.27599721472751</c:v>
                </c:pt>
                <c:pt idx="723">
                  <c:v>1.27596594253705</c:v>
                </c:pt>
                <c:pt idx="724">
                  <c:v>1.2759349087003999</c:v>
                </c:pt>
                <c:pt idx="725">
                  <c:v>1.2759143255899099</c:v>
                </c:pt>
                <c:pt idx="726">
                  <c:v>1.2758817072266799</c:v>
                </c:pt>
                <c:pt idx="727">
                  <c:v>1.2758528161359901</c:v>
                </c:pt>
                <c:pt idx="728">
                  <c:v>1.2758364158857101</c:v>
                </c:pt>
                <c:pt idx="729">
                  <c:v>1.2758219569038101</c:v>
                </c:pt>
                <c:pt idx="730">
                  <c:v>1.27581751359566</c:v>
                </c:pt>
                <c:pt idx="731">
                  <c:v>1.27580454691149</c:v>
                </c:pt>
                <c:pt idx="732">
                  <c:v>1.27580172194716</c:v>
                </c:pt>
                <c:pt idx="733">
                  <c:v>1.2757928463983601</c:v>
                </c:pt>
                <c:pt idx="734">
                  <c:v>1.2757847825634001</c:v>
                </c:pt>
                <c:pt idx="735">
                  <c:v>1.27576404348294</c:v>
                </c:pt>
                <c:pt idx="736">
                  <c:v>1.2757460295085501</c:v>
                </c:pt>
                <c:pt idx="737">
                  <c:v>1.2757158677989</c:v>
                </c:pt>
                <c:pt idx="738">
                  <c:v>1.2756810703669199</c:v>
                </c:pt>
                <c:pt idx="739">
                  <c:v>1.27563748150391</c:v>
                </c:pt>
                <c:pt idx="740">
                  <c:v>1.27559441162385</c:v>
                </c:pt>
                <c:pt idx="741">
                  <c:v>1.2755617610461301</c:v>
                </c:pt>
                <c:pt idx="742">
                  <c:v>1.27550812469078</c:v>
                </c:pt>
                <c:pt idx="743">
                  <c:v>1.27543045651678</c:v>
                </c:pt>
                <c:pt idx="744">
                  <c:v>1.2753466734607799</c:v>
                </c:pt>
                <c:pt idx="745">
                  <c:v>1.2752479591808901</c:v>
                </c:pt>
                <c:pt idx="746">
                  <c:v>1.27514941299425</c:v>
                </c:pt>
                <c:pt idx="747">
                  <c:v>1.2750506870065199</c:v>
                </c:pt>
                <c:pt idx="748">
                  <c:v>1.2749373221968801</c:v>
                </c:pt>
                <c:pt idx="749">
                  <c:v>1.2748006665791001</c:v>
                </c:pt>
                <c:pt idx="750">
                  <c:v>1.27465905721866</c:v>
                </c:pt>
                <c:pt idx="751">
                  <c:v>1.27450909466827</c:v>
                </c:pt>
                <c:pt idx="752">
                  <c:v>1.2743565926479099</c:v>
                </c:pt>
                <c:pt idx="753">
                  <c:v>1.27419450047433</c:v>
                </c:pt>
                <c:pt idx="754">
                  <c:v>1.2740535987377499</c:v>
                </c:pt>
                <c:pt idx="755">
                  <c:v>1.27389452807278</c:v>
                </c:pt>
                <c:pt idx="756">
                  <c:v>1.27373556822533</c:v>
                </c:pt>
                <c:pt idx="757">
                  <c:v>1.27356716483549</c:v>
                </c:pt>
                <c:pt idx="758">
                  <c:v>1.2734091411645601</c:v>
                </c:pt>
                <c:pt idx="759">
                  <c:v>1.27324262175905</c:v>
                </c:pt>
                <c:pt idx="760">
                  <c:v>1.2730547207735201</c:v>
                </c:pt>
                <c:pt idx="761">
                  <c:v>1.2728623975909299</c:v>
                </c:pt>
                <c:pt idx="762">
                  <c:v>1.27268989366167</c:v>
                </c:pt>
                <c:pt idx="763">
                  <c:v>1.2725101511983701</c:v>
                </c:pt>
                <c:pt idx="764">
                  <c:v>1.2723241762234101</c:v>
                </c:pt>
                <c:pt idx="765">
                  <c:v>1.2721392680660899</c:v>
                </c:pt>
                <c:pt idx="766">
                  <c:v>1.27196568892386</c:v>
                </c:pt>
                <c:pt idx="767">
                  <c:v>1.27178475603996</c:v>
                </c:pt>
                <c:pt idx="768">
                  <c:v>1.2715971524917999</c:v>
                </c:pt>
                <c:pt idx="769">
                  <c:v>1.2714036485670399</c:v>
                </c:pt>
                <c:pt idx="770">
                  <c:v>1.2712035947101601</c:v>
                </c:pt>
                <c:pt idx="771">
                  <c:v>1.27099002143037</c:v>
                </c:pt>
                <c:pt idx="772">
                  <c:v>1.2707784059224101</c:v>
                </c:pt>
                <c:pt idx="773">
                  <c:v>1.2705732391950899</c:v>
                </c:pt>
                <c:pt idx="774">
                  <c:v>1.2703565494443601</c:v>
                </c:pt>
                <c:pt idx="775">
                  <c:v>1.2701322121652601</c:v>
                </c:pt>
                <c:pt idx="776">
                  <c:v>1.2699154672708</c:v>
                </c:pt>
                <c:pt idx="777">
                  <c:v>1.2696957960005599</c:v>
                </c:pt>
                <c:pt idx="778">
                  <c:v>1.26948133773258</c:v>
                </c:pt>
                <c:pt idx="779">
                  <c:v>1.2692542382566301</c:v>
                </c:pt>
                <c:pt idx="780">
                  <c:v>1.2690239508411001</c:v>
                </c:pt>
                <c:pt idx="781">
                  <c:v>1.2687902986311299</c:v>
                </c:pt>
                <c:pt idx="782">
                  <c:v>1.2685857568866701</c:v>
                </c:pt>
                <c:pt idx="783">
                  <c:v>1.26837808836671</c:v>
                </c:pt>
                <c:pt idx="784">
                  <c:v>1.2681587153348199</c:v>
                </c:pt>
                <c:pt idx="785">
                  <c:v>1.2679509872990999</c:v>
                </c:pt>
                <c:pt idx="786">
                  <c:v>1.2677516203630601</c:v>
                </c:pt>
                <c:pt idx="787">
                  <c:v>1.2675524323960199</c:v>
                </c:pt>
                <c:pt idx="788">
                  <c:v>1.26734981606622</c:v>
                </c:pt>
                <c:pt idx="789">
                  <c:v>1.2671249674859799</c:v>
                </c:pt>
                <c:pt idx="790">
                  <c:v>1.2668990558351101</c:v>
                </c:pt>
                <c:pt idx="791">
                  <c:v>1.2666729976754101</c:v>
                </c:pt>
                <c:pt idx="792">
                  <c:v>1.2664413245923301</c:v>
                </c:pt>
                <c:pt idx="793">
                  <c:v>1.26622920189013</c:v>
                </c:pt>
                <c:pt idx="794">
                  <c:v>1.2660179549494599</c:v>
                </c:pt>
                <c:pt idx="795">
                  <c:v>1.26583456195417</c:v>
                </c:pt>
                <c:pt idx="796">
                  <c:v>1.26563926958423</c:v>
                </c:pt>
                <c:pt idx="797">
                  <c:v>1.2654668822112201</c:v>
                </c:pt>
                <c:pt idx="798">
                  <c:v>1.2652962249983</c:v>
                </c:pt>
                <c:pt idx="799">
                  <c:v>1.26514895664812</c:v>
                </c:pt>
                <c:pt idx="800">
                  <c:v>1.26500316319477</c:v>
                </c:pt>
                <c:pt idx="801">
                  <c:v>1.26486101900505</c:v>
                </c:pt>
                <c:pt idx="802">
                  <c:v>1.26470776958167</c:v>
                </c:pt>
                <c:pt idx="803">
                  <c:v>1.2645555520656</c:v>
                </c:pt>
                <c:pt idx="804">
                  <c:v>1.2644202676913801</c:v>
                </c:pt>
                <c:pt idx="805">
                  <c:v>1.2642695742113499</c:v>
                </c:pt>
                <c:pt idx="806">
                  <c:v>1.26410619658414</c:v>
                </c:pt>
                <c:pt idx="807">
                  <c:v>1.2639428382801601</c:v>
                </c:pt>
                <c:pt idx="808">
                  <c:v>1.2637687625787299</c:v>
                </c:pt>
                <c:pt idx="809">
                  <c:v>1.2636022535523601</c:v>
                </c:pt>
                <c:pt idx="810">
                  <c:v>1.26344499012061</c:v>
                </c:pt>
                <c:pt idx="811">
                  <c:v>1.2632949921133401</c:v>
                </c:pt>
                <c:pt idx="812">
                  <c:v>1.2631579700231901</c:v>
                </c:pt>
                <c:pt idx="813">
                  <c:v>1.26303686526298</c:v>
                </c:pt>
                <c:pt idx="814">
                  <c:v>1.26291893930329</c:v>
                </c:pt>
                <c:pt idx="815">
                  <c:v>1.26278134363442</c:v>
                </c:pt>
                <c:pt idx="816">
                  <c:v>1.2626184974786001</c:v>
                </c:pt>
                <c:pt idx="817">
                  <c:v>1.2624627812874101</c:v>
                </c:pt>
                <c:pt idx="818">
                  <c:v>1.2623033528404199</c:v>
                </c:pt>
                <c:pt idx="819">
                  <c:v>1.26213140999622</c:v>
                </c:pt>
                <c:pt idx="820">
                  <c:v>1.2619642197974601</c:v>
                </c:pt>
                <c:pt idx="821">
                  <c:v>1.2617957382606499</c:v>
                </c:pt>
                <c:pt idx="822">
                  <c:v>1.26162308150388</c:v>
                </c:pt>
                <c:pt idx="823">
                  <c:v>1.26145882755618</c:v>
                </c:pt>
                <c:pt idx="824">
                  <c:v>1.2612858214140901</c:v>
                </c:pt>
                <c:pt idx="825">
                  <c:v>1.2611182541789201</c:v>
                </c:pt>
                <c:pt idx="826">
                  <c:v>1.2609535097628299</c:v>
                </c:pt>
                <c:pt idx="827">
                  <c:v>1.26079707156793</c:v>
                </c:pt>
                <c:pt idx="828">
                  <c:v>1.26062577109939</c:v>
                </c:pt>
                <c:pt idx="829">
                  <c:v>1.2604568851267901</c:v>
                </c:pt>
                <c:pt idx="830">
                  <c:v>1.2602929373466101</c:v>
                </c:pt>
                <c:pt idx="831">
                  <c:v>1.26012823001256</c:v>
                </c:pt>
                <c:pt idx="832">
                  <c:v>1.25994903462129</c:v>
                </c:pt>
                <c:pt idx="833">
                  <c:v>1.2597696851653699</c:v>
                </c:pt>
                <c:pt idx="834">
                  <c:v>1.2595973205367601</c:v>
                </c:pt>
                <c:pt idx="835">
                  <c:v>1.2594301582960601</c:v>
                </c:pt>
                <c:pt idx="836">
                  <c:v>1.2592472045593801</c:v>
                </c:pt>
                <c:pt idx="837">
                  <c:v>1.25906058813598</c:v>
                </c:pt>
                <c:pt idx="838">
                  <c:v>1.2588730191617099</c:v>
                </c:pt>
                <c:pt idx="839">
                  <c:v>1.25867338138797</c:v>
                </c:pt>
                <c:pt idx="840">
                  <c:v>1.25847728238487</c:v>
                </c:pt>
                <c:pt idx="841">
                  <c:v>1.2582930219389501</c:v>
                </c:pt>
                <c:pt idx="842">
                  <c:v>1.2581202777642</c:v>
                </c:pt>
                <c:pt idx="843">
                  <c:v>1.25796607972313</c:v>
                </c:pt>
                <c:pt idx="844">
                  <c:v>1.25781332143418</c:v>
                </c:pt>
                <c:pt idx="845">
                  <c:v>1.2576587269783399</c:v>
                </c:pt>
                <c:pt idx="846">
                  <c:v>1.25748387438568</c:v>
                </c:pt>
                <c:pt idx="847">
                  <c:v>1.2573087719987199</c:v>
                </c:pt>
                <c:pt idx="848">
                  <c:v>1.2571454639059201</c:v>
                </c:pt>
                <c:pt idx="849">
                  <c:v>1.256977447735</c:v>
                </c:pt>
                <c:pt idx="850">
                  <c:v>1.25681283127888</c:v>
                </c:pt>
                <c:pt idx="851">
                  <c:v>1.25665900583337</c:v>
                </c:pt>
                <c:pt idx="852">
                  <c:v>1.25651506252492</c:v>
                </c:pt>
                <c:pt idx="853">
                  <c:v>1.2563769464941601</c:v>
                </c:pt>
                <c:pt idx="854">
                  <c:v>1.2562400496893</c:v>
                </c:pt>
                <c:pt idx="855">
                  <c:v>1.2561062442909501</c:v>
                </c:pt>
                <c:pt idx="856">
                  <c:v>1.2559739925328399</c:v>
                </c:pt>
                <c:pt idx="857">
                  <c:v>1.2558450869654501</c:v>
                </c:pt>
                <c:pt idx="858">
                  <c:v>1.25571966595651</c:v>
                </c:pt>
                <c:pt idx="859">
                  <c:v>1.2555814453859</c:v>
                </c:pt>
                <c:pt idx="860">
                  <c:v>1.2554470440361301</c:v>
                </c:pt>
                <c:pt idx="861">
                  <c:v>1.2553124990673401</c:v>
                </c:pt>
                <c:pt idx="862">
                  <c:v>1.2551654013720499</c:v>
                </c:pt>
                <c:pt idx="863">
                  <c:v>1.25501948530643</c:v>
                </c:pt>
                <c:pt idx="864">
                  <c:v>1.2548729051635099</c:v>
                </c:pt>
                <c:pt idx="865">
                  <c:v>1.2547127452298801</c:v>
                </c:pt>
                <c:pt idx="866">
                  <c:v>1.2545295663599301</c:v>
                </c:pt>
                <c:pt idx="867">
                  <c:v>1.2543461074231701</c:v>
                </c:pt>
                <c:pt idx="868">
                  <c:v>1.25415359506419</c:v>
                </c:pt>
                <c:pt idx="869">
                  <c:v>1.2539708987768501</c:v>
                </c:pt>
                <c:pt idx="870">
                  <c:v>1.2537814078309599</c:v>
                </c:pt>
                <c:pt idx="871">
                  <c:v>1.2535925516579101</c:v>
                </c:pt>
                <c:pt idx="872">
                  <c:v>1.2534068515975301</c:v>
                </c:pt>
                <c:pt idx="873">
                  <c:v>1.2532171493498401</c:v>
                </c:pt>
                <c:pt idx="874">
                  <c:v>1.25303753924963</c:v>
                </c:pt>
                <c:pt idx="875">
                  <c:v>1.2528551335424201</c:v>
                </c:pt>
                <c:pt idx="876">
                  <c:v>1.25265566745868</c:v>
                </c:pt>
                <c:pt idx="877">
                  <c:v>1.2524504340046201</c:v>
                </c:pt>
                <c:pt idx="878">
                  <c:v>1.2522340529982601</c:v>
                </c:pt>
                <c:pt idx="879">
                  <c:v>1.2520401588690699</c:v>
                </c:pt>
                <c:pt idx="880">
                  <c:v>1.25184936620039</c:v>
                </c:pt>
                <c:pt idx="881">
                  <c:v>1.2516520398836699</c:v>
                </c:pt>
                <c:pt idx="882">
                  <c:v>1.25144434442007</c:v>
                </c:pt>
                <c:pt idx="883">
                  <c:v>1.2512157926635299</c:v>
                </c:pt>
                <c:pt idx="884">
                  <c:v>1.2509825945992601</c:v>
                </c:pt>
                <c:pt idx="885">
                  <c:v>1.2507474027035099</c:v>
                </c:pt>
                <c:pt idx="886">
                  <c:v>1.2505104573846599</c:v>
                </c:pt>
                <c:pt idx="887">
                  <c:v>1.25026838723273</c:v>
                </c:pt>
                <c:pt idx="888">
                  <c:v>1.2500134730926</c:v>
                </c:pt>
                <c:pt idx="889">
                  <c:v>1.24975783287512</c:v>
                </c:pt>
                <c:pt idx="890">
                  <c:v>1.2494969774574201</c:v>
                </c:pt>
                <c:pt idx="891">
                  <c:v>1.24922817441312</c:v>
                </c:pt>
                <c:pt idx="892">
                  <c:v>1.24895215748421</c:v>
                </c:pt>
                <c:pt idx="893">
                  <c:v>1.2486650066084199</c:v>
                </c:pt>
                <c:pt idx="894">
                  <c:v>1.2483864305654</c:v>
                </c:pt>
                <c:pt idx="895">
                  <c:v>1.2480966220672201</c:v>
                </c:pt>
                <c:pt idx="896">
                  <c:v>1.2477862903527901</c:v>
                </c:pt>
                <c:pt idx="897">
                  <c:v>1.24748153793192</c:v>
                </c:pt>
                <c:pt idx="898">
                  <c:v>1.24718610436317</c:v>
                </c:pt>
                <c:pt idx="899">
                  <c:v>1.24689416753732</c:v>
                </c:pt>
                <c:pt idx="900">
                  <c:v>1.24660740003165</c:v>
                </c:pt>
                <c:pt idx="901">
                  <c:v>1.2463130640376101</c:v>
                </c:pt>
                <c:pt idx="902">
                  <c:v>1.24601222045185</c:v>
                </c:pt>
                <c:pt idx="903">
                  <c:v>1.24571760024797</c:v>
                </c:pt>
                <c:pt idx="904">
                  <c:v>1.2454145141625499</c:v>
                </c:pt>
                <c:pt idx="905">
                  <c:v>1.2451292560701599</c:v>
                </c:pt>
                <c:pt idx="906">
                  <c:v>1.244860022835</c:v>
                </c:pt>
                <c:pt idx="907">
                  <c:v>1.2445898113640299</c:v>
                </c:pt>
                <c:pt idx="908">
                  <c:v>1.2443262444694201</c:v>
                </c:pt>
                <c:pt idx="909">
                  <c:v>1.24406277558495</c:v>
                </c:pt>
                <c:pt idx="910">
                  <c:v>1.24380338989973</c:v>
                </c:pt>
                <c:pt idx="911">
                  <c:v>1.2435484376494399</c:v>
                </c:pt>
                <c:pt idx="912">
                  <c:v>1.2432765380769699</c:v>
                </c:pt>
                <c:pt idx="913">
                  <c:v>1.2430084817718601</c:v>
                </c:pt>
                <c:pt idx="914">
                  <c:v>1.2427389333799901</c:v>
                </c:pt>
                <c:pt idx="915">
                  <c:v>1.2424762527353299</c:v>
                </c:pt>
                <c:pt idx="916">
                  <c:v>1.2422194108073401</c:v>
                </c:pt>
                <c:pt idx="917">
                  <c:v>1.24195887438736</c:v>
                </c:pt>
                <c:pt idx="918">
                  <c:v>1.2417195953640201</c:v>
                </c:pt>
                <c:pt idx="919">
                  <c:v>1.2414883804858501</c:v>
                </c:pt>
                <c:pt idx="920">
                  <c:v>1.24127590434854</c:v>
                </c:pt>
                <c:pt idx="921">
                  <c:v>1.24106275454969</c:v>
                </c:pt>
                <c:pt idx="922">
                  <c:v>1.2408394946996899</c:v>
                </c:pt>
                <c:pt idx="923">
                  <c:v>1.24061416796616</c:v>
                </c:pt>
                <c:pt idx="924">
                  <c:v>1.24037516146673</c:v>
                </c:pt>
                <c:pt idx="925">
                  <c:v>1.2401360412190101</c:v>
                </c:pt>
                <c:pt idx="926">
                  <c:v>1.23989602586</c:v>
                </c:pt>
                <c:pt idx="927">
                  <c:v>1.23966699472155</c:v>
                </c:pt>
                <c:pt idx="928">
                  <c:v>1.2394302533722501</c:v>
                </c:pt>
                <c:pt idx="929">
                  <c:v>1.2391899653831699</c:v>
                </c:pt>
                <c:pt idx="930">
                  <c:v>1.2389576411104799</c:v>
                </c:pt>
                <c:pt idx="931">
                  <c:v>1.2387306577331001</c:v>
                </c:pt>
                <c:pt idx="932">
                  <c:v>1.23850887680624</c:v>
                </c:pt>
                <c:pt idx="933">
                  <c:v>1.23829200734658</c:v>
                </c:pt>
                <c:pt idx="934">
                  <c:v>1.23806870566908</c:v>
                </c:pt>
                <c:pt idx="935">
                  <c:v>1.23785816105466</c:v>
                </c:pt>
                <c:pt idx="936">
                  <c:v>1.23763830481098</c:v>
                </c:pt>
                <c:pt idx="937">
                  <c:v>1.2374175069387801</c:v>
                </c:pt>
                <c:pt idx="938">
                  <c:v>1.2372063060471901</c:v>
                </c:pt>
                <c:pt idx="939">
                  <c:v>1.2369807265850701</c:v>
                </c:pt>
                <c:pt idx="940">
                  <c:v>1.2367537282869701</c:v>
                </c:pt>
                <c:pt idx="941">
                  <c:v>1.23651172854193</c:v>
                </c:pt>
                <c:pt idx="942">
                  <c:v>1.2362741051627</c:v>
                </c:pt>
                <c:pt idx="943">
                  <c:v>1.2360395405778</c:v>
                </c:pt>
                <c:pt idx="944">
                  <c:v>1.2358123990044101</c:v>
                </c:pt>
                <c:pt idx="945">
                  <c:v>1.2355750462583099</c:v>
                </c:pt>
                <c:pt idx="946">
                  <c:v>1.23533951532305</c:v>
                </c:pt>
                <c:pt idx="947">
                  <c:v>1.2351012610255301</c:v>
                </c:pt>
                <c:pt idx="948">
                  <c:v>1.2348719153943899</c:v>
                </c:pt>
                <c:pt idx="949">
                  <c:v>1.2346511616911899</c:v>
                </c:pt>
                <c:pt idx="950">
                  <c:v>1.2344347260073001</c:v>
                </c:pt>
                <c:pt idx="951">
                  <c:v>1.23422123799321</c:v>
                </c:pt>
                <c:pt idx="952">
                  <c:v>1.23401043274263</c:v>
                </c:pt>
                <c:pt idx="953">
                  <c:v>1.2337884879801</c:v>
                </c:pt>
                <c:pt idx="954">
                  <c:v>1.2335582913441501</c:v>
                </c:pt>
                <c:pt idx="955">
                  <c:v>1.2333308749082099</c:v>
                </c:pt>
                <c:pt idx="956">
                  <c:v>1.23309962736092</c:v>
                </c:pt>
                <c:pt idx="957">
                  <c:v>1.2328546029481999</c:v>
                </c:pt>
                <c:pt idx="958">
                  <c:v>1.2326008508029</c:v>
                </c:pt>
                <c:pt idx="959">
                  <c:v>1.2323446369932101</c:v>
                </c:pt>
                <c:pt idx="960">
                  <c:v>1.23207306185365</c:v>
                </c:pt>
                <c:pt idx="961">
                  <c:v>1.2317957995769699</c:v>
                </c:pt>
                <c:pt idx="962">
                  <c:v>1.23152265510451</c:v>
                </c:pt>
                <c:pt idx="963">
                  <c:v>1.23124405132695</c:v>
                </c:pt>
                <c:pt idx="964">
                  <c:v>1.23096892112016</c:v>
                </c:pt>
                <c:pt idx="965">
                  <c:v>1.2307103395788199</c:v>
                </c:pt>
                <c:pt idx="966">
                  <c:v>1.2304546503749501</c:v>
                </c:pt>
                <c:pt idx="967">
                  <c:v>1.2301970983513899</c:v>
                </c:pt>
                <c:pt idx="968">
                  <c:v>1.2299194386626799</c:v>
                </c:pt>
                <c:pt idx="969">
                  <c:v>1.2296442074432199</c:v>
                </c:pt>
                <c:pt idx="970">
                  <c:v>1.22936190009609</c:v>
                </c:pt>
                <c:pt idx="971">
                  <c:v>1.22907965828349</c:v>
                </c:pt>
                <c:pt idx="972">
                  <c:v>1.2287819911215601</c:v>
                </c:pt>
                <c:pt idx="973">
                  <c:v>1.22850611573462</c:v>
                </c:pt>
                <c:pt idx="974">
                  <c:v>1.22823507130236</c:v>
                </c:pt>
                <c:pt idx="975">
                  <c:v>1.22795698803682</c:v>
                </c:pt>
                <c:pt idx="976">
                  <c:v>1.2276675972668101</c:v>
                </c:pt>
                <c:pt idx="977">
                  <c:v>1.2273866903104</c:v>
                </c:pt>
                <c:pt idx="978">
                  <c:v>1.2270990733682501</c:v>
                </c:pt>
                <c:pt idx="979">
                  <c:v>1.2268048524652699</c:v>
                </c:pt>
                <c:pt idx="980">
                  <c:v>1.22651922267325</c:v>
                </c:pt>
                <c:pt idx="981">
                  <c:v>1.22622269306081</c:v>
                </c:pt>
                <c:pt idx="982">
                  <c:v>1.2259255469404899</c:v>
                </c:pt>
                <c:pt idx="983">
                  <c:v>1.22563866866814</c:v>
                </c:pt>
                <c:pt idx="984">
                  <c:v>1.22534785826328</c:v>
                </c:pt>
                <c:pt idx="985">
                  <c:v>1.2250470860571101</c:v>
                </c:pt>
                <c:pt idx="986">
                  <c:v>1.22475305420868</c:v>
                </c:pt>
                <c:pt idx="987">
                  <c:v>1.2244585950012199</c:v>
                </c:pt>
                <c:pt idx="988">
                  <c:v>1.2241777348812699</c:v>
                </c:pt>
                <c:pt idx="989">
                  <c:v>1.2238863612326201</c:v>
                </c:pt>
                <c:pt idx="990">
                  <c:v>1.2236061631837301</c:v>
                </c:pt>
                <c:pt idx="991">
                  <c:v>1.22333536380662</c:v>
                </c:pt>
                <c:pt idx="992">
                  <c:v>1.2230619592776899</c:v>
                </c:pt>
                <c:pt idx="993">
                  <c:v>1.2227859429119201</c:v>
                </c:pt>
                <c:pt idx="994">
                  <c:v>1.2224910674740399</c:v>
                </c:pt>
                <c:pt idx="995">
                  <c:v>1.22220979505347</c:v>
                </c:pt>
                <c:pt idx="996">
                  <c:v>1.22192069207127</c:v>
                </c:pt>
                <c:pt idx="997">
                  <c:v>1.22163860164166</c:v>
                </c:pt>
                <c:pt idx="998">
                  <c:v>1.22137072263184</c:v>
                </c:pt>
                <c:pt idx="999">
                  <c:v>1.2210862420345401</c:v>
                </c:pt>
                <c:pt idx="1000">
                  <c:v>1.22082258192283</c:v>
                </c:pt>
                <c:pt idx="1001">
                  <c:v>1.2205589249300099</c:v>
                </c:pt>
                <c:pt idx="1002">
                  <c:v>1.22030518041888</c:v>
                </c:pt>
                <c:pt idx="1003">
                  <c:v>1.2200467600206</c:v>
                </c:pt>
                <c:pt idx="1004">
                  <c:v>1.21980147850187</c:v>
                </c:pt>
                <c:pt idx="1005">
                  <c:v>1.2195390435750899</c:v>
                </c:pt>
                <c:pt idx="1006">
                  <c:v>1.21927977591447</c:v>
                </c:pt>
                <c:pt idx="1007">
                  <c:v>1.21901736448383</c:v>
                </c:pt>
                <c:pt idx="1008">
                  <c:v>1.21874799304477</c:v>
                </c:pt>
                <c:pt idx="1009">
                  <c:v>1.2184694613817999</c:v>
                </c:pt>
                <c:pt idx="1010">
                  <c:v>1.2181874663398899</c:v>
                </c:pt>
                <c:pt idx="1011">
                  <c:v>1.2179140307909599</c:v>
                </c:pt>
                <c:pt idx="1012">
                  <c:v>1.21763728046079</c:v>
                </c:pt>
                <c:pt idx="1013">
                  <c:v>1.2173858069765799</c:v>
                </c:pt>
                <c:pt idx="1014">
                  <c:v>1.21713851261506</c:v>
                </c:pt>
                <c:pt idx="1015">
                  <c:v>1.2169023494039299</c:v>
                </c:pt>
                <c:pt idx="1016">
                  <c:v>1.21666999508435</c:v>
                </c:pt>
                <c:pt idx="1017">
                  <c:v>1.21643941193575</c:v>
                </c:pt>
                <c:pt idx="1018">
                  <c:v>1.2162236970940301</c:v>
                </c:pt>
                <c:pt idx="1019">
                  <c:v>1.21602115253862</c:v>
                </c:pt>
                <c:pt idx="1020">
                  <c:v>1.2158355882393901</c:v>
                </c:pt>
                <c:pt idx="1021">
                  <c:v>1.21564718607391</c:v>
                </c:pt>
                <c:pt idx="1022">
                  <c:v>1.21547071518685</c:v>
                </c:pt>
                <c:pt idx="1023">
                  <c:v>1.2152920079815499</c:v>
                </c:pt>
                <c:pt idx="1024">
                  <c:v>1.2151130969070001</c:v>
                </c:pt>
                <c:pt idx="1025">
                  <c:v>1.21493742047505</c:v>
                </c:pt>
                <c:pt idx="1026">
                  <c:v>1.21475189042592</c:v>
                </c:pt>
                <c:pt idx="1027">
                  <c:v>1.21455240223676</c:v>
                </c:pt>
                <c:pt idx="1028">
                  <c:v>1.2143550589682299</c:v>
                </c:pt>
                <c:pt idx="1029">
                  <c:v>1.21416445573279</c:v>
                </c:pt>
                <c:pt idx="1030">
                  <c:v>1.21396154708088</c:v>
                </c:pt>
                <c:pt idx="1031">
                  <c:v>1.21375691436529</c:v>
                </c:pt>
                <c:pt idx="1032">
                  <c:v>1.2135625995349</c:v>
                </c:pt>
                <c:pt idx="1033">
                  <c:v>1.21336314784224</c:v>
                </c:pt>
                <c:pt idx="1034">
                  <c:v>1.2131626522128001</c:v>
                </c:pt>
                <c:pt idx="1035">
                  <c:v>1.21296181321216</c:v>
                </c:pt>
                <c:pt idx="1036">
                  <c:v>1.2127563219183599</c:v>
                </c:pt>
                <c:pt idx="1037">
                  <c:v>1.2125424952923101</c:v>
                </c:pt>
                <c:pt idx="1038">
                  <c:v>1.21232571165403</c:v>
                </c:pt>
                <c:pt idx="1039">
                  <c:v>1.21212091061689</c:v>
                </c:pt>
                <c:pt idx="1040">
                  <c:v>1.21192163887897</c:v>
                </c:pt>
                <c:pt idx="1041">
                  <c:v>1.2117184655317701</c:v>
                </c:pt>
                <c:pt idx="1042">
                  <c:v>1.2115129316250199</c:v>
                </c:pt>
                <c:pt idx="1043">
                  <c:v>1.2113140745097599</c:v>
                </c:pt>
                <c:pt idx="1044">
                  <c:v>1.2111117162120999</c:v>
                </c:pt>
                <c:pt idx="1045">
                  <c:v>1.21091076843284</c:v>
                </c:pt>
                <c:pt idx="1046">
                  <c:v>1.21073592741365</c:v>
                </c:pt>
                <c:pt idx="1047">
                  <c:v>1.2105587156106099</c:v>
                </c:pt>
                <c:pt idx="1048">
                  <c:v>1.21037856684226</c:v>
                </c:pt>
                <c:pt idx="1049">
                  <c:v>1.21018364685449</c:v>
                </c:pt>
                <c:pt idx="1050">
                  <c:v>1.2099701454495</c:v>
                </c:pt>
                <c:pt idx="1051">
                  <c:v>1.2097568545360999</c:v>
                </c:pt>
                <c:pt idx="1052">
                  <c:v>1.2095340393768099</c:v>
                </c:pt>
                <c:pt idx="1053">
                  <c:v>1.2093157684531499</c:v>
                </c:pt>
                <c:pt idx="1054">
                  <c:v>1.2091043734036599</c:v>
                </c:pt>
                <c:pt idx="1055">
                  <c:v>1.2088829986097001</c:v>
                </c:pt>
                <c:pt idx="1056">
                  <c:v>1.20864593596299</c:v>
                </c:pt>
                <c:pt idx="1057">
                  <c:v>1.2084125690696601</c:v>
                </c:pt>
                <c:pt idx="1058">
                  <c:v>1.20817684921445</c:v>
                </c:pt>
                <c:pt idx="1059">
                  <c:v>1.2079400691195801</c:v>
                </c:pt>
                <c:pt idx="1060">
                  <c:v>1.2077012119292001</c:v>
                </c:pt>
                <c:pt idx="1061">
                  <c:v>1.20747593058256</c:v>
                </c:pt>
                <c:pt idx="1062">
                  <c:v>1.2072508152110399</c:v>
                </c:pt>
                <c:pt idx="1063">
                  <c:v>1.20701834784003</c:v>
                </c:pt>
                <c:pt idx="1064">
                  <c:v>1.2067801682146599</c:v>
                </c:pt>
                <c:pt idx="1065">
                  <c:v>1.20653911446377</c:v>
                </c:pt>
                <c:pt idx="1066">
                  <c:v>1.20629843387941</c:v>
                </c:pt>
                <c:pt idx="1067">
                  <c:v>1.20605554728011</c:v>
                </c:pt>
                <c:pt idx="1068">
                  <c:v>1.2058133564337701</c:v>
                </c:pt>
                <c:pt idx="1069">
                  <c:v>1.2055677133209499</c:v>
                </c:pt>
                <c:pt idx="1070">
                  <c:v>1.2053162190370399</c:v>
                </c:pt>
                <c:pt idx="1071">
                  <c:v>1.2050648515775899</c:v>
                </c:pt>
                <c:pt idx="1072">
                  <c:v>1.20481868023922</c:v>
                </c:pt>
                <c:pt idx="1073">
                  <c:v>1.20458013450618</c:v>
                </c:pt>
                <c:pt idx="1074">
                  <c:v>1.20433882439859</c:v>
                </c:pt>
                <c:pt idx="1075">
                  <c:v>1.20408739726791</c:v>
                </c:pt>
                <c:pt idx="1076">
                  <c:v>1.2038245660667599</c:v>
                </c:pt>
                <c:pt idx="1077">
                  <c:v>1.2035642203653001</c:v>
                </c:pt>
                <c:pt idx="1078">
                  <c:v>1.2033055995937501</c:v>
                </c:pt>
                <c:pt idx="1079">
                  <c:v>1.20304100162493</c:v>
                </c:pt>
                <c:pt idx="1080">
                  <c:v>1.20277622069905</c:v>
                </c:pt>
                <c:pt idx="1081">
                  <c:v>1.2025198231588801</c:v>
                </c:pt>
                <c:pt idx="1082">
                  <c:v>1.2022661243259201</c:v>
                </c:pt>
                <c:pt idx="1083">
                  <c:v>1.2020118836351401</c:v>
                </c:pt>
                <c:pt idx="1084">
                  <c:v>1.2017516459766799</c:v>
                </c:pt>
                <c:pt idx="1085">
                  <c:v>1.20149076931849</c:v>
                </c:pt>
                <c:pt idx="1086">
                  <c:v>1.20123803726561</c:v>
                </c:pt>
                <c:pt idx="1087">
                  <c:v>1.2009782568380101</c:v>
                </c:pt>
                <c:pt idx="1088">
                  <c:v>1.2007305315779599</c:v>
                </c:pt>
                <c:pt idx="1089">
                  <c:v>1.2004858378755201</c:v>
                </c:pt>
                <c:pt idx="1090">
                  <c:v>1.20025036328101</c:v>
                </c:pt>
                <c:pt idx="1091">
                  <c:v>1.20000584519491</c:v>
                </c:pt>
                <c:pt idx="1092">
                  <c:v>1.19976155329373</c:v>
                </c:pt>
                <c:pt idx="1093">
                  <c:v>1.19953880380686</c:v>
                </c:pt>
                <c:pt idx="1094">
                  <c:v>1.1993244753155301</c:v>
                </c:pt>
                <c:pt idx="1095">
                  <c:v>1.1991108265635799</c:v>
                </c:pt>
                <c:pt idx="1096">
                  <c:v>1.19890430897919</c:v>
                </c:pt>
                <c:pt idx="1097">
                  <c:v>1.1987169478318001</c:v>
                </c:pt>
                <c:pt idx="1098">
                  <c:v>1.1985352588217699</c:v>
                </c:pt>
                <c:pt idx="1099">
                  <c:v>1.1983584904364499</c:v>
                </c:pt>
                <c:pt idx="1100">
                  <c:v>1.1981841640797399</c:v>
                </c:pt>
                <c:pt idx="1101">
                  <c:v>1.1980109272522701</c:v>
                </c:pt>
                <c:pt idx="1102">
                  <c:v>1.19783780774397</c:v>
                </c:pt>
                <c:pt idx="1103">
                  <c:v>1.19767719738949</c:v>
                </c:pt>
                <c:pt idx="1104">
                  <c:v>1.19751482237118</c:v>
                </c:pt>
                <c:pt idx="1105">
                  <c:v>1.19733592811142</c:v>
                </c:pt>
                <c:pt idx="1106">
                  <c:v>1.1971537226253901</c:v>
                </c:pt>
                <c:pt idx="1107">
                  <c:v>1.1969861952828</c:v>
                </c:pt>
                <c:pt idx="1108">
                  <c:v>1.1968095510098999</c:v>
                </c:pt>
                <c:pt idx="1109">
                  <c:v>1.19662160083039</c:v>
                </c:pt>
                <c:pt idx="1110">
                  <c:v>1.19642464372351</c:v>
                </c:pt>
                <c:pt idx="1111">
                  <c:v>1.1962293338971399</c:v>
                </c:pt>
                <c:pt idx="1112">
                  <c:v>1.19605004517163</c:v>
                </c:pt>
                <c:pt idx="1113">
                  <c:v>1.1958578666511901</c:v>
                </c:pt>
                <c:pt idx="1114">
                  <c:v>1.1956670832899401</c:v>
                </c:pt>
                <c:pt idx="1115">
                  <c:v>1.1954703342625099</c:v>
                </c:pt>
                <c:pt idx="1116">
                  <c:v>1.19527749069036</c:v>
                </c:pt>
                <c:pt idx="1117">
                  <c:v>1.1950920991471801</c:v>
                </c:pt>
                <c:pt idx="1118">
                  <c:v>1.19490788164201</c:v>
                </c:pt>
                <c:pt idx="1119">
                  <c:v>1.1947218065110701</c:v>
                </c:pt>
                <c:pt idx="1120">
                  <c:v>1.1945399796293199</c:v>
                </c:pt>
                <c:pt idx="1121">
                  <c:v>1.1943442497301999</c:v>
                </c:pt>
                <c:pt idx="1122">
                  <c:v>1.19415062058821</c:v>
                </c:pt>
                <c:pt idx="1123">
                  <c:v>1.19396991173498</c:v>
                </c:pt>
                <c:pt idx="1124">
                  <c:v>1.19378649534995</c:v>
                </c:pt>
                <c:pt idx="1125">
                  <c:v>1.19359555912835</c:v>
                </c:pt>
                <c:pt idx="1126">
                  <c:v>1.1934140457228699</c:v>
                </c:pt>
                <c:pt idx="1127">
                  <c:v>1.1932397446535901</c:v>
                </c:pt>
                <c:pt idx="1128">
                  <c:v>1.1930551286801001</c:v>
                </c:pt>
                <c:pt idx="1129">
                  <c:v>1.19286948968232</c:v>
                </c:pt>
                <c:pt idx="1130">
                  <c:v>1.1926782763308299</c:v>
                </c:pt>
                <c:pt idx="1131">
                  <c:v>1.19248214693444</c:v>
                </c:pt>
                <c:pt idx="1132">
                  <c:v>1.1922880117202099</c:v>
                </c:pt>
                <c:pt idx="1133">
                  <c:v>1.19210605516304</c:v>
                </c:pt>
                <c:pt idx="1134">
                  <c:v>1.1919314773065</c:v>
                </c:pt>
                <c:pt idx="1135">
                  <c:v>1.1917589428837301</c:v>
                </c:pt>
                <c:pt idx="1136">
                  <c:v>1.19157792005145</c:v>
                </c:pt>
                <c:pt idx="1137">
                  <c:v>1.19139279453778</c:v>
                </c:pt>
                <c:pt idx="1138">
                  <c:v>1.1912096976853099</c:v>
                </c:pt>
                <c:pt idx="1139">
                  <c:v>1.1910383658347901</c:v>
                </c:pt>
                <c:pt idx="1140">
                  <c:v>1.19086437416746</c:v>
                </c:pt>
                <c:pt idx="1141">
                  <c:v>1.19069056106532</c:v>
                </c:pt>
                <c:pt idx="1142">
                  <c:v>1.1905263366891601</c:v>
                </c:pt>
                <c:pt idx="1143">
                  <c:v>1.1903546234634601</c:v>
                </c:pt>
                <c:pt idx="1144">
                  <c:v>1.19019229063273</c:v>
                </c:pt>
                <c:pt idx="1145">
                  <c:v>1.1900297004236</c:v>
                </c:pt>
                <c:pt idx="1146">
                  <c:v>1.1898733227490299</c:v>
                </c:pt>
                <c:pt idx="1147">
                  <c:v>1.1897115499273001</c:v>
                </c:pt>
                <c:pt idx="1148">
                  <c:v>1.1895459486586299</c:v>
                </c:pt>
                <c:pt idx="1149">
                  <c:v>1.18939633553151</c:v>
                </c:pt>
                <c:pt idx="1150">
                  <c:v>1.1892567509033001</c:v>
                </c:pt>
                <c:pt idx="1151">
                  <c:v>1.18911944217967</c:v>
                </c:pt>
                <c:pt idx="1152">
                  <c:v>1.18896535698591</c:v>
                </c:pt>
                <c:pt idx="1153">
                  <c:v>1.1888207903386501</c:v>
                </c:pt>
                <c:pt idx="1154">
                  <c:v>1.18867877435032</c:v>
                </c:pt>
                <c:pt idx="1155">
                  <c:v>1.1885460165659201</c:v>
                </c:pt>
                <c:pt idx="1156">
                  <c:v>1.18842330224994</c:v>
                </c:pt>
                <c:pt idx="1157">
                  <c:v>1.1883068255112199</c:v>
                </c:pt>
                <c:pt idx="1158">
                  <c:v>1.1881844788634901</c:v>
                </c:pt>
                <c:pt idx="1159">
                  <c:v>1.18805805156147</c:v>
                </c:pt>
                <c:pt idx="1160">
                  <c:v>1.1879456560617301</c:v>
                </c:pt>
                <c:pt idx="1161">
                  <c:v>1.18782412283381</c:v>
                </c:pt>
                <c:pt idx="1162">
                  <c:v>1.1877093780258501</c:v>
                </c:pt>
                <c:pt idx="1163">
                  <c:v>1.1875888854058601</c:v>
                </c:pt>
                <c:pt idx="1164">
                  <c:v>1.18745961717815</c:v>
                </c:pt>
                <c:pt idx="1165">
                  <c:v>1.18733768562308</c:v>
                </c:pt>
                <c:pt idx="1166">
                  <c:v>1.187220816977</c:v>
                </c:pt>
                <c:pt idx="1167">
                  <c:v>1.18709878388084</c:v>
                </c:pt>
                <c:pt idx="1168">
                  <c:v>1.1869838411337901</c:v>
                </c:pt>
                <c:pt idx="1169">
                  <c:v>1.18687085163711</c:v>
                </c:pt>
                <c:pt idx="1170">
                  <c:v>1.18677281488821</c:v>
                </c:pt>
                <c:pt idx="1171">
                  <c:v>1.1866695333186099</c:v>
                </c:pt>
                <c:pt idx="1172">
                  <c:v>1.1865623636572</c:v>
                </c:pt>
                <c:pt idx="1173">
                  <c:v>1.1864638026613601</c:v>
                </c:pt>
                <c:pt idx="1174">
                  <c:v>1.1863636278649401</c:v>
                </c:pt>
                <c:pt idx="1175">
                  <c:v>1.18626832727017</c:v>
                </c:pt>
                <c:pt idx="1176">
                  <c:v>1.1861760523082601</c:v>
                </c:pt>
                <c:pt idx="1177">
                  <c:v>1.18607721411394</c:v>
                </c:pt>
                <c:pt idx="1178">
                  <c:v>1.1859819756933601</c:v>
                </c:pt>
                <c:pt idx="1179">
                  <c:v>1.18589945045589</c:v>
                </c:pt>
                <c:pt idx="1180">
                  <c:v>1.1858043513999399</c:v>
                </c:pt>
                <c:pt idx="1181">
                  <c:v>1.18572212678029</c:v>
                </c:pt>
                <c:pt idx="1182">
                  <c:v>1.1856470787334901</c:v>
                </c:pt>
                <c:pt idx="1183">
                  <c:v>1.1855639704346299</c:v>
                </c:pt>
                <c:pt idx="1184">
                  <c:v>1.1854919903526</c:v>
                </c:pt>
                <c:pt idx="1185">
                  <c:v>1.18542022518213</c:v>
                </c:pt>
                <c:pt idx="1186">
                  <c:v>1.1853407429982199</c:v>
                </c:pt>
                <c:pt idx="1187">
                  <c:v>1.1852627974160801</c:v>
                </c:pt>
                <c:pt idx="1188">
                  <c:v>1.18518678663007</c:v>
                </c:pt>
                <c:pt idx="1189">
                  <c:v>1.18512208535214</c:v>
                </c:pt>
                <c:pt idx="1190">
                  <c:v>1.1850681938855501</c:v>
                </c:pt>
                <c:pt idx="1191">
                  <c:v>1.18501838100683</c:v>
                </c:pt>
                <c:pt idx="1192">
                  <c:v>1.18497235177793</c:v>
                </c:pt>
                <c:pt idx="1193">
                  <c:v>1.1849221570308199</c:v>
                </c:pt>
                <c:pt idx="1194">
                  <c:v>1.1848856959075</c:v>
                </c:pt>
                <c:pt idx="1195">
                  <c:v>1.18485066495795</c:v>
                </c:pt>
                <c:pt idx="1196">
                  <c:v>1.18481033720533</c:v>
                </c:pt>
                <c:pt idx="1197">
                  <c:v>1.18476988782765</c:v>
                </c:pt>
                <c:pt idx="1198">
                  <c:v>1.1847321449133099</c:v>
                </c:pt>
                <c:pt idx="1199">
                  <c:v>1.18469591645578</c:v>
                </c:pt>
                <c:pt idx="1200">
                  <c:v>1.1846600521814199</c:v>
                </c:pt>
                <c:pt idx="1201">
                  <c:v>1.1846345377094001</c:v>
                </c:pt>
                <c:pt idx="1202">
                  <c:v>1.1846192683355901</c:v>
                </c:pt>
                <c:pt idx="1203">
                  <c:v>1.1845999192402901</c:v>
                </c:pt>
                <c:pt idx="1204">
                  <c:v>1.1845790515186601</c:v>
                </c:pt>
                <c:pt idx="1205">
                  <c:v>1.18455135788079</c:v>
                </c:pt>
                <c:pt idx="1206">
                  <c:v>1.18453306737285</c:v>
                </c:pt>
                <c:pt idx="1207">
                  <c:v>1.18450956223549</c:v>
                </c:pt>
                <c:pt idx="1208">
                  <c:v>1.1844888505779001</c:v>
                </c:pt>
                <c:pt idx="1209">
                  <c:v>1.1844637172172701</c:v>
                </c:pt>
                <c:pt idx="1210">
                  <c:v>1.18444642739237</c:v>
                </c:pt>
                <c:pt idx="1211">
                  <c:v>1.18442737153468</c:v>
                </c:pt>
                <c:pt idx="1212">
                  <c:v>1.18440051892086</c:v>
                </c:pt>
                <c:pt idx="1213">
                  <c:v>1.1843806400285199</c:v>
                </c:pt>
                <c:pt idx="1214">
                  <c:v>1.18436856089071</c:v>
                </c:pt>
                <c:pt idx="1215">
                  <c:v>1.1843564068162999</c:v>
                </c:pt>
                <c:pt idx="1216">
                  <c:v>1.18436290370843</c:v>
                </c:pt>
                <c:pt idx="1217">
                  <c:v>1.18436402997554</c:v>
                </c:pt>
                <c:pt idx="1218">
                  <c:v>1.1843751248902199</c:v>
                </c:pt>
                <c:pt idx="1219">
                  <c:v>1.1844007560223799</c:v>
                </c:pt>
                <c:pt idx="1220">
                  <c:v>1.1844197993054</c:v>
                </c:pt>
                <c:pt idx="1221">
                  <c:v>1.1844337773412399</c:v>
                </c:pt>
                <c:pt idx="1222">
                  <c:v>1.1844486775006899</c:v>
                </c:pt>
                <c:pt idx="1223">
                  <c:v>1.1844624496705101</c:v>
                </c:pt>
                <c:pt idx="1224">
                  <c:v>1.18446828504372</c:v>
                </c:pt>
                <c:pt idx="1225">
                  <c:v>1.1844721776934899</c:v>
                </c:pt>
                <c:pt idx="1226">
                  <c:v>1.18447877606605</c:v>
                </c:pt>
                <c:pt idx="1227">
                  <c:v>1.18447667212351</c:v>
                </c:pt>
                <c:pt idx="1228">
                  <c:v>1.1844730435142601</c:v>
                </c:pt>
                <c:pt idx="1229">
                  <c:v>1.1844778011411901</c:v>
                </c:pt>
                <c:pt idx="1230">
                  <c:v>1.1844782302444199</c:v>
                </c:pt>
                <c:pt idx="1231">
                  <c:v>1.18448047359479</c:v>
                </c:pt>
                <c:pt idx="1232">
                  <c:v>1.18447291303367</c:v>
                </c:pt>
                <c:pt idx="1233">
                  <c:v>1.18445798351777</c:v>
                </c:pt>
                <c:pt idx="1234">
                  <c:v>1.1844475412494699</c:v>
                </c:pt>
                <c:pt idx="1235">
                  <c:v>1.18444658699503</c:v>
                </c:pt>
                <c:pt idx="1236">
                  <c:v>1.18445048378203</c:v>
                </c:pt>
                <c:pt idx="1237">
                  <c:v>1.18445721655583</c:v>
                </c:pt>
                <c:pt idx="1238">
                  <c:v>1.1844685597247699</c:v>
                </c:pt>
                <c:pt idx="1239">
                  <c:v>1.18446426255023</c:v>
                </c:pt>
                <c:pt idx="1240">
                  <c:v>1.18446490686883</c:v>
                </c:pt>
                <c:pt idx="1241">
                  <c:v>1.1844520490583299</c:v>
                </c:pt>
                <c:pt idx="1242">
                  <c:v>1.1844481224766701</c:v>
                </c:pt>
                <c:pt idx="1243">
                  <c:v>1.1844363102229301</c:v>
                </c:pt>
                <c:pt idx="1244">
                  <c:v>1.18441678988493</c:v>
                </c:pt>
                <c:pt idx="1245">
                  <c:v>1.18440058403003</c:v>
                </c:pt>
                <c:pt idx="1246">
                  <c:v>1.1843805667432199</c:v>
                </c:pt>
                <c:pt idx="1247">
                  <c:v>1.18438364230204</c:v>
                </c:pt>
                <c:pt idx="1248">
                  <c:v>1.18439427260236</c:v>
                </c:pt>
                <c:pt idx="1249">
                  <c:v>1.18441379555694</c:v>
                </c:pt>
                <c:pt idx="1250">
                  <c:v>1.18443413481758</c:v>
                </c:pt>
                <c:pt idx="1251">
                  <c:v>1.18445406009668</c:v>
                </c:pt>
                <c:pt idx="1252">
                  <c:v>1.18446721997969</c:v>
                </c:pt>
                <c:pt idx="1253">
                  <c:v>1.18447989284331</c:v>
                </c:pt>
                <c:pt idx="1254">
                  <c:v>1.18449158388263</c:v>
                </c:pt>
                <c:pt idx="1255">
                  <c:v>1.1845156181840999</c:v>
                </c:pt>
                <c:pt idx="1256">
                  <c:v>1.1845373577949001</c:v>
                </c:pt>
                <c:pt idx="1257">
                  <c:v>1.18455930838374</c:v>
                </c:pt>
                <c:pt idx="1258">
                  <c:v>1.1845868429770401</c:v>
                </c:pt>
                <c:pt idx="1259">
                  <c:v>1.18460483988605</c:v>
                </c:pt>
                <c:pt idx="1260">
                  <c:v>1.1846310507383799</c:v>
                </c:pt>
                <c:pt idx="1261">
                  <c:v>1.1846657462125001</c:v>
                </c:pt>
                <c:pt idx="1262">
                  <c:v>1.1847143955943999</c:v>
                </c:pt>
                <c:pt idx="1263">
                  <c:v>1.18474008400384</c:v>
                </c:pt>
                <c:pt idx="1264">
                  <c:v>1.1847671298745099</c:v>
                </c:pt>
                <c:pt idx="1265">
                  <c:v>1.18479856714683</c:v>
                </c:pt>
                <c:pt idx="1266">
                  <c:v>1.18483325765887</c:v>
                </c:pt>
                <c:pt idx="1267">
                  <c:v>1.18486108530768</c:v>
                </c:pt>
                <c:pt idx="1268">
                  <c:v>1.1848915560614199</c:v>
                </c:pt>
                <c:pt idx="1269">
                  <c:v>1.1849136840343499</c:v>
                </c:pt>
                <c:pt idx="1270">
                  <c:v>1.1849430675299399</c:v>
                </c:pt>
                <c:pt idx="1271">
                  <c:v>1.1849698154908901</c:v>
                </c:pt>
                <c:pt idx="1272">
                  <c:v>1.1849987860758699</c:v>
                </c:pt>
                <c:pt idx="1273">
                  <c:v>1.1850288616911</c:v>
                </c:pt>
                <c:pt idx="1274">
                  <c:v>1.18506870487209</c:v>
                </c:pt>
                <c:pt idx="1275">
                  <c:v>1.1851010638886501</c:v>
                </c:pt>
                <c:pt idx="1276">
                  <c:v>1.18513861063181</c:v>
                </c:pt>
                <c:pt idx="1277">
                  <c:v>1.1851849969422099</c:v>
                </c:pt>
                <c:pt idx="1278">
                  <c:v>1.18522634105772</c:v>
                </c:pt>
                <c:pt idx="1279">
                  <c:v>1.18527407301085</c:v>
                </c:pt>
                <c:pt idx="1280">
                  <c:v>1.1853204768333501</c:v>
                </c:pt>
                <c:pt idx="1281">
                  <c:v>1.1853621967375501</c:v>
                </c:pt>
                <c:pt idx="1282">
                  <c:v>1.18540132461883</c:v>
                </c:pt>
                <c:pt idx="1283">
                  <c:v>1.18544037480108</c:v>
                </c:pt>
                <c:pt idx="1284">
                  <c:v>1.18547509814656</c:v>
                </c:pt>
                <c:pt idx="1285">
                  <c:v>1.1855057244840499</c:v>
                </c:pt>
                <c:pt idx="1286">
                  <c:v>1.1855332847148501</c:v>
                </c:pt>
                <c:pt idx="1287">
                  <c:v>1.18556635759493</c:v>
                </c:pt>
                <c:pt idx="1288">
                  <c:v>1.1856046950141901</c:v>
                </c:pt>
                <c:pt idx="1289">
                  <c:v>1.18564070105736</c:v>
                </c:pt>
                <c:pt idx="1290">
                  <c:v>1.18568619264745</c:v>
                </c:pt>
                <c:pt idx="1291">
                  <c:v>1.1857269717232599</c:v>
                </c:pt>
                <c:pt idx="1292">
                  <c:v>1.18576970958688</c:v>
                </c:pt>
                <c:pt idx="1293">
                  <c:v>1.1858197367766099</c:v>
                </c:pt>
                <c:pt idx="1294">
                  <c:v>1.1858689545964101</c:v>
                </c:pt>
                <c:pt idx="1295">
                  <c:v>1.18591818246722</c:v>
                </c:pt>
                <c:pt idx="1296">
                  <c:v>1.1859727520754599</c:v>
                </c:pt>
                <c:pt idx="1297">
                  <c:v>1.18603510734738</c:v>
                </c:pt>
                <c:pt idx="1298">
                  <c:v>1.1860953072918199</c:v>
                </c:pt>
                <c:pt idx="1299">
                  <c:v>1.18615686572316</c:v>
                </c:pt>
                <c:pt idx="1300">
                  <c:v>1.1862068189889201</c:v>
                </c:pt>
                <c:pt idx="1301">
                  <c:v>1.1862581668630601</c:v>
                </c:pt>
                <c:pt idx="1302">
                  <c:v>1.18631038828572</c:v>
                </c:pt>
                <c:pt idx="1303">
                  <c:v>1.18636717037752</c:v>
                </c:pt>
                <c:pt idx="1304">
                  <c:v>1.18641062612061</c:v>
                </c:pt>
                <c:pt idx="1305">
                  <c:v>1.1864382738424699</c:v>
                </c:pt>
                <c:pt idx="1306">
                  <c:v>1.18645458793851</c:v>
                </c:pt>
                <c:pt idx="1307">
                  <c:v>1.1864700259957599</c:v>
                </c:pt>
                <c:pt idx="1308">
                  <c:v>1.18647630212947</c:v>
                </c:pt>
                <c:pt idx="1309">
                  <c:v>1.18649535033307</c:v>
                </c:pt>
                <c:pt idx="1310">
                  <c:v>1.1865145977597999</c:v>
                </c:pt>
                <c:pt idx="1311">
                  <c:v>1.1865429870915101</c:v>
                </c:pt>
                <c:pt idx="1312">
                  <c:v>1.1865629453815301</c:v>
                </c:pt>
                <c:pt idx="1313">
                  <c:v>1.1865875218645101</c:v>
                </c:pt>
                <c:pt idx="1314">
                  <c:v>1.18661320436691</c:v>
                </c:pt>
                <c:pt idx="1315">
                  <c:v>1.18664680391747</c:v>
                </c:pt>
                <c:pt idx="1316">
                  <c:v>1.1866771004222201</c:v>
                </c:pt>
                <c:pt idx="1317">
                  <c:v>1.18671101547332</c:v>
                </c:pt>
                <c:pt idx="1318">
                  <c:v>1.18675323734279</c:v>
                </c:pt>
                <c:pt idx="1319">
                  <c:v>1.1867991074573201</c:v>
                </c:pt>
                <c:pt idx="1320">
                  <c:v>1.1868533184676899</c:v>
                </c:pt>
                <c:pt idx="1321">
                  <c:v>1.18690642065083</c:v>
                </c:pt>
                <c:pt idx="1322">
                  <c:v>1.1869573091911501</c:v>
                </c:pt>
                <c:pt idx="1323">
                  <c:v>1.18700974546903</c:v>
                </c:pt>
                <c:pt idx="1324">
                  <c:v>1.18705487782094</c:v>
                </c:pt>
                <c:pt idx="1325">
                  <c:v>1.1870948747907299</c:v>
                </c:pt>
                <c:pt idx="1326">
                  <c:v>1.18713632045841</c:v>
                </c:pt>
                <c:pt idx="1327">
                  <c:v>1.1871802023626701</c:v>
                </c:pt>
                <c:pt idx="1328">
                  <c:v>1.1872278437556101</c:v>
                </c:pt>
                <c:pt idx="1329">
                  <c:v>1.1872679396922901</c:v>
                </c:pt>
                <c:pt idx="1330">
                  <c:v>1.1873182840924801</c:v>
                </c:pt>
                <c:pt idx="1331">
                  <c:v>1.1873660821021701</c:v>
                </c:pt>
                <c:pt idx="1332">
                  <c:v>1.1874047266129699</c:v>
                </c:pt>
                <c:pt idx="1333">
                  <c:v>1.1874487061910599</c:v>
                </c:pt>
                <c:pt idx="1334">
                  <c:v>1.18751094317072</c:v>
                </c:pt>
                <c:pt idx="1335">
                  <c:v>1.1875756822126999</c:v>
                </c:pt>
                <c:pt idx="1336">
                  <c:v>1.1876327977377601</c:v>
                </c:pt>
                <c:pt idx="1337">
                  <c:v>1.1876896141914199</c:v>
                </c:pt>
                <c:pt idx="1338">
                  <c:v>1.1877329410376201</c:v>
                </c:pt>
                <c:pt idx="1339">
                  <c:v>1.1877766969372201</c:v>
                </c:pt>
                <c:pt idx="1340">
                  <c:v>1.18781538982847</c:v>
                </c:pt>
                <c:pt idx="1341">
                  <c:v>1.1878559668886901</c:v>
                </c:pt>
                <c:pt idx="1342">
                  <c:v>1.18789730256825</c:v>
                </c:pt>
                <c:pt idx="1343">
                  <c:v>1.1879415074934401</c:v>
                </c:pt>
                <c:pt idx="1344">
                  <c:v>1.1879808562393701</c:v>
                </c:pt>
                <c:pt idx="1345">
                  <c:v>1.18802928186946</c:v>
                </c:pt>
                <c:pt idx="1346">
                  <c:v>1.18806979155613</c:v>
                </c:pt>
                <c:pt idx="1347">
                  <c:v>1.18811037120289</c:v>
                </c:pt>
                <c:pt idx="1348">
                  <c:v>1.1881451650969701</c:v>
                </c:pt>
                <c:pt idx="1349">
                  <c:v>1.18817804521495</c:v>
                </c:pt>
                <c:pt idx="1350">
                  <c:v>1.1882081078800699</c:v>
                </c:pt>
                <c:pt idx="1351">
                  <c:v>1.1882405941622101</c:v>
                </c:pt>
                <c:pt idx="1352">
                  <c:v>1.18828765613076</c:v>
                </c:pt>
                <c:pt idx="1353">
                  <c:v>1.1883331271386299</c:v>
                </c:pt>
                <c:pt idx="1354">
                  <c:v>1.1883564434765901</c:v>
                </c:pt>
                <c:pt idx="1355">
                  <c:v>1.18837197940422</c:v>
                </c:pt>
                <c:pt idx="1356">
                  <c:v>1.1883839266911</c:v>
                </c:pt>
                <c:pt idx="1357">
                  <c:v>1.1884041895258</c:v>
                </c:pt>
                <c:pt idx="1358">
                  <c:v>1.18843915634839</c:v>
                </c:pt>
                <c:pt idx="1359">
                  <c:v>1.1884752778504699</c:v>
                </c:pt>
                <c:pt idx="1360">
                  <c:v>1.1885137184767001</c:v>
                </c:pt>
                <c:pt idx="1361">
                  <c:v>1.18855364377388</c:v>
                </c:pt>
                <c:pt idx="1362">
                  <c:v>1.18859096013552</c:v>
                </c:pt>
                <c:pt idx="1363">
                  <c:v>1.1886332967862701</c:v>
                </c:pt>
                <c:pt idx="1364">
                  <c:v>1.18867736335896</c:v>
                </c:pt>
                <c:pt idx="1365">
                  <c:v>1.18872848712099</c:v>
                </c:pt>
                <c:pt idx="1366">
                  <c:v>1.18877825169064</c:v>
                </c:pt>
                <c:pt idx="1367">
                  <c:v>1.1888184247006699</c:v>
                </c:pt>
                <c:pt idx="1368">
                  <c:v>1.1888596860169001</c:v>
                </c:pt>
                <c:pt idx="1369">
                  <c:v>1.1888966094648099</c:v>
                </c:pt>
                <c:pt idx="1370">
                  <c:v>1.18893860545412</c:v>
                </c:pt>
                <c:pt idx="1371">
                  <c:v>1.18898134503602</c:v>
                </c:pt>
                <c:pt idx="1372">
                  <c:v>1.18902298876376</c:v>
                </c:pt>
                <c:pt idx="1373">
                  <c:v>1.18906041425544</c:v>
                </c:pt>
                <c:pt idx="1374">
                  <c:v>1.1891031758621899</c:v>
                </c:pt>
                <c:pt idx="1375">
                  <c:v>1.18914531101343</c:v>
                </c:pt>
                <c:pt idx="1376">
                  <c:v>1.18918545829129</c:v>
                </c:pt>
                <c:pt idx="1377">
                  <c:v>1.18921644587506</c:v>
                </c:pt>
                <c:pt idx="1378">
                  <c:v>1.18924383118555</c:v>
                </c:pt>
                <c:pt idx="1379">
                  <c:v>1.1892829118973101</c:v>
                </c:pt>
                <c:pt idx="1380">
                  <c:v>1.1893191062475701</c:v>
                </c:pt>
                <c:pt idx="1381">
                  <c:v>1.18935818315911</c:v>
                </c:pt>
                <c:pt idx="1382">
                  <c:v>1.1893960928153</c:v>
                </c:pt>
                <c:pt idx="1383">
                  <c:v>1.1894385601627999</c:v>
                </c:pt>
                <c:pt idx="1384">
                  <c:v>1.1894791176578901</c:v>
                </c:pt>
                <c:pt idx="1385">
                  <c:v>1.1895213952600501</c:v>
                </c:pt>
                <c:pt idx="1386">
                  <c:v>1.18957036528363</c:v>
                </c:pt>
                <c:pt idx="1387">
                  <c:v>1.18961055300013</c:v>
                </c:pt>
                <c:pt idx="1388">
                  <c:v>1.1896557247997499</c:v>
                </c:pt>
                <c:pt idx="1389">
                  <c:v>1.1897098368368699</c:v>
                </c:pt>
                <c:pt idx="1390">
                  <c:v>1.1897724509103</c:v>
                </c:pt>
                <c:pt idx="1391">
                  <c:v>1.1898379935461301</c:v>
                </c:pt>
                <c:pt idx="1392">
                  <c:v>1.18990381123745</c:v>
                </c:pt>
                <c:pt idx="1393">
                  <c:v>1.18997053135078</c:v>
                </c:pt>
                <c:pt idx="1394">
                  <c:v>1.1900491389216099</c:v>
                </c:pt>
                <c:pt idx="1395">
                  <c:v>1.1901229228157399</c:v>
                </c:pt>
                <c:pt idx="1396">
                  <c:v>1.1901950178107501</c:v>
                </c:pt>
                <c:pt idx="1397">
                  <c:v>1.19026234237732</c:v>
                </c:pt>
                <c:pt idx="1398">
                  <c:v>1.19032489055849</c:v>
                </c:pt>
                <c:pt idx="1399">
                  <c:v>1.1903748216704599</c:v>
                </c:pt>
                <c:pt idx="1400">
                  <c:v>1.1904352422387099</c:v>
                </c:pt>
                <c:pt idx="1401">
                  <c:v>1.1904941639861399</c:v>
                </c:pt>
                <c:pt idx="1402">
                  <c:v>1.1905554031466301</c:v>
                </c:pt>
                <c:pt idx="1403">
                  <c:v>1.19061995088322</c:v>
                </c:pt>
                <c:pt idx="1404">
                  <c:v>1.19067495565899</c:v>
                </c:pt>
                <c:pt idx="1405">
                  <c:v>1.1907434726722099</c:v>
                </c:pt>
                <c:pt idx="1406">
                  <c:v>1.1908168433383901</c:v>
                </c:pt>
                <c:pt idx="1407">
                  <c:v>1.1908821254748001</c:v>
                </c:pt>
                <c:pt idx="1408">
                  <c:v>1.1909527578954799</c:v>
                </c:pt>
                <c:pt idx="1409">
                  <c:v>1.1910220569933001</c:v>
                </c:pt>
                <c:pt idx="1410">
                  <c:v>1.19109998180981</c:v>
                </c:pt>
                <c:pt idx="1411">
                  <c:v>1.1911711149786</c:v>
                </c:pt>
                <c:pt idx="1412">
                  <c:v>1.19123840950573</c:v>
                </c:pt>
                <c:pt idx="1413">
                  <c:v>1.1913073677503301</c:v>
                </c:pt>
                <c:pt idx="1414">
                  <c:v>1.19137390053239</c:v>
                </c:pt>
                <c:pt idx="1415">
                  <c:v>1.19144316329744</c:v>
                </c:pt>
                <c:pt idx="1416">
                  <c:v>1.19150719147971</c:v>
                </c:pt>
                <c:pt idx="1417">
                  <c:v>1.1915692561679001</c:v>
                </c:pt>
                <c:pt idx="1418">
                  <c:v>1.1916418459457701</c:v>
                </c:pt>
                <c:pt idx="1419">
                  <c:v>1.1917232303838701</c:v>
                </c:pt>
                <c:pt idx="1420">
                  <c:v>1.19179345169131</c:v>
                </c:pt>
                <c:pt idx="1421">
                  <c:v>1.1918506439018499</c:v>
                </c:pt>
                <c:pt idx="1422">
                  <c:v>1.19190851758046</c:v>
                </c:pt>
                <c:pt idx="1423">
                  <c:v>1.1919748735878399</c:v>
                </c:pt>
                <c:pt idx="1424">
                  <c:v>1.19203076481351</c:v>
                </c:pt>
                <c:pt idx="1425">
                  <c:v>1.19209734951388</c:v>
                </c:pt>
                <c:pt idx="1426">
                  <c:v>1.19216553678047</c:v>
                </c:pt>
                <c:pt idx="1427">
                  <c:v>1.1922400770363699</c:v>
                </c:pt>
                <c:pt idx="1428">
                  <c:v>1.1923205819624301</c:v>
                </c:pt>
                <c:pt idx="1429">
                  <c:v>1.1923987194749399</c:v>
                </c:pt>
                <c:pt idx="1430">
                  <c:v>1.19248454108752</c:v>
                </c:pt>
                <c:pt idx="1431">
                  <c:v>1.19257111945407</c:v>
                </c:pt>
                <c:pt idx="1432">
                  <c:v>1.19265740090714</c:v>
                </c:pt>
                <c:pt idx="1433">
                  <c:v>1.1927471903414499</c:v>
                </c:pt>
                <c:pt idx="1434">
                  <c:v>1.1928343687103</c:v>
                </c:pt>
                <c:pt idx="1435">
                  <c:v>1.1929228279783499</c:v>
                </c:pt>
                <c:pt idx="1436">
                  <c:v>1.1930222375720301</c:v>
                </c:pt>
                <c:pt idx="1437">
                  <c:v>1.19313705843121</c:v>
                </c:pt>
                <c:pt idx="1438">
                  <c:v>1.1932461288898899</c:v>
                </c:pt>
                <c:pt idx="1439">
                  <c:v>1.1933451557291801</c:v>
                </c:pt>
                <c:pt idx="1440">
                  <c:v>1.1934425426009301</c:v>
                </c:pt>
                <c:pt idx="1441">
                  <c:v>1.19352982700682</c:v>
                </c:pt>
                <c:pt idx="1442">
                  <c:v>1.1936264713562399</c:v>
                </c:pt>
                <c:pt idx="1443">
                  <c:v>1.19372175749561</c:v>
                </c:pt>
                <c:pt idx="1444">
                  <c:v>1.1938270418365999</c:v>
                </c:pt>
                <c:pt idx="1445">
                  <c:v>1.19392669907547</c:v>
                </c:pt>
                <c:pt idx="1446">
                  <c:v>1.1940472398961299</c:v>
                </c:pt>
                <c:pt idx="1447">
                  <c:v>1.19417045064155</c:v>
                </c:pt>
                <c:pt idx="1448">
                  <c:v>1.19430233361341</c:v>
                </c:pt>
                <c:pt idx="1449">
                  <c:v>1.1944230378701599</c:v>
                </c:pt>
                <c:pt idx="1450">
                  <c:v>1.1945398685105499</c:v>
                </c:pt>
                <c:pt idx="1451">
                  <c:v>1.1946551167946899</c:v>
                </c:pt>
                <c:pt idx="1452">
                  <c:v>1.19477876912476</c:v>
                </c:pt>
                <c:pt idx="1453">
                  <c:v>1.19490082770461</c:v>
                </c:pt>
                <c:pt idx="1454">
                  <c:v>1.19501880020105</c:v>
                </c:pt>
                <c:pt idx="1455">
                  <c:v>1.19513684673264</c:v>
                </c:pt>
                <c:pt idx="1456">
                  <c:v>1.1952559796895501</c:v>
                </c:pt>
                <c:pt idx="1457">
                  <c:v>1.1953721975356399</c:v>
                </c:pt>
                <c:pt idx="1458">
                  <c:v>1.1954798286780199</c:v>
                </c:pt>
                <c:pt idx="1459">
                  <c:v>1.19559128685501</c:v>
                </c:pt>
                <c:pt idx="1460">
                  <c:v>1.19569600268958</c:v>
                </c:pt>
                <c:pt idx="1461">
                  <c:v>1.19580205699093</c:v>
                </c:pt>
                <c:pt idx="1462">
                  <c:v>1.1959005193208401</c:v>
                </c:pt>
                <c:pt idx="1463">
                  <c:v>1.19599874812698</c:v>
                </c:pt>
                <c:pt idx="1464">
                  <c:v>1.1960939395885899</c:v>
                </c:pt>
                <c:pt idx="1465">
                  <c:v>1.1961877919119701</c:v>
                </c:pt>
                <c:pt idx="1466">
                  <c:v>1.19628046830438</c:v>
                </c:pt>
                <c:pt idx="1467">
                  <c:v>1.19637215218191</c:v>
                </c:pt>
                <c:pt idx="1468">
                  <c:v>1.1964750432695599</c:v>
                </c:pt>
                <c:pt idx="1469">
                  <c:v>1.19658229930549</c:v>
                </c:pt>
                <c:pt idx="1470">
                  <c:v>1.1966916136538901</c:v>
                </c:pt>
                <c:pt idx="1471">
                  <c:v>1.1967990544766201</c:v>
                </c:pt>
                <c:pt idx="1472">
                  <c:v>1.1969010193904499</c:v>
                </c:pt>
                <c:pt idx="1473">
                  <c:v>1.19700024910978</c:v>
                </c:pt>
                <c:pt idx="1474">
                  <c:v>1.1971010989570601</c:v>
                </c:pt>
                <c:pt idx="1475">
                  <c:v>1.1972130295716901</c:v>
                </c:pt>
                <c:pt idx="1476">
                  <c:v>1.1973252441923199</c:v>
                </c:pt>
                <c:pt idx="1477">
                  <c:v>1.19743403570355</c:v>
                </c:pt>
                <c:pt idx="1478">
                  <c:v>1.19754663231347</c:v>
                </c:pt>
                <c:pt idx="1479">
                  <c:v>1.1976488796906499</c:v>
                </c:pt>
                <c:pt idx="1480">
                  <c:v>1.19775470684729</c:v>
                </c:pt>
                <c:pt idx="1481">
                  <c:v>1.1978677113249701</c:v>
                </c:pt>
                <c:pt idx="1482">
                  <c:v>1.19799271607381</c:v>
                </c:pt>
                <c:pt idx="1483">
                  <c:v>1.1981168382046901</c:v>
                </c:pt>
                <c:pt idx="1484">
                  <c:v>1.19824271609722</c:v>
                </c:pt>
                <c:pt idx="1485">
                  <c:v>1.1983711606919201</c:v>
                </c:pt>
                <c:pt idx="1486">
                  <c:v>1.1984984785347099</c:v>
                </c:pt>
                <c:pt idx="1487">
                  <c:v>1.1986275754173299</c:v>
                </c:pt>
                <c:pt idx="1488">
                  <c:v>1.19875690593818</c:v>
                </c:pt>
                <c:pt idx="1489">
                  <c:v>1.19888560746205</c:v>
                </c:pt>
                <c:pt idx="1490">
                  <c:v>1.1990141915261701</c:v>
                </c:pt>
                <c:pt idx="1491">
                  <c:v>1.19914916362118</c:v>
                </c:pt>
                <c:pt idx="1492">
                  <c:v>1.1992911346775501</c:v>
                </c:pt>
                <c:pt idx="1493">
                  <c:v>1.19943881430708</c:v>
                </c:pt>
                <c:pt idx="1494">
                  <c:v>1.1995932127526401</c:v>
                </c:pt>
                <c:pt idx="1495">
                  <c:v>1.1997445281547801</c:v>
                </c:pt>
                <c:pt idx="1496">
                  <c:v>1.1998982976196</c:v>
                </c:pt>
                <c:pt idx="1497">
                  <c:v>1.20004919354967</c:v>
                </c:pt>
                <c:pt idx="1498">
                  <c:v>1.2001996941522699</c:v>
                </c:pt>
                <c:pt idx="1499">
                  <c:v>1.2003634803559</c:v>
                </c:pt>
                <c:pt idx="1500">
                  <c:v>1.2005395079899399</c:v>
                </c:pt>
                <c:pt idx="1501">
                  <c:v>1.2007169907236599</c:v>
                </c:pt>
                <c:pt idx="1502">
                  <c:v>1.20090388281641</c:v>
                </c:pt>
                <c:pt idx="1503">
                  <c:v>1.20108748924147</c:v>
                </c:pt>
                <c:pt idx="1504">
                  <c:v>1.2012725387115</c:v>
                </c:pt>
                <c:pt idx="1505">
                  <c:v>1.20145964775772</c:v>
                </c:pt>
                <c:pt idx="1506">
                  <c:v>1.20165851510229</c:v>
                </c:pt>
                <c:pt idx="1507">
                  <c:v>1.2018603758295201</c:v>
                </c:pt>
                <c:pt idx="1508">
                  <c:v>1.2020572546207799</c:v>
                </c:pt>
                <c:pt idx="1509">
                  <c:v>1.2022568292182001</c:v>
                </c:pt>
                <c:pt idx="1510">
                  <c:v>1.20246814195287</c:v>
                </c:pt>
                <c:pt idx="1511">
                  <c:v>1.20268677796317</c:v>
                </c:pt>
                <c:pt idx="1512">
                  <c:v>1.2029203724095801</c:v>
                </c:pt>
                <c:pt idx="1513">
                  <c:v>1.2031488140483699</c:v>
                </c:pt>
                <c:pt idx="1514">
                  <c:v>1.2033772680716699</c:v>
                </c:pt>
                <c:pt idx="1515">
                  <c:v>1.2036082419293701</c:v>
                </c:pt>
                <c:pt idx="1516">
                  <c:v>1.20383828115851</c:v>
                </c:pt>
                <c:pt idx="1517">
                  <c:v>1.20406655147412</c:v>
                </c:pt>
                <c:pt idx="1518">
                  <c:v>1.2042930005164001</c:v>
                </c:pt>
                <c:pt idx="1519">
                  <c:v>1.2045165148927399</c:v>
                </c:pt>
                <c:pt idx="1520">
                  <c:v>1.20474445255973</c:v>
                </c:pt>
                <c:pt idx="1521">
                  <c:v>1.2049726901801101</c:v>
                </c:pt>
                <c:pt idx="1522">
                  <c:v>1.20520146618935</c:v>
                </c:pt>
                <c:pt idx="1523">
                  <c:v>1.2054341985956301</c:v>
                </c:pt>
                <c:pt idx="1524">
                  <c:v>1.2056614002050201</c:v>
                </c:pt>
                <c:pt idx="1525">
                  <c:v>1.20588609581829</c:v>
                </c:pt>
                <c:pt idx="1526">
                  <c:v>1.20610186960173</c:v>
                </c:pt>
                <c:pt idx="1527">
                  <c:v>1.20632205838197</c:v>
                </c:pt>
                <c:pt idx="1528">
                  <c:v>1.2065497235437499</c:v>
                </c:pt>
                <c:pt idx="1529">
                  <c:v>1.2067753773357699</c:v>
                </c:pt>
                <c:pt idx="1530">
                  <c:v>1.2070030608759501</c:v>
                </c:pt>
                <c:pt idx="1531">
                  <c:v>1.2072223701531699</c:v>
                </c:pt>
                <c:pt idx="1532">
                  <c:v>1.2074428677932201</c:v>
                </c:pt>
                <c:pt idx="1533">
                  <c:v>1.20766738311224</c:v>
                </c:pt>
                <c:pt idx="1534">
                  <c:v>1.2078961211102801</c:v>
                </c:pt>
                <c:pt idx="1535">
                  <c:v>1.20812367994159</c:v>
                </c:pt>
                <c:pt idx="1536">
                  <c:v>1.2083470977184001</c:v>
                </c:pt>
                <c:pt idx="1537">
                  <c:v>1.2085597553537799</c:v>
                </c:pt>
                <c:pt idx="1538">
                  <c:v>1.2087684705119901</c:v>
                </c:pt>
                <c:pt idx="1539">
                  <c:v>1.2089669520437201</c:v>
                </c:pt>
                <c:pt idx="1540">
                  <c:v>1.20916336197052</c:v>
                </c:pt>
                <c:pt idx="1541">
                  <c:v>1.2093655620373001</c:v>
                </c:pt>
                <c:pt idx="1542">
                  <c:v>1.2095621192349799</c:v>
                </c:pt>
                <c:pt idx="1543">
                  <c:v>1.2097556959215501</c:v>
                </c:pt>
                <c:pt idx="1544">
                  <c:v>1.2099473363693001</c:v>
                </c:pt>
                <c:pt idx="1545">
                  <c:v>1.21014211745639</c:v>
                </c:pt>
                <c:pt idx="1546">
                  <c:v>1.2103475646730799</c:v>
                </c:pt>
                <c:pt idx="1547">
                  <c:v>1.21055415846411</c:v>
                </c:pt>
                <c:pt idx="1548">
                  <c:v>1.2107651386868901</c:v>
                </c:pt>
                <c:pt idx="1549">
                  <c:v>1.2109676337868001</c:v>
                </c:pt>
                <c:pt idx="1550">
                  <c:v>1.2111770235592501</c:v>
                </c:pt>
                <c:pt idx="1551">
                  <c:v>1.21138692348539</c:v>
                </c:pt>
                <c:pt idx="1552">
                  <c:v>1.21159751475744</c:v>
                </c:pt>
                <c:pt idx="1553">
                  <c:v>1.2118225368320501</c:v>
                </c:pt>
                <c:pt idx="1554">
                  <c:v>1.21203761035488</c:v>
                </c:pt>
                <c:pt idx="1555">
                  <c:v>1.21225316988674</c:v>
                </c:pt>
                <c:pt idx="1556">
                  <c:v>1.2124616008169999</c:v>
                </c:pt>
                <c:pt idx="1557">
                  <c:v>1.21267200924784</c:v>
                </c:pt>
                <c:pt idx="1558">
                  <c:v>1.2128762202626999</c:v>
                </c:pt>
                <c:pt idx="1559">
                  <c:v>1.2130787176255</c:v>
                </c:pt>
                <c:pt idx="1560">
                  <c:v>1.21328756577632</c:v>
                </c:pt>
                <c:pt idx="1561">
                  <c:v>1.2134947311558699</c:v>
                </c:pt>
                <c:pt idx="1562">
                  <c:v>1.21369846771832</c:v>
                </c:pt>
                <c:pt idx="1563">
                  <c:v>1.2139036950375699</c:v>
                </c:pt>
                <c:pt idx="1564">
                  <c:v>1.2141140800669199</c:v>
                </c:pt>
                <c:pt idx="1565">
                  <c:v>1.21432867994881</c:v>
                </c:pt>
                <c:pt idx="1566">
                  <c:v>1.21454556218285</c:v>
                </c:pt>
                <c:pt idx="1567">
                  <c:v>1.2147677303397499</c:v>
                </c:pt>
                <c:pt idx="1568">
                  <c:v>1.21499148721371</c:v>
                </c:pt>
                <c:pt idx="1569">
                  <c:v>1.2152190905524201</c:v>
                </c:pt>
                <c:pt idx="1570">
                  <c:v>1.2154413147622101</c:v>
                </c:pt>
                <c:pt idx="1571">
                  <c:v>1.2156627768538699</c:v>
                </c:pt>
                <c:pt idx="1572">
                  <c:v>1.2158795188293201</c:v>
                </c:pt>
                <c:pt idx="1573">
                  <c:v>1.21609309311665</c:v>
                </c:pt>
                <c:pt idx="1574">
                  <c:v>1.2163100752384099</c:v>
                </c:pt>
                <c:pt idx="1575">
                  <c:v>1.2165269334448401</c:v>
                </c:pt>
                <c:pt idx="1576">
                  <c:v>1.2167490645116501</c:v>
                </c:pt>
                <c:pt idx="1577">
                  <c:v>1.21696602814094</c:v>
                </c:pt>
                <c:pt idx="1578">
                  <c:v>1.2171855312972799</c:v>
                </c:pt>
                <c:pt idx="1579">
                  <c:v>1.2174058949659501</c:v>
                </c:pt>
                <c:pt idx="1580">
                  <c:v>1.2176273144502601</c:v>
                </c:pt>
                <c:pt idx="1581">
                  <c:v>1.2178510866124701</c:v>
                </c:pt>
                <c:pt idx="1582">
                  <c:v>1.2180756233638801</c:v>
                </c:pt>
                <c:pt idx="1583">
                  <c:v>1.2183039137058</c:v>
                </c:pt>
                <c:pt idx="1584">
                  <c:v>1.2185352077813301</c:v>
                </c:pt>
                <c:pt idx="1585">
                  <c:v>1.21876753663467</c:v>
                </c:pt>
                <c:pt idx="1586">
                  <c:v>1.21900637355198</c:v>
                </c:pt>
                <c:pt idx="1587">
                  <c:v>1.21924831820441</c:v>
                </c:pt>
                <c:pt idx="1588">
                  <c:v>1.21948726076193</c:v>
                </c:pt>
                <c:pt idx="1589">
                  <c:v>1.21973146674652</c:v>
                </c:pt>
                <c:pt idx="1590">
                  <c:v>1.21997537894511</c:v>
                </c:pt>
                <c:pt idx="1591">
                  <c:v>1.22022446631712</c:v>
                </c:pt>
                <c:pt idx="1592">
                  <c:v>1.2204775251856901</c:v>
                </c:pt>
                <c:pt idx="1593">
                  <c:v>1.2207289833005399</c:v>
                </c:pt>
                <c:pt idx="1594">
                  <c:v>1.22098396194112</c:v>
                </c:pt>
                <c:pt idx="1595">
                  <c:v>1.22124120287494</c:v>
                </c:pt>
                <c:pt idx="1596">
                  <c:v>1.22149404953195</c:v>
                </c:pt>
                <c:pt idx="1597">
                  <c:v>1.2217463943768401</c:v>
                </c:pt>
                <c:pt idx="1598">
                  <c:v>1.2219945580645899</c:v>
                </c:pt>
                <c:pt idx="1599">
                  <c:v>1.2222445239747699</c:v>
                </c:pt>
                <c:pt idx="1600">
                  <c:v>1.22250130556999</c:v>
                </c:pt>
                <c:pt idx="1601">
                  <c:v>1.2227619863969299</c:v>
                </c:pt>
                <c:pt idx="1602">
                  <c:v>1.2230239421854401</c:v>
                </c:pt>
                <c:pt idx="1603">
                  <c:v>1.22328494556621</c:v>
                </c:pt>
                <c:pt idx="1604">
                  <c:v>1.2235475801306299</c:v>
                </c:pt>
                <c:pt idx="1605">
                  <c:v>1.22380194313224</c:v>
                </c:pt>
                <c:pt idx="1606">
                  <c:v>1.2240569388410301</c:v>
                </c:pt>
                <c:pt idx="1607">
                  <c:v>1.2243087636796699</c:v>
                </c:pt>
                <c:pt idx="1608">
                  <c:v>1.2245554610145699</c:v>
                </c:pt>
                <c:pt idx="1609">
                  <c:v>1.2248004159196599</c:v>
                </c:pt>
                <c:pt idx="1610">
                  <c:v>1.2250407098295499</c:v>
                </c:pt>
                <c:pt idx="1611">
                  <c:v>1.22528509083244</c:v>
                </c:pt>
                <c:pt idx="1612">
                  <c:v>1.2255390727135</c:v>
                </c:pt>
                <c:pt idx="1613">
                  <c:v>1.2257980147352401</c:v>
                </c:pt>
                <c:pt idx="1614">
                  <c:v>1.2260642333719001</c:v>
                </c:pt>
                <c:pt idx="1615">
                  <c:v>1.2263337464425901</c:v>
                </c:pt>
                <c:pt idx="1616">
                  <c:v>1.2266040455010201</c:v>
                </c:pt>
                <c:pt idx="1617">
                  <c:v>1.2268664295458001</c:v>
                </c:pt>
                <c:pt idx="1618">
                  <c:v>1.22712443443488</c:v>
                </c:pt>
                <c:pt idx="1619">
                  <c:v>1.22737948076953</c:v>
                </c:pt>
                <c:pt idx="1620">
                  <c:v>1.22762604206118</c:v>
                </c:pt>
                <c:pt idx="1621">
                  <c:v>1.2278691162208399</c:v>
                </c:pt>
                <c:pt idx="1622">
                  <c:v>1.22811188304131</c:v>
                </c:pt>
                <c:pt idx="1623">
                  <c:v>1.22836157781963</c:v>
                </c:pt>
                <c:pt idx="1624">
                  <c:v>1.2286141690688099</c:v>
                </c:pt>
                <c:pt idx="1625">
                  <c:v>1.2288684862196699</c:v>
                </c:pt>
                <c:pt idx="1626">
                  <c:v>1.2291035336318299</c:v>
                </c:pt>
                <c:pt idx="1627">
                  <c:v>1.22933900417283</c:v>
                </c:pt>
                <c:pt idx="1628">
                  <c:v>1.2295767618929101</c:v>
                </c:pt>
                <c:pt idx="1629">
                  <c:v>1.2298201435709299</c:v>
                </c:pt>
                <c:pt idx="1630">
                  <c:v>1.2300642799180399</c:v>
                </c:pt>
                <c:pt idx="1631">
                  <c:v>1.23030685485589</c:v>
                </c:pt>
                <c:pt idx="1632">
                  <c:v>1.23055267465775</c:v>
                </c:pt>
                <c:pt idx="1633">
                  <c:v>1.2307991335839501</c:v>
                </c:pt>
                <c:pt idx="1634">
                  <c:v>1.2310503062384599</c:v>
                </c:pt>
                <c:pt idx="1635">
                  <c:v>1.23129420118212</c:v>
                </c:pt>
                <c:pt idx="1636">
                  <c:v>1.2315453186615299</c:v>
                </c:pt>
                <c:pt idx="1637">
                  <c:v>1.2317919094499199</c:v>
                </c:pt>
                <c:pt idx="1638">
                  <c:v>1.2320371387637501</c:v>
                </c:pt>
                <c:pt idx="1639">
                  <c:v>1.2322916666395001</c:v>
                </c:pt>
                <c:pt idx="1640">
                  <c:v>1.2325392744729899</c:v>
                </c:pt>
                <c:pt idx="1641">
                  <c:v>1.2327905093607601</c:v>
                </c:pt>
                <c:pt idx="1642">
                  <c:v>1.2330389136347299</c:v>
                </c:pt>
                <c:pt idx="1643">
                  <c:v>1.23328799217351</c:v>
                </c:pt>
                <c:pt idx="1644">
                  <c:v>1.2335396285614899</c:v>
                </c:pt>
                <c:pt idx="1645">
                  <c:v>1.2337996861042</c:v>
                </c:pt>
                <c:pt idx="1646">
                  <c:v>1.2340668658426399</c:v>
                </c:pt>
                <c:pt idx="1647">
                  <c:v>1.2343371154209699</c:v>
                </c:pt>
                <c:pt idx="1648">
                  <c:v>1.2346052015019999</c:v>
                </c:pt>
                <c:pt idx="1649">
                  <c:v>1.23487940501366</c:v>
                </c:pt>
                <c:pt idx="1650">
                  <c:v>1.23514921016851</c:v>
                </c:pt>
                <c:pt idx="1651">
                  <c:v>1.23542227102219</c:v>
                </c:pt>
                <c:pt idx="1652">
                  <c:v>1.23569182360652</c:v>
                </c:pt>
                <c:pt idx="1653">
                  <c:v>1.2359606367959299</c:v>
                </c:pt>
                <c:pt idx="1654">
                  <c:v>1.2362238769820599</c:v>
                </c:pt>
                <c:pt idx="1655">
                  <c:v>1.2364849805315601</c:v>
                </c:pt>
                <c:pt idx="1656">
                  <c:v>1.23673918720883</c:v>
                </c:pt>
                <c:pt idx="1657">
                  <c:v>1.23699582079066</c:v>
                </c:pt>
                <c:pt idx="1658">
                  <c:v>1.23724942538329</c:v>
                </c:pt>
                <c:pt idx="1659">
                  <c:v>1.23750930663164</c:v>
                </c:pt>
                <c:pt idx="1660">
                  <c:v>1.23776550504222</c:v>
                </c:pt>
                <c:pt idx="1661">
                  <c:v>1.23801551093356</c:v>
                </c:pt>
                <c:pt idx="1662">
                  <c:v>1.2382633650930399</c:v>
                </c:pt>
                <c:pt idx="1663">
                  <c:v>1.2385076192679201</c:v>
                </c:pt>
                <c:pt idx="1664">
                  <c:v>1.23875364475587</c:v>
                </c:pt>
                <c:pt idx="1665">
                  <c:v>1.23899546019799</c:v>
                </c:pt>
                <c:pt idx="1666">
                  <c:v>1.2392306446916701</c:v>
                </c:pt>
                <c:pt idx="1667">
                  <c:v>1.2394617711917599</c:v>
                </c:pt>
                <c:pt idx="1668">
                  <c:v>1.23969296816545</c:v>
                </c:pt>
                <c:pt idx="1669">
                  <c:v>1.239925645657</c:v>
                </c:pt>
                <c:pt idx="1670">
                  <c:v>1.24015646490286</c:v>
                </c:pt>
                <c:pt idx="1671">
                  <c:v>1.2403789597922299</c:v>
                </c:pt>
                <c:pt idx="1672">
                  <c:v>1.2406090236986</c:v>
                </c:pt>
                <c:pt idx="1673">
                  <c:v>1.2408343311893899</c:v>
                </c:pt>
                <c:pt idx="1674">
                  <c:v>1.24106027566081</c:v>
                </c:pt>
                <c:pt idx="1675">
                  <c:v>1.24128804029878</c:v>
                </c:pt>
                <c:pt idx="1676">
                  <c:v>1.24151667466931</c:v>
                </c:pt>
                <c:pt idx="1677">
                  <c:v>1.2417539155319199</c:v>
                </c:pt>
                <c:pt idx="1678">
                  <c:v>1.24198606642528</c:v>
                </c:pt>
                <c:pt idx="1679">
                  <c:v>1.2422170216597901</c:v>
                </c:pt>
                <c:pt idx="1680">
                  <c:v>1.2424441592068101</c:v>
                </c:pt>
                <c:pt idx="1681">
                  <c:v>1.2426724649707599</c:v>
                </c:pt>
                <c:pt idx="1682">
                  <c:v>1.2429048527947499</c:v>
                </c:pt>
                <c:pt idx="1683">
                  <c:v>1.2431270087859001</c:v>
                </c:pt>
                <c:pt idx="1684">
                  <c:v>1.2433482896194401</c:v>
                </c:pt>
                <c:pt idx="1685">
                  <c:v>1.24357281758951</c:v>
                </c:pt>
                <c:pt idx="1686">
                  <c:v>1.2437954719054301</c:v>
                </c:pt>
                <c:pt idx="1687">
                  <c:v>1.2440232393000199</c:v>
                </c:pt>
                <c:pt idx="1688">
                  <c:v>1.24425096576036</c:v>
                </c:pt>
                <c:pt idx="1689">
                  <c:v>1.24447865596171</c:v>
                </c:pt>
                <c:pt idx="1690">
                  <c:v>1.24472010179368</c:v>
                </c:pt>
                <c:pt idx="1691">
                  <c:v>1.24496454888651</c:v>
                </c:pt>
                <c:pt idx="1692">
                  <c:v>1.2452058796496099</c:v>
                </c:pt>
                <c:pt idx="1693">
                  <c:v>1.24543834763884</c:v>
                </c:pt>
                <c:pt idx="1694">
                  <c:v>1.2456732102907999</c:v>
                </c:pt>
                <c:pt idx="1695">
                  <c:v>1.24590934870544</c:v>
                </c:pt>
                <c:pt idx="1696">
                  <c:v>1.2461479912954101</c:v>
                </c:pt>
                <c:pt idx="1697">
                  <c:v>1.2463769718193101</c:v>
                </c:pt>
                <c:pt idx="1698">
                  <c:v>1.24660431883255</c:v>
                </c:pt>
                <c:pt idx="1699">
                  <c:v>1.2468349422154801</c:v>
                </c:pt>
                <c:pt idx="1700">
                  <c:v>1.24706158762694</c:v>
                </c:pt>
                <c:pt idx="1701">
                  <c:v>1.24728606541243</c:v>
                </c:pt>
                <c:pt idx="1702">
                  <c:v>1.24749957242135</c:v>
                </c:pt>
                <c:pt idx="1703">
                  <c:v>1.2477204972054501</c:v>
                </c:pt>
                <c:pt idx="1704">
                  <c:v>1.24794409640604</c:v>
                </c:pt>
                <c:pt idx="1705">
                  <c:v>1.24816564996477</c:v>
                </c:pt>
                <c:pt idx="1706">
                  <c:v>1.24839205577898</c:v>
                </c:pt>
                <c:pt idx="1707">
                  <c:v>1.2486201152248899</c:v>
                </c:pt>
                <c:pt idx="1708">
                  <c:v>1.248851651919</c:v>
                </c:pt>
                <c:pt idx="1709">
                  <c:v>1.2490840903709299</c:v>
                </c:pt>
                <c:pt idx="1710">
                  <c:v>1.2493260527585099</c:v>
                </c:pt>
                <c:pt idx="1711">
                  <c:v>1.2495675328584901</c:v>
                </c:pt>
                <c:pt idx="1712">
                  <c:v>1.2498078622383499</c:v>
                </c:pt>
                <c:pt idx="1713">
                  <c:v>1.2500431094439099</c:v>
                </c:pt>
                <c:pt idx="1714">
                  <c:v>1.2502873796525</c:v>
                </c:pt>
                <c:pt idx="1715">
                  <c:v>1.2505327737557399</c:v>
                </c:pt>
                <c:pt idx="1716">
                  <c:v>1.25077834121859</c:v>
                </c:pt>
                <c:pt idx="1717">
                  <c:v>1.25102274504115</c:v>
                </c:pt>
                <c:pt idx="1718">
                  <c:v>1.2512684884440199</c:v>
                </c:pt>
                <c:pt idx="1719">
                  <c:v>1.2515154071387999</c:v>
                </c:pt>
                <c:pt idx="1720">
                  <c:v>1.25176367352276</c:v>
                </c:pt>
                <c:pt idx="1721">
                  <c:v>1.25200574814643</c:v>
                </c:pt>
                <c:pt idx="1722">
                  <c:v>1.2522406778005699</c:v>
                </c:pt>
                <c:pt idx="1723">
                  <c:v>1.2524790114750799</c:v>
                </c:pt>
                <c:pt idx="1724">
                  <c:v>1.2527075445037399</c:v>
                </c:pt>
                <c:pt idx="1725">
                  <c:v>1.25293942766655</c:v>
                </c:pt>
                <c:pt idx="1726">
                  <c:v>1.2531741224451201</c:v>
                </c:pt>
                <c:pt idx="1727">
                  <c:v>1.25340565533907</c:v>
                </c:pt>
                <c:pt idx="1728">
                  <c:v>1.25364041131466</c:v>
                </c:pt>
                <c:pt idx="1729">
                  <c:v>1.2538715767236099</c:v>
                </c:pt>
                <c:pt idx="1730">
                  <c:v>1.25409718116374</c:v>
                </c:pt>
                <c:pt idx="1731">
                  <c:v>1.2543174741852401</c:v>
                </c:pt>
                <c:pt idx="1732">
                  <c:v>1.25453031531666</c:v>
                </c:pt>
                <c:pt idx="1733">
                  <c:v>1.2547443742790301</c:v>
                </c:pt>
                <c:pt idx="1734">
                  <c:v>1.25495844117907</c:v>
                </c:pt>
                <c:pt idx="1735">
                  <c:v>1.2551714260167299</c:v>
                </c:pt>
                <c:pt idx="1736">
                  <c:v>1.25538436362214</c:v>
                </c:pt>
                <c:pt idx="1737">
                  <c:v>1.25560968052064</c:v>
                </c:pt>
                <c:pt idx="1738">
                  <c:v>1.2558326833829301</c:v>
                </c:pt>
                <c:pt idx="1739">
                  <c:v>1.2560591334373901</c:v>
                </c:pt>
                <c:pt idx="1740">
                  <c:v>1.2562793355028501</c:v>
                </c:pt>
                <c:pt idx="1741">
                  <c:v>1.25649590602873</c:v>
                </c:pt>
                <c:pt idx="1742">
                  <c:v>1.2567147280083399</c:v>
                </c:pt>
                <c:pt idx="1743">
                  <c:v>1.25693002730708</c:v>
                </c:pt>
                <c:pt idx="1744">
                  <c:v>1.25714603681038</c:v>
                </c:pt>
                <c:pt idx="1745">
                  <c:v>1.2573628657806699</c:v>
                </c:pt>
                <c:pt idx="1746">
                  <c:v>1.25757785208289</c:v>
                </c:pt>
                <c:pt idx="1747">
                  <c:v>1.2577986554159699</c:v>
                </c:pt>
                <c:pt idx="1748">
                  <c:v>1.2580193513154401</c:v>
                </c:pt>
                <c:pt idx="1749">
                  <c:v>1.25823541028663</c:v>
                </c:pt>
                <c:pt idx="1750">
                  <c:v>1.2584567897218599</c:v>
                </c:pt>
                <c:pt idx="1751">
                  <c:v>1.2586767892369899</c:v>
                </c:pt>
                <c:pt idx="1752">
                  <c:v>1.2588982797383499</c:v>
                </c:pt>
                <c:pt idx="1753">
                  <c:v>1.25911291589449</c:v>
                </c:pt>
                <c:pt idx="1754">
                  <c:v>1.2593286948797799</c:v>
                </c:pt>
                <c:pt idx="1755">
                  <c:v>1.2595528880668501</c:v>
                </c:pt>
                <c:pt idx="1756">
                  <c:v>1.2597718418761099</c:v>
                </c:pt>
                <c:pt idx="1757">
                  <c:v>1.25999561584478</c:v>
                </c:pt>
                <c:pt idx="1758">
                  <c:v>1.26021784015827</c:v>
                </c:pt>
                <c:pt idx="1759">
                  <c:v>1.2604481622246699</c:v>
                </c:pt>
                <c:pt idx="1760">
                  <c:v>1.26068032567535</c:v>
                </c:pt>
                <c:pt idx="1761">
                  <c:v>1.2609109924434001</c:v>
                </c:pt>
                <c:pt idx="1762">
                  <c:v>1.2611376483668599</c:v>
                </c:pt>
                <c:pt idx="1763">
                  <c:v>1.2613669476398199</c:v>
                </c:pt>
                <c:pt idx="1764">
                  <c:v>1.26159860497566</c:v>
                </c:pt>
                <c:pt idx="1765">
                  <c:v>1.2618282899025</c:v>
                </c:pt>
                <c:pt idx="1766">
                  <c:v>1.26205619424631</c:v>
                </c:pt>
                <c:pt idx="1767">
                  <c:v>1.2622866763429901</c:v>
                </c:pt>
                <c:pt idx="1768">
                  <c:v>1.2625133153818</c:v>
                </c:pt>
                <c:pt idx="1769">
                  <c:v>1.26273825594838</c:v>
                </c:pt>
                <c:pt idx="1770">
                  <c:v>1.2629637875490201</c:v>
                </c:pt>
                <c:pt idx="1771">
                  <c:v>1.2631915983573001</c:v>
                </c:pt>
                <c:pt idx="1772">
                  <c:v>1.2634225999128501</c:v>
                </c:pt>
                <c:pt idx="1773">
                  <c:v>1.2636569495279799</c:v>
                </c:pt>
                <c:pt idx="1774">
                  <c:v>1.263888702254</c:v>
                </c:pt>
                <c:pt idx="1775">
                  <c:v>1.26412224023006</c:v>
                </c:pt>
                <c:pt idx="1776">
                  <c:v>1.2643627988493999</c:v>
                </c:pt>
                <c:pt idx="1777">
                  <c:v>1.26460793558715</c:v>
                </c:pt>
                <c:pt idx="1778">
                  <c:v>1.2648597109677899</c:v>
                </c:pt>
                <c:pt idx="1779">
                  <c:v>1.2651058691369099</c:v>
                </c:pt>
                <c:pt idx="1780">
                  <c:v>1.2653508125445601</c:v>
                </c:pt>
                <c:pt idx="1781">
                  <c:v>1.2655991984703501</c:v>
                </c:pt>
                <c:pt idx="1782">
                  <c:v>1.26584779789305</c:v>
                </c:pt>
                <c:pt idx="1783">
                  <c:v>1.2660949568293101</c:v>
                </c:pt>
                <c:pt idx="1784">
                  <c:v>1.2663431669840099</c:v>
                </c:pt>
                <c:pt idx="1785">
                  <c:v>1.2665875439913199</c:v>
                </c:pt>
                <c:pt idx="1786">
                  <c:v>1.2668243401803601</c:v>
                </c:pt>
                <c:pt idx="1787">
                  <c:v>1.2670587737914101</c:v>
                </c:pt>
                <c:pt idx="1788">
                  <c:v>1.2673017674034901</c:v>
                </c:pt>
                <c:pt idx="1789">
                  <c:v>1.26754362921212</c:v>
                </c:pt>
                <c:pt idx="1790">
                  <c:v>1.26778013631401</c:v>
                </c:pt>
                <c:pt idx="1791">
                  <c:v>1.2680101889933799</c:v>
                </c:pt>
                <c:pt idx="1792">
                  <c:v>1.2682319437946701</c:v>
                </c:pt>
                <c:pt idx="1793">
                  <c:v>1.2684504656806099</c:v>
                </c:pt>
                <c:pt idx="1794">
                  <c:v>1.2686664292482699</c:v>
                </c:pt>
                <c:pt idx="1795">
                  <c:v>1.2688826153205699</c:v>
                </c:pt>
                <c:pt idx="1796">
                  <c:v>1.2690906441768799</c:v>
                </c:pt>
                <c:pt idx="1797">
                  <c:v>1.2692928323994599</c:v>
                </c:pt>
                <c:pt idx="1798">
                  <c:v>1.2694995376059699</c:v>
                </c:pt>
                <c:pt idx="1799">
                  <c:v>1.26970743921919</c:v>
                </c:pt>
                <c:pt idx="1800">
                  <c:v>1.2699160715640101</c:v>
                </c:pt>
                <c:pt idx="1801">
                  <c:v>1.27012319489617</c:v>
                </c:pt>
                <c:pt idx="1802">
                  <c:v>1.2703277803437101</c:v>
                </c:pt>
                <c:pt idx="1803">
                  <c:v>1.27053348110111</c:v>
                </c:pt>
                <c:pt idx="1804">
                  <c:v>1.27073728412885</c:v>
                </c:pt>
                <c:pt idx="1805">
                  <c:v>1.27094812385478</c:v>
                </c:pt>
                <c:pt idx="1806">
                  <c:v>1.27115502910254</c:v>
                </c:pt>
                <c:pt idx="1807">
                  <c:v>1.2713571693327199</c:v>
                </c:pt>
                <c:pt idx="1808">
                  <c:v>1.27155083437131</c:v>
                </c:pt>
                <c:pt idx="1809">
                  <c:v>1.27174174643779</c:v>
                </c:pt>
                <c:pt idx="1810">
                  <c:v>1.27192798530927</c:v>
                </c:pt>
                <c:pt idx="1811">
                  <c:v>1.2721135166833299</c:v>
                </c:pt>
                <c:pt idx="1812">
                  <c:v>1.27230820194478</c:v>
                </c:pt>
                <c:pt idx="1813">
                  <c:v>1.2724975621942001</c:v>
                </c:pt>
                <c:pt idx="1814">
                  <c:v>1.27268558167804</c:v>
                </c:pt>
                <c:pt idx="1815">
                  <c:v>1.27287603003746</c:v>
                </c:pt>
                <c:pt idx="1816">
                  <c:v>1.27306773152177</c:v>
                </c:pt>
                <c:pt idx="1817">
                  <c:v>1.27325593899968</c:v>
                </c:pt>
                <c:pt idx="1818">
                  <c:v>1.2734470812609799</c:v>
                </c:pt>
                <c:pt idx="1819">
                  <c:v>1.2736335489342301</c:v>
                </c:pt>
                <c:pt idx="1820">
                  <c:v>1.27381998123158</c:v>
                </c:pt>
                <c:pt idx="1821">
                  <c:v>1.2740055628413101</c:v>
                </c:pt>
                <c:pt idx="1822">
                  <c:v>1.27418731976578</c:v>
                </c:pt>
                <c:pt idx="1823">
                  <c:v>1.2743716337812301</c:v>
                </c:pt>
                <c:pt idx="1824">
                  <c:v>1.2745568736799999</c:v>
                </c:pt>
                <c:pt idx="1825">
                  <c:v>1.2747421405514801</c:v>
                </c:pt>
                <c:pt idx="1826">
                  <c:v>1.2749331292674</c:v>
                </c:pt>
                <c:pt idx="1827">
                  <c:v>1.2751253298921199</c:v>
                </c:pt>
                <c:pt idx="1828">
                  <c:v>1.2753174987985101</c:v>
                </c:pt>
                <c:pt idx="1829">
                  <c:v>1.2755169059081499</c:v>
                </c:pt>
                <c:pt idx="1830">
                  <c:v>1.2757123096648</c:v>
                </c:pt>
                <c:pt idx="1831">
                  <c:v>1.27591568296587</c:v>
                </c:pt>
                <c:pt idx="1832">
                  <c:v>1.2761181684340801</c:v>
                </c:pt>
                <c:pt idx="1833">
                  <c:v>1.27631255281408</c:v>
                </c:pt>
                <c:pt idx="1834">
                  <c:v>1.27651222944055</c:v>
                </c:pt>
                <c:pt idx="1835">
                  <c:v>1.2767082655292299</c:v>
                </c:pt>
                <c:pt idx="1836">
                  <c:v>1.2769040672866501</c:v>
                </c:pt>
                <c:pt idx="1837">
                  <c:v>1.27710666605235</c:v>
                </c:pt>
                <c:pt idx="1838">
                  <c:v>1.2773139434258201</c:v>
                </c:pt>
                <c:pt idx="1839">
                  <c:v>1.2775181420636099</c:v>
                </c:pt>
                <c:pt idx="1840">
                  <c:v>1.2777275495645599</c:v>
                </c:pt>
                <c:pt idx="1841">
                  <c:v>1.2779369859558301</c:v>
                </c:pt>
                <c:pt idx="1842">
                  <c:v>1.2781525471028701</c:v>
                </c:pt>
                <c:pt idx="1843">
                  <c:v>1.278366321594</c:v>
                </c:pt>
                <c:pt idx="1844">
                  <c:v>1.2785778235852401</c:v>
                </c:pt>
                <c:pt idx="1845">
                  <c:v>1.27878805827408</c:v>
                </c:pt>
                <c:pt idx="1846">
                  <c:v>1.27899940386485</c:v>
                </c:pt>
                <c:pt idx="1847">
                  <c:v>1.27920874062712</c:v>
                </c:pt>
                <c:pt idx="1848">
                  <c:v>1.2794206884038599</c:v>
                </c:pt>
                <c:pt idx="1849">
                  <c:v>1.27962634799459</c:v>
                </c:pt>
                <c:pt idx="1850">
                  <c:v>1.2798250492671901</c:v>
                </c:pt>
                <c:pt idx="1851">
                  <c:v>1.2800248921300801</c:v>
                </c:pt>
                <c:pt idx="1852">
                  <c:v>1.2802262065198</c:v>
                </c:pt>
                <c:pt idx="1853">
                  <c:v>1.28043218673933</c:v>
                </c:pt>
                <c:pt idx="1854">
                  <c:v>1.2806301881235</c:v>
                </c:pt>
                <c:pt idx="1855">
                  <c:v>1.2808293416540399</c:v>
                </c:pt>
                <c:pt idx="1856">
                  <c:v>1.2810311442992</c:v>
                </c:pt>
                <c:pt idx="1857">
                  <c:v>1.28124069949342</c:v>
                </c:pt>
                <c:pt idx="1858">
                  <c:v>1.2814446453649599</c:v>
                </c:pt>
                <c:pt idx="1859">
                  <c:v>1.2816533480782899</c:v>
                </c:pt>
                <c:pt idx="1860">
                  <c:v>1.2818667668995301</c:v>
                </c:pt>
                <c:pt idx="1861">
                  <c:v>1.28208859463342</c:v>
                </c:pt>
                <c:pt idx="1862">
                  <c:v>1.28230740347109</c:v>
                </c:pt>
                <c:pt idx="1863">
                  <c:v>1.28252847717625</c:v>
                </c:pt>
                <c:pt idx="1864">
                  <c:v>1.28274447100716</c:v>
                </c:pt>
                <c:pt idx="1865">
                  <c:v>1.28295777559457</c:v>
                </c:pt>
                <c:pt idx="1866">
                  <c:v>1.2831719275608799</c:v>
                </c:pt>
                <c:pt idx="1867">
                  <c:v>1.2833803901324901</c:v>
                </c:pt>
                <c:pt idx="1868">
                  <c:v>1.2835795561943899</c:v>
                </c:pt>
                <c:pt idx="1869">
                  <c:v>1.28377326413436</c:v>
                </c:pt>
                <c:pt idx="1870">
                  <c:v>1.2839728861953501</c:v>
                </c:pt>
                <c:pt idx="1871">
                  <c:v>1.2841715914398999</c:v>
                </c:pt>
                <c:pt idx="1872">
                  <c:v>1.28437259538085</c:v>
                </c:pt>
                <c:pt idx="1873">
                  <c:v>1.2845686365831801</c:v>
                </c:pt>
                <c:pt idx="1874">
                  <c:v>1.28476438226481</c:v>
                </c:pt>
                <c:pt idx="1875">
                  <c:v>1.2849632102491799</c:v>
                </c:pt>
                <c:pt idx="1876">
                  <c:v>1.28516473944652</c:v>
                </c:pt>
                <c:pt idx="1877">
                  <c:v>1.2853655179010199</c:v>
                </c:pt>
                <c:pt idx="1878">
                  <c:v>1.2855661500972599</c:v>
                </c:pt>
                <c:pt idx="1879">
                  <c:v>1.2857672294049001</c:v>
                </c:pt>
                <c:pt idx="1880">
                  <c:v>1.28597019808222</c:v>
                </c:pt>
                <c:pt idx="1881">
                  <c:v>1.28616958154596</c:v>
                </c:pt>
                <c:pt idx="1882">
                  <c:v>1.28636823328937</c:v>
                </c:pt>
                <c:pt idx="1883">
                  <c:v>1.28656653878897</c:v>
                </c:pt>
                <c:pt idx="1884">
                  <c:v>1.2867657537666299</c:v>
                </c:pt>
                <c:pt idx="1885">
                  <c:v>1.2869674864505001</c:v>
                </c:pt>
                <c:pt idx="1886">
                  <c:v>1.2871586906352499</c:v>
                </c:pt>
                <c:pt idx="1887">
                  <c:v>1.28734057850755</c:v>
                </c:pt>
                <c:pt idx="1888">
                  <c:v>1.2875242169685499</c:v>
                </c:pt>
                <c:pt idx="1889">
                  <c:v>1.2877052511246401</c:v>
                </c:pt>
                <c:pt idx="1890">
                  <c:v>1.2878905919164201</c:v>
                </c:pt>
                <c:pt idx="1891">
                  <c:v>1.28807602266177</c:v>
                </c:pt>
                <c:pt idx="1892">
                  <c:v>1.28825994415973</c:v>
                </c:pt>
                <c:pt idx="1893">
                  <c:v>1.2884452107943201</c:v>
                </c:pt>
                <c:pt idx="1894">
                  <c:v>1.2886298305649899</c:v>
                </c:pt>
                <c:pt idx="1895">
                  <c:v>1.28880498773263</c:v>
                </c:pt>
                <c:pt idx="1896">
                  <c:v>1.2889761186529101</c:v>
                </c:pt>
                <c:pt idx="1897">
                  <c:v>1.28914153996801</c:v>
                </c:pt>
                <c:pt idx="1898">
                  <c:v>1.28930822600773</c:v>
                </c:pt>
                <c:pt idx="1899">
                  <c:v>1.2894792339160099</c:v>
                </c:pt>
                <c:pt idx="1900">
                  <c:v>1.2896409499266299</c:v>
                </c:pt>
                <c:pt idx="1901">
                  <c:v>1.28980570641073</c:v>
                </c:pt>
                <c:pt idx="1902">
                  <c:v>1.2899669055893299</c:v>
                </c:pt>
                <c:pt idx="1903">
                  <c:v>1.2901263596839001</c:v>
                </c:pt>
                <c:pt idx="1904">
                  <c:v>1.2902851436631</c:v>
                </c:pt>
                <c:pt idx="1905">
                  <c:v>1.2904374871542901</c:v>
                </c:pt>
                <c:pt idx="1906">
                  <c:v>1.2905839749641099</c:v>
                </c:pt>
                <c:pt idx="1907">
                  <c:v>1.2907365553297301</c:v>
                </c:pt>
                <c:pt idx="1908">
                  <c:v>1.2908870390976599</c:v>
                </c:pt>
                <c:pt idx="1909">
                  <c:v>1.2910373136698099</c:v>
                </c:pt>
                <c:pt idx="1910">
                  <c:v>1.2911812963557101</c:v>
                </c:pt>
                <c:pt idx="1911">
                  <c:v>1.2913259848635801</c:v>
                </c:pt>
                <c:pt idx="1912">
                  <c:v>1.29148095508218</c:v>
                </c:pt>
                <c:pt idx="1913">
                  <c:v>1.29163351611318</c:v>
                </c:pt>
                <c:pt idx="1914">
                  <c:v>1.29177530760201</c:v>
                </c:pt>
                <c:pt idx="1915">
                  <c:v>1.2919141671121701</c:v>
                </c:pt>
                <c:pt idx="1916">
                  <c:v>1.2920597065602599</c:v>
                </c:pt>
                <c:pt idx="1917">
                  <c:v>1.2922089047626599</c:v>
                </c:pt>
                <c:pt idx="1918">
                  <c:v>1.29235910874211</c:v>
                </c:pt>
                <c:pt idx="1919">
                  <c:v>1.29250945929292</c:v>
                </c:pt>
                <c:pt idx="1920">
                  <c:v>1.2926567937308699</c:v>
                </c:pt>
                <c:pt idx="1921">
                  <c:v>1.29280876859559</c:v>
                </c:pt>
                <c:pt idx="1922">
                  <c:v>1.29296181102677</c:v>
                </c:pt>
                <c:pt idx="1923">
                  <c:v>1.29311672180126</c:v>
                </c:pt>
                <c:pt idx="1924">
                  <c:v>1.2932704966797199</c:v>
                </c:pt>
                <c:pt idx="1925">
                  <c:v>1.29342409472555</c:v>
                </c:pt>
                <c:pt idx="1926">
                  <c:v>1.2935862326982701</c:v>
                </c:pt>
                <c:pt idx="1927">
                  <c:v>1.2937525816327899</c:v>
                </c:pt>
                <c:pt idx="1928">
                  <c:v>1.29391721026924</c:v>
                </c:pt>
                <c:pt idx="1929">
                  <c:v>1.2940878340976001</c:v>
                </c:pt>
                <c:pt idx="1930">
                  <c:v>1.2942602011786299</c:v>
                </c:pt>
                <c:pt idx="1931">
                  <c:v>1.2944285585631901</c:v>
                </c:pt>
                <c:pt idx="1932">
                  <c:v>1.2945970966979099</c:v>
                </c:pt>
                <c:pt idx="1933">
                  <c:v>1.2947649668460599</c:v>
                </c:pt>
                <c:pt idx="1934">
                  <c:v>1.29493524360959</c:v>
                </c:pt>
                <c:pt idx="1935">
                  <c:v>1.2951038688305001</c:v>
                </c:pt>
                <c:pt idx="1936">
                  <c:v>1.29527218215379</c:v>
                </c:pt>
                <c:pt idx="1937">
                  <c:v>1.2954470690382001</c:v>
                </c:pt>
                <c:pt idx="1938">
                  <c:v>1.2956237545468301</c:v>
                </c:pt>
                <c:pt idx="1939">
                  <c:v>1.2958050312729701</c:v>
                </c:pt>
                <c:pt idx="1940">
                  <c:v>1.29599033547609</c:v>
                </c:pt>
                <c:pt idx="1941">
                  <c:v>1.29617423650973</c:v>
                </c:pt>
                <c:pt idx="1942">
                  <c:v>1.29636461749517</c:v>
                </c:pt>
                <c:pt idx="1943">
                  <c:v>1.2965558653395799</c:v>
                </c:pt>
                <c:pt idx="1944">
                  <c:v>1.29674251962022</c:v>
                </c:pt>
                <c:pt idx="1945">
                  <c:v>1.2969354996553699</c:v>
                </c:pt>
                <c:pt idx="1946">
                  <c:v>1.2971355011855299</c:v>
                </c:pt>
                <c:pt idx="1947">
                  <c:v>1.2973335253084699</c:v>
                </c:pt>
                <c:pt idx="1948">
                  <c:v>1.2975384905744001</c:v>
                </c:pt>
                <c:pt idx="1949">
                  <c:v>1.29774333802986</c:v>
                </c:pt>
                <c:pt idx="1950">
                  <c:v>1.297958044005</c:v>
                </c:pt>
                <c:pt idx="1951">
                  <c:v>1.2981716270892201</c:v>
                </c:pt>
                <c:pt idx="1952">
                  <c:v>1.2983890289759801</c:v>
                </c:pt>
                <c:pt idx="1953">
                  <c:v>1.29861384113127</c:v>
                </c:pt>
                <c:pt idx="1954">
                  <c:v>1.2988419285560999</c:v>
                </c:pt>
                <c:pt idx="1955">
                  <c:v>1.29906345710569</c:v>
                </c:pt>
                <c:pt idx="1956">
                  <c:v>1.2992876749300699</c:v>
                </c:pt>
                <c:pt idx="1957">
                  <c:v>1.29951089465636</c:v>
                </c:pt>
                <c:pt idx="1958">
                  <c:v>1.2997367854667501</c:v>
                </c:pt>
                <c:pt idx="1959">
                  <c:v>1.2999642439027601</c:v>
                </c:pt>
                <c:pt idx="1960">
                  <c:v>1.3001825162542</c:v>
                </c:pt>
                <c:pt idx="1961">
                  <c:v>1.3003914446598701</c:v>
                </c:pt>
                <c:pt idx="1962">
                  <c:v>1.30059796886143</c:v>
                </c:pt>
                <c:pt idx="1963">
                  <c:v>1.3008068310382399</c:v>
                </c:pt>
                <c:pt idx="1964">
                  <c:v>1.3010120141388199</c:v>
                </c:pt>
                <c:pt idx="1965">
                  <c:v>1.3012202581605501</c:v>
                </c:pt>
                <c:pt idx="1966">
                  <c:v>1.3014336089071701</c:v>
                </c:pt>
                <c:pt idx="1967">
                  <c:v>1.30164420033629</c:v>
                </c:pt>
                <c:pt idx="1968">
                  <c:v>1.30185542747116</c:v>
                </c:pt>
                <c:pt idx="1969">
                  <c:v>1.30206326710149</c:v>
                </c:pt>
                <c:pt idx="1970">
                  <c:v>1.30226441876485</c:v>
                </c:pt>
                <c:pt idx="1971">
                  <c:v>1.3024685053467</c:v>
                </c:pt>
                <c:pt idx="1972">
                  <c:v>1.3026631123339101</c:v>
                </c:pt>
                <c:pt idx="1973">
                  <c:v>1.30285862734304</c:v>
                </c:pt>
                <c:pt idx="1974">
                  <c:v>1.3030516285324401</c:v>
                </c:pt>
                <c:pt idx="1975">
                  <c:v>1.3032467742710501</c:v>
                </c:pt>
                <c:pt idx="1976">
                  <c:v>1.30344342875788</c:v>
                </c:pt>
                <c:pt idx="1977">
                  <c:v>1.3036357915708301</c:v>
                </c:pt>
                <c:pt idx="1978">
                  <c:v>1.3038302153527499</c:v>
                </c:pt>
                <c:pt idx="1979">
                  <c:v>1.3040267591269099</c:v>
                </c:pt>
                <c:pt idx="1980">
                  <c:v>1.30422870352861</c:v>
                </c:pt>
                <c:pt idx="1981">
                  <c:v>1.3044284722194099</c:v>
                </c:pt>
                <c:pt idx="1982">
                  <c:v>1.3046252743495099</c:v>
                </c:pt>
                <c:pt idx="1983">
                  <c:v>1.3048147513884101</c:v>
                </c:pt>
                <c:pt idx="1984">
                  <c:v>1.30500786437172</c:v>
                </c:pt>
                <c:pt idx="1985">
                  <c:v>1.30520735859764</c:v>
                </c:pt>
                <c:pt idx="1986">
                  <c:v>1.3053998097811099</c:v>
                </c:pt>
                <c:pt idx="1987">
                  <c:v>1.3055917400708801</c:v>
                </c:pt>
                <c:pt idx="1988">
                  <c:v>1.30578169450259</c:v>
                </c:pt>
                <c:pt idx="1989">
                  <c:v>1.30597801501024</c:v>
                </c:pt>
                <c:pt idx="1990">
                  <c:v>1.30617575125064</c:v>
                </c:pt>
                <c:pt idx="1991">
                  <c:v>1.3063729203786401</c:v>
                </c:pt>
                <c:pt idx="1992">
                  <c:v>1.3065648944894901</c:v>
                </c:pt>
                <c:pt idx="1993">
                  <c:v>1.3067586357445</c:v>
                </c:pt>
                <c:pt idx="1994">
                  <c:v>1.30695681357816</c:v>
                </c:pt>
                <c:pt idx="1995">
                  <c:v>1.3071596699168599</c:v>
                </c:pt>
                <c:pt idx="1996">
                  <c:v>1.3073622231566999</c:v>
                </c:pt>
                <c:pt idx="1997">
                  <c:v>1.3075692396629299</c:v>
                </c:pt>
                <c:pt idx="1998">
                  <c:v>1.3077745169991699</c:v>
                </c:pt>
                <c:pt idx="1999">
                  <c:v>1.30798331738361</c:v>
                </c:pt>
                <c:pt idx="2000">
                  <c:v>1.3081977934898801</c:v>
                </c:pt>
                <c:pt idx="2001">
                  <c:v>1.30840430873177</c:v>
                </c:pt>
                <c:pt idx="2002">
                  <c:v>1.3086037269642401</c:v>
                </c:pt>
                <c:pt idx="2003">
                  <c:v>1.30880739728393</c:v>
                </c:pt>
                <c:pt idx="2004">
                  <c:v>1.30901397365794</c:v>
                </c:pt>
                <c:pt idx="2005">
                  <c:v>1.3092236231652501</c:v>
                </c:pt>
                <c:pt idx="2006">
                  <c:v>1.3094242579647499</c:v>
                </c:pt>
                <c:pt idx="2007">
                  <c:v>1.3096252102205099</c:v>
                </c:pt>
                <c:pt idx="2008">
                  <c:v>1.30982635954408</c:v>
                </c:pt>
                <c:pt idx="2009">
                  <c:v>1.3100218542477899</c:v>
                </c:pt>
                <c:pt idx="2010">
                  <c:v>1.3102043415892499</c:v>
                </c:pt>
                <c:pt idx="2011">
                  <c:v>1.31038086624618</c:v>
                </c:pt>
                <c:pt idx="2012">
                  <c:v>1.3105580933084799</c:v>
                </c:pt>
                <c:pt idx="2013">
                  <c:v>1.31073795144854</c:v>
                </c:pt>
                <c:pt idx="2014">
                  <c:v>1.31092172041128</c:v>
                </c:pt>
                <c:pt idx="2015">
                  <c:v>1.3111057589089301</c:v>
                </c:pt>
                <c:pt idx="2016">
                  <c:v>1.3112880627526</c:v>
                </c:pt>
                <c:pt idx="2017">
                  <c:v>1.3114745946579001</c:v>
                </c:pt>
                <c:pt idx="2018">
                  <c:v>1.3116651845290499</c:v>
                </c:pt>
                <c:pt idx="2019">
                  <c:v>1.31184949334251</c:v>
                </c:pt>
                <c:pt idx="2020">
                  <c:v>1.31202774470075</c:v>
                </c:pt>
                <c:pt idx="2021">
                  <c:v>1.3122105079511199</c:v>
                </c:pt>
                <c:pt idx="2022">
                  <c:v>1.31238689267943</c:v>
                </c:pt>
                <c:pt idx="2023">
                  <c:v>1.31256682445633</c:v>
                </c:pt>
                <c:pt idx="2024">
                  <c:v>1.31275586834117</c:v>
                </c:pt>
                <c:pt idx="2025">
                  <c:v>1.31295731156747</c:v>
                </c:pt>
                <c:pt idx="2026">
                  <c:v>1.3131708910193001</c:v>
                </c:pt>
                <c:pt idx="2027">
                  <c:v>1.31338132585554</c:v>
                </c:pt>
                <c:pt idx="2028">
                  <c:v>1.3135847115552299</c:v>
                </c:pt>
                <c:pt idx="2029">
                  <c:v>1.31379198246519</c:v>
                </c:pt>
                <c:pt idx="2030">
                  <c:v>1.31399874060305</c:v>
                </c:pt>
                <c:pt idx="2031">
                  <c:v>1.31420742246476</c:v>
                </c:pt>
                <c:pt idx="2032">
                  <c:v>1.31441914800812</c:v>
                </c:pt>
                <c:pt idx="2033">
                  <c:v>1.3146311341194901</c:v>
                </c:pt>
                <c:pt idx="2034">
                  <c:v>1.3148464312027599</c:v>
                </c:pt>
                <c:pt idx="2035">
                  <c:v>1.31506138120561</c:v>
                </c:pt>
                <c:pt idx="2036">
                  <c:v>1.31527681355709</c:v>
                </c:pt>
                <c:pt idx="2037">
                  <c:v>1.31549278838198</c:v>
                </c:pt>
                <c:pt idx="2038">
                  <c:v>1.3157110551196001</c:v>
                </c:pt>
                <c:pt idx="2039">
                  <c:v>1.31592091948374</c:v>
                </c:pt>
                <c:pt idx="2040">
                  <c:v>1.3161332170947799</c:v>
                </c:pt>
                <c:pt idx="2041">
                  <c:v>1.3163432884668</c:v>
                </c:pt>
                <c:pt idx="2042">
                  <c:v>1.3165511647371799</c:v>
                </c:pt>
                <c:pt idx="2043">
                  <c:v>1.3167566790549201</c:v>
                </c:pt>
                <c:pt idx="2044">
                  <c:v>1.31695749076105</c:v>
                </c:pt>
                <c:pt idx="2045">
                  <c:v>1.3171565200250499</c:v>
                </c:pt>
                <c:pt idx="2046">
                  <c:v>1.31735731226634</c:v>
                </c:pt>
                <c:pt idx="2047">
                  <c:v>1.3175524908204499</c:v>
                </c:pt>
                <c:pt idx="2048">
                  <c:v>1.31775014712994</c:v>
                </c:pt>
                <c:pt idx="2049">
                  <c:v>1.31795039796386</c:v>
                </c:pt>
                <c:pt idx="2050">
                  <c:v>1.3181516749709099</c:v>
                </c:pt>
                <c:pt idx="2051">
                  <c:v>1.3183521934531299</c:v>
                </c:pt>
                <c:pt idx="2052">
                  <c:v>1.3185582845606001</c:v>
                </c:pt>
                <c:pt idx="2053">
                  <c:v>1.3187599726222401</c:v>
                </c:pt>
                <c:pt idx="2054">
                  <c:v>1.31896909783517</c:v>
                </c:pt>
                <c:pt idx="2055">
                  <c:v>1.3191775923523099</c:v>
                </c:pt>
                <c:pt idx="2056">
                  <c:v>1.3193840896634099</c:v>
                </c:pt>
                <c:pt idx="2057">
                  <c:v>1.3195832868563799</c:v>
                </c:pt>
                <c:pt idx="2058">
                  <c:v>1.3197876326525999</c:v>
                </c:pt>
                <c:pt idx="2059">
                  <c:v>1.31999825967572</c:v>
                </c:pt>
                <c:pt idx="2060">
                  <c:v>1.3202156807776699</c:v>
                </c:pt>
                <c:pt idx="2061">
                  <c:v>1.3204379339436501</c:v>
                </c:pt>
                <c:pt idx="2062">
                  <c:v>1.3206626829975701</c:v>
                </c:pt>
                <c:pt idx="2063">
                  <c:v>1.32088863169849</c:v>
                </c:pt>
                <c:pt idx="2064">
                  <c:v>1.3211093488902399</c:v>
                </c:pt>
                <c:pt idx="2065">
                  <c:v>1.3213328470933401</c:v>
                </c:pt>
                <c:pt idx="2066">
                  <c:v>1.32154347293023</c:v>
                </c:pt>
                <c:pt idx="2067">
                  <c:v>1.3217584268851701</c:v>
                </c:pt>
                <c:pt idx="2068">
                  <c:v>1.32196731773667</c:v>
                </c:pt>
                <c:pt idx="2069">
                  <c:v>1.3221771450933</c:v>
                </c:pt>
                <c:pt idx="2070">
                  <c:v>1.3223878727931</c:v>
                </c:pt>
                <c:pt idx="2071">
                  <c:v>1.32258884326105</c:v>
                </c:pt>
                <c:pt idx="2072">
                  <c:v>1.3227880274355399</c:v>
                </c:pt>
                <c:pt idx="2073">
                  <c:v>1.32298833859376</c:v>
                </c:pt>
                <c:pt idx="2074">
                  <c:v>1.3231889573193301</c:v>
                </c:pt>
                <c:pt idx="2075">
                  <c:v>1.3233948811557401</c:v>
                </c:pt>
                <c:pt idx="2076">
                  <c:v>1.3236013965228099</c:v>
                </c:pt>
                <c:pt idx="2077">
                  <c:v>1.32381194605749</c:v>
                </c:pt>
                <c:pt idx="2078">
                  <c:v>1.3240195547359299</c:v>
                </c:pt>
                <c:pt idx="2079">
                  <c:v>1.32422745548604</c:v>
                </c:pt>
                <c:pt idx="2080">
                  <c:v>1.32443528821122</c:v>
                </c:pt>
                <c:pt idx="2081">
                  <c:v>1.3246416216916199</c:v>
                </c:pt>
                <c:pt idx="2082">
                  <c:v>1.32485424474896</c:v>
                </c:pt>
                <c:pt idx="2083">
                  <c:v>1.32506095319573</c:v>
                </c:pt>
                <c:pt idx="2084">
                  <c:v>1.3252681420936501</c:v>
                </c:pt>
                <c:pt idx="2085">
                  <c:v>1.3254680574392099</c:v>
                </c:pt>
                <c:pt idx="2086">
                  <c:v>1.32566553312867</c:v>
                </c:pt>
                <c:pt idx="2087">
                  <c:v>1.32586283678586</c:v>
                </c:pt>
                <c:pt idx="2088">
                  <c:v>1.32605171759525</c:v>
                </c:pt>
                <c:pt idx="2089">
                  <c:v>1.32623770777429</c:v>
                </c:pt>
                <c:pt idx="2090">
                  <c:v>1.32642344951173</c:v>
                </c:pt>
                <c:pt idx="2091">
                  <c:v>1.3266075504602599</c:v>
                </c:pt>
                <c:pt idx="2092">
                  <c:v>1.3267901200860901</c:v>
                </c:pt>
                <c:pt idx="2093">
                  <c:v>1.32697489575336</c:v>
                </c:pt>
                <c:pt idx="2094">
                  <c:v>1.3271607303055699</c:v>
                </c:pt>
                <c:pt idx="2095">
                  <c:v>1.32734849699223</c:v>
                </c:pt>
                <c:pt idx="2096">
                  <c:v>1.32753951629263</c:v>
                </c:pt>
                <c:pt idx="2097">
                  <c:v>1.32772997439634</c:v>
                </c:pt>
                <c:pt idx="2098">
                  <c:v>1.3279248165881401</c:v>
                </c:pt>
                <c:pt idx="2099">
                  <c:v>1.32810980757301</c:v>
                </c:pt>
                <c:pt idx="2100">
                  <c:v>1.3282922582858001</c:v>
                </c:pt>
                <c:pt idx="2101">
                  <c:v>1.3284762938452399</c:v>
                </c:pt>
                <c:pt idx="2102">
                  <c:v>1.3286616303372101</c:v>
                </c:pt>
                <c:pt idx="2103">
                  <c:v>1.3288444778077799</c:v>
                </c:pt>
                <c:pt idx="2104">
                  <c:v>1.3290243666553501</c:v>
                </c:pt>
                <c:pt idx="2105">
                  <c:v>1.3292059169703601</c:v>
                </c:pt>
                <c:pt idx="2106">
                  <c:v>1.3293811144586301</c:v>
                </c:pt>
                <c:pt idx="2107">
                  <c:v>1.32955480308274</c:v>
                </c:pt>
                <c:pt idx="2108">
                  <c:v>1.32972870197441</c:v>
                </c:pt>
                <c:pt idx="2109">
                  <c:v>1.3299083932973801</c:v>
                </c:pt>
                <c:pt idx="2110">
                  <c:v>1.33008422429269</c:v>
                </c:pt>
                <c:pt idx="2111">
                  <c:v>1.33025895429393</c:v>
                </c:pt>
                <c:pt idx="2112">
                  <c:v>1.33043660265201</c:v>
                </c:pt>
                <c:pt idx="2113">
                  <c:v>1.3306114803664799</c:v>
                </c:pt>
                <c:pt idx="2114">
                  <c:v>1.3307865887108401</c:v>
                </c:pt>
                <c:pt idx="2115">
                  <c:v>1.3309667133526899</c:v>
                </c:pt>
                <c:pt idx="2116">
                  <c:v>1.3311473127100799</c:v>
                </c:pt>
                <c:pt idx="2117">
                  <c:v>1.33133182865865</c:v>
                </c:pt>
                <c:pt idx="2118">
                  <c:v>1.33151466786428</c:v>
                </c:pt>
                <c:pt idx="2119">
                  <c:v>1.33170263267846</c:v>
                </c:pt>
                <c:pt idx="2120">
                  <c:v>1.33188216758431</c:v>
                </c:pt>
                <c:pt idx="2121">
                  <c:v>1.3320655355290001</c:v>
                </c:pt>
                <c:pt idx="2122">
                  <c:v>1.3322467868149399</c:v>
                </c:pt>
                <c:pt idx="2123">
                  <c:v>1.3324312978858099</c:v>
                </c:pt>
                <c:pt idx="2124">
                  <c:v>1.3326183496444901</c:v>
                </c:pt>
                <c:pt idx="2125">
                  <c:v>1.3327977947515</c:v>
                </c:pt>
                <c:pt idx="2126">
                  <c:v>1.33297748197999</c:v>
                </c:pt>
                <c:pt idx="2127">
                  <c:v>1.3331499561792901</c:v>
                </c:pt>
                <c:pt idx="2128">
                  <c:v>1.33332486352207</c:v>
                </c:pt>
                <c:pt idx="2129">
                  <c:v>1.3335041694691501</c:v>
                </c:pt>
                <c:pt idx="2130">
                  <c:v>1.33368132962508</c:v>
                </c:pt>
                <c:pt idx="2131">
                  <c:v>1.3338572186847999</c:v>
                </c:pt>
                <c:pt idx="2132">
                  <c:v>1.3340349283969599</c:v>
                </c:pt>
                <c:pt idx="2133">
                  <c:v>1.3342137614107199</c:v>
                </c:pt>
                <c:pt idx="2134">
                  <c:v>1.3343890916207699</c:v>
                </c:pt>
                <c:pt idx="2135">
                  <c:v>1.33455868880423</c:v>
                </c:pt>
                <c:pt idx="2136">
                  <c:v>1.33472721492776</c:v>
                </c:pt>
                <c:pt idx="2137">
                  <c:v>1.3348858799991801</c:v>
                </c:pt>
                <c:pt idx="2138">
                  <c:v>1.3350452152144501</c:v>
                </c:pt>
                <c:pt idx="2139">
                  <c:v>1.33520178952543</c:v>
                </c:pt>
                <c:pt idx="2140">
                  <c:v>1.33535860520104</c:v>
                </c:pt>
                <c:pt idx="2141">
                  <c:v>1.33551762834822</c:v>
                </c:pt>
                <c:pt idx="2142">
                  <c:v>1.3356776378362101</c:v>
                </c:pt>
                <c:pt idx="2143">
                  <c:v>1.3358284751437099</c:v>
                </c:pt>
                <c:pt idx="2144">
                  <c:v>1.3359726212179699</c:v>
                </c:pt>
                <c:pt idx="2145">
                  <c:v>1.3361232614874099</c:v>
                </c:pt>
                <c:pt idx="2146">
                  <c:v>1.33626624113681</c:v>
                </c:pt>
                <c:pt idx="2147">
                  <c:v>1.3364117624933101</c:v>
                </c:pt>
                <c:pt idx="2148">
                  <c:v>1.3365487527486699</c:v>
                </c:pt>
                <c:pt idx="2149">
                  <c:v>1.3366905919422001</c:v>
                </c:pt>
                <c:pt idx="2150">
                  <c:v>1.33683149992135</c:v>
                </c:pt>
                <c:pt idx="2151">
                  <c:v>1.3369713754243899</c:v>
                </c:pt>
                <c:pt idx="2152">
                  <c:v>1.33711056630445</c:v>
                </c:pt>
                <c:pt idx="2153">
                  <c:v>1.3372473417052699</c:v>
                </c:pt>
                <c:pt idx="2154">
                  <c:v>1.3373795924860299</c:v>
                </c:pt>
                <c:pt idx="2155">
                  <c:v>1.33751193600532</c:v>
                </c:pt>
                <c:pt idx="2156">
                  <c:v>1.33764440880768</c:v>
                </c:pt>
                <c:pt idx="2157">
                  <c:v>1.3377753625866899</c:v>
                </c:pt>
                <c:pt idx="2158">
                  <c:v>1.3379057655163999</c:v>
                </c:pt>
                <c:pt idx="2159">
                  <c:v>1.3380357539565</c:v>
                </c:pt>
                <c:pt idx="2160">
                  <c:v>1.3381639613796901</c:v>
                </c:pt>
                <c:pt idx="2161">
                  <c:v>1.3382933114148501</c:v>
                </c:pt>
                <c:pt idx="2162">
                  <c:v>1.3384306419407199</c:v>
                </c:pt>
                <c:pt idx="2163">
                  <c:v>1.3385665272285501</c:v>
                </c:pt>
                <c:pt idx="2164">
                  <c:v>1.3386988769996899</c:v>
                </c:pt>
                <c:pt idx="2165">
                  <c:v>1.3388208570225</c:v>
                </c:pt>
                <c:pt idx="2166">
                  <c:v>1.3389399514676601</c:v>
                </c:pt>
                <c:pt idx="2167">
                  <c:v>1.33906139188764</c:v>
                </c:pt>
                <c:pt idx="2168">
                  <c:v>1.3391846011083299</c:v>
                </c:pt>
                <c:pt idx="2169">
                  <c:v>1.33929847761173</c:v>
                </c:pt>
                <c:pt idx="2170">
                  <c:v>1.3394138671271301</c:v>
                </c:pt>
                <c:pt idx="2171">
                  <c:v>1.3395325200702899</c:v>
                </c:pt>
                <c:pt idx="2172">
                  <c:v>1.3396441604685501</c:v>
                </c:pt>
                <c:pt idx="2173">
                  <c:v>1.3397600342192399</c:v>
                </c:pt>
                <c:pt idx="2174">
                  <c:v>1.3398717832604801</c:v>
                </c:pt>
                <c:pt idx="2175">
                  <c:v>1.3399838348509201</c:v>
                </c:pt>
                <c:pt idx="2176">
                  <c:v>1.34009240691474</c:v>
                </c:pt>
                <c:pt idx="2177">
                  <c:v>1.3401978135047301</c:v>
                </c:pt>
                <c:pt idx="2178">
                  <c:v>1.34031003507216</c:v>
                </c:pt>
                <c:pt idx="2179">
                  <c:v>1.34042668976011</c:v>
                </c:pt>
                <c:pt idx="2180">
                  <c:v>1.34054578209665</c:v>
                </c:pt>
                <c:pt idx="2181">
                  <c:v>1.3406587702969399</c:v>
                </c:pt>
                <c:pt idx="2182">
                  <c:v>1.3407699319058699</c:v>
                </c:pt>
                <c:pt idx="2183">
                  <c:v>1.3408714037453</c:v>
                </c:pt>
                <c:pt idx="2184">
                  <c:v>1.34096792834668</c:v>
                </c:pt>
                <c:pt idx="2185">
                  <c:v>1.34106166171575</c:v>
                </c:pt>
                <c:pt idx="2186">
                  <c:v>1.34115341920627</c:v>
                </c:pt>
                <c:pt idx="2187">
                  <c:v>1.34124127192443</c:v>
                </c:pt>
                <c:pt idx="2188">
                  <c:v>1.3413320910340401</c:v>
                </c:pt>
                <c:pt idx="2189">
                  <c:v>1.3414258244747499</c:v>
                </c:pt>
                <c:pt idx="2190">
                  <c:v>1.3415185868867101</c:v>
                </c:pt>
                <c:pt idx="2191">
                  <c:v>1.3416067225655599</c:v>
                </c:pt>
                <c:pt idx="2192">
                  <c:v>1.34169456638413</c:v>
                </c:pt>
                <c:pt idx="2193">
                  <c:v>1.34178248068674</c:v>
                </c:pt>
                <c:pt idx="2194">
                  <c:v>1.3418712589278099</c:v>
                </c:pt>
                <c:pt idx="2195">
                  <c:v>1.3419618847660999</c:v>
                </c:pt>
                <c:pt idx="2196">
                  <c:v>1.3420581563927501</c:v>
                </c:pt>
                <c:pt idx="2197">
                  <c:v>1.3421537379112201</c:v>
                </c:pt>
                <c:pt idx="2198">
                  <c:v>1.3422428009580101</c:v>
                </c:pt>
                <c:pt idx="2199">
                  <c:v>1.3423332822349301</c:v>
                </c:pt>
                <c:pt idx="2200">
                  <c:v>1.34242793172402</c:v>
                </c:pt>
                <c:pt idx="2201">
                  <c:v>1.3425276590695201</c:v>
                </c:pt>
                <c:pt idx="2202">
                  <c:v>1.34262238968841</c:v>
                </c:pt>
                <c:pt idx="2203">
                  <c:v>1.3427135621384401</c:v>
                </c:pt>
                <c:pt idx="2204">
                  <c:v>1.3428070493236499</c:v>
                </c:pt>
                <c:pt idx="2205">
                  <c:v>1.3428990220941901</c:v>
                </c:pt>
                <c:pt idx="2206">
                  <c:v>1.34297815252101</c:v>
                </c:pt>
                <c:pt idx="2207">
                  <c:v>1.34305338608886</c:v>
                </c:pt>
                <c:pt idx="2208">
                  <c:v>1.3431351375487901</c:v>
                </c:pt>
                <c:pt idx="2209">
                  <c:v>1.3432110947953599</c:v>
                </c:pt>
                <c:pt idx="2210">
                  <c:v>1.34328785093045</c:v>
                </c:pt>
                <c:pt idx="2211">
                  <c:v>1.3433619834403601</c:v>
                </c:pt>
                <c:pt idx="2212">
                  <c:v>1.3434382773615099</c:v>
                </c:pt>
                <c:pt idx="2213">
                  <c:v>1.3435172102896</c:v>
                </c:pt>
                <c:pt idx="2214">
                  <c:v>1.3436021570138199</c:v>
                </c:pt>
                <c:pt idx="2215">
                  <c:v>1.34368549637699</c:v>
                </c:pt>
                <c:pt idx="2216">
                  <c:v>1.3437664841382699</c:v>
                </c:pt>
                <c:pt idx="2217">
                  <c:v>1.34385065743443</c:v>
                </c:pt>
                <c:pt idx="2218">
                  <c:v>1.3439301300925599</c:v>
                </c:pt>
                <c:pt idx="2219">
                  <c:v>1.3440011118139199</c:v>
                </c:pt>
                <c:pt idx="2220">
                  <c:v>1.34407309174546</c:v>
                </c:pt>
                <c:pt idx="2221">
                  <c:v>1.34414954632713</c:v>
                </c:pt>
                <c:pt idx="2222">
                  <c:v>1.34422430165389</c:v>
                </c:pt>
                <c:pt idx="2223">
                  <c:v>1.34430028120391</c:v>
                </c:pt>
                <c:pt idx="2224">
                  <c:v>1.34437060834299</c:v>
                </c:pt>
                <c:pt idx="2225">
                  <c:v>1.34444170932734</c:v>
                </c:pt>
                <c:pt idx="2226">
                  <c:v>1.34450430201758</c:v>
                </c:pt>
                <c:pt idx="2227">
                  <c:v>1.34456666176781</c:v>
                </c:pt>
                <c:pt idx="2228">
                  <c:v>1.3446287449811201</c:v>
                </c:pt>
                <c:pt idx="2229">
                  <c:v>1.3446944484733701</c:v>
                </c:pt>
                <c:pt idx="2230">
                  <c:v>1.3447625763394699</c:v>
                </c:pt>
                <c:pt idx="2231">
                  <c:v>1.34483427077198</c:v>
                </c:pt>
                <c:pt idx="2232">
                  <c:v>1.34490690464941</c:v>
                </c:pt>
                <c:pt idx="2233">
                  <c:v>1.34497656059071</c:v>
                </c:pt>
                <c:pt idx="2234">
                  <c:v>1.3450448314524901</c:v>
                </c:pt>
                <c:pt idx="2235">
                  <c:v>1.34511376395549</c:v>
                </c:pt>
                <c:pt idx="2236">
                  <c:v>1.3451818138513201</c:v>
                </c:pt>
                <c:pt idx="2237">
                  <c:v>1.34524940370341</c:v>
                </c:pt>
                <c:pt idx="2238">
                  <c:v>1.3453215269013701</c:v>
                </c:pt>
                <c:pt idx="2239">
                  <c:v>1.3453985814378</c:v>
                </c:pt>
                <c:pt idx="2240">
                  <c:v>1.34547242325242</c:v>
                </c:pt>
                <c:pt idx="2241">
                  <c:v>1.3455438162223301</c:v>
                </c:pt>
                <c:pt idx="2242">
                  <c:v>1.3456167140005699</c:v>
                </c:pt>
                <c:pt idx="2243">
                  <c:v>1.3456859413331099</c:v>
                </c:pt>
                <c:pt idx="2244">
                  <c:v>1.34574828559035</c:v>
                </c:pt>
                <c:pt idx="2245">
                  <c:v>1.3458078502348101</c:v>
                </c:pt>
                <c:pt idx="2246">
                  <c:v>1.34586319007111</c:v>
                </c:pt>
                <c:pt idx="2247">
                  <c:v>1.3459202740771901</c:v>
                </c:pt>
                <c:pt idx="2248">
                  <c:v>1.34597917634799</c:v>
                </c:pt>
                <c:pt idx="2249">
                  <c:v>1.3460367904225601</c:v>
                </c:pt>
                <c:pt idx="2250">
                  <c:v>1.3460934734005701</c:v>
                </c:pt>
                <c:pt idx="2251">
                  <c:v>1.34615127305113</c:v>
                </c:pt>
                <c:pt idx="2252">
                  <c:v>1.34620105304517</c:v>
                </c:pt>
                <c:pt idx="2253">
                  <c:v>1.34624920042046</c:v>
                </c:pt>
                <c:pt idx="2254">
                  <c:v>1.3462984430864799</c:v>
                </c:pt>
                <c:pt idx="2255">
                  <c:v>1.3463471143285499</c:v>
                </c:pt>
                <c:pt idx="2256">
                  <c:v>1.34639517524228</c:v>
                </c:pt>
                <c:pt idx="2257">
                  <c:v>1.3464389112933399</c:v>
                </c:pt>
                <c:pt idx="2258">
                  <c:v>1.3464868687354901</c:v>
                </c:pt>
                <c:pt idx="2259">
                  <c:v>1.34652459901149</c:v>
                </c:pt>
                <c:pt idx="2260">
                  <c:v>1.34655494262149</c:v>
                </c:pt>
                <c:pt idx="2261">
                  <c:v>1.3465850996100599</c:v>
                </c:pt>
                <c:pt idx="2262">
                  <c:v>1.3466161709949001</c:v>
                </c:pt>
                <c:pt idx="2263">
                  <c:v>1.3466480809475601</c:v>
                </c:pt>
                <c:pt idx="2264">
                  <c:v>1.3466717556802199</c:v>
                </c:pt>
                <c:pt idx="2265">
                  <c:v>1.3466940643368199</c:v>
                </c:pt>
                <c:pt idx="2266">
                  <c:v>1.34671929193139</c:v>
                </c:pt>
                <c:pt idx="2267">
                  <c:v>1.34674183511616</c:v>
                </c:pt>
                <c:pt idx="2268">
                  <c:v>1.3467660980557501</c:v>
                </c:pt>
                <c:pt idx="2269">
                  <c:v>1.3467938565059601</c:v>
                </c:pt>
                <c:pt idx="2270">
                  <c:v>1.3468244233545501</c:v>
                </c:pt>
                <c:pt idx="2271">
                  <c:v>1.34685879317473</c:v>
                </c:pt>
                <c:pt idx="2272">
                  <c:v>1.3468862336482399</c:v>
                </c:pt>
                <c:pt idx="2273">
                  <c:v>1.34691696960732</c:v>
                </c:pt>
                <c:pt idx="2274">
                  <c:v>1.34695061890612</c:v>
                </c:pt>
                <c:pt idx="2275">
                  <c:v>1.3469824593509401</c:v>
                </c:pt>
                <c:pt idx="2276">
                  <c:v>1.34701567710214</c:v>
                </c:pt>
                <c:pt idx="2277">
                  <c:v>1.34704670200757</c:v>
                </c:pt>
                <c:pt idx="2278">
                  <c:v>1.3470770065416799</c:v>
                </c:pt>
                <c:pt idx="2279">
                  <c:v>1.34710145206276</c:v>
                </c:pt>
                <c:pt idx="2280">
                  <c:v>1.3471253495975899</c:v>
                </c:pt>
                <c:pt idx="2281">
                  <c:v>1.34715051077662</c:v>
                </c:pt>
                <c:pt idx="2282">
                  <c:v>1.34717592037112</c:v>
                </c:pt>
                <c:pt idx="2283">
                  <c:v>1.3472050664574</c:v>
                </c:pt>
                <c:pt idx="2284">
                  <c:v>1.3472304693775501</c:v>
                </c:pt>
                <c:pt idx="2285">
                  <c:v>1.34726036123113</c:v>
                </c:pt>
                <c:pt idx="2286">
                  <c:v>1.34729582677766</c:v>
                </c:pt>
                <c:pt idx="2287">
                  <c:v>1.34733424379196</c:v>
                </c:pt>
                <c:pt idx="2288">
                  <c:v>1.3473642994128701</c:v>
                </c:pt>
                <c:pt idx="2289">
                  <c:v>1.34739588061856</c:v>
                </c:pt>
                <c:pt idx="2290">
                  <c:v>1.34742786167249</c:v>
                </c:pt>
                <c:pt idx="2291">
                  <c:v>1.3474607229832101</c:v>
                </c:pt>
                <c:pt idx="2292">
                  <c:v>1.3474973840001401</c:v>
                </c:pt>
                <c:pt idx="2293">
                  <c:v>1.3475381898280401</c:v>
                </c:pt>
                <c:pt idx="2294">
                  <c:v>1.3475810889171</c:v>
                </c:pt>
                <c:pt idx="2295">
                  <c:v>1.34763023912734</c:v>
                </c:pt>
                <c:pt idx="2296">
                  <c:v>1.34767775708556</c:v>
                </c:pt>
                <c:pt idx="2297">
                  <c:v>1.3477239894100801</c:v>
                </c:pt>
                <c:pt idx="2298">
                  <c:v>1.3477688008969699</c:v>
                </c:pt>
                <c:pt idx="2299">
                  <c:v>1.3478126155258101</c:v>
                </c:pt>
                <c:pt idx="2300">
                  <c:v>1.3478642418066</c:v>
                </c:pt>
                <c:pt idx="2301">
                  <c:v>1.3479112886503299</c:v>
                </c:pt>
                <c:pt idx="2302">
                  <c:v>1.3479603357134</c:v>
                </c:pt>
                <c:pt idx="2303">
                  <c:v>1.3480088194922699</c:v>
                </c:pt>
                <c:pt idx="2304">
                  <c:v>1.3480578966208301</c:v>
                </c:pt>
                <c:pt idx="2305">
                  <c:v>1.3481048436235501</c:v>
                </c:pt>
                <c:pt idx="2306">
                  <c:v>1.34814667741691</c:v>
                </c:pt>
                <c:pt idx="2307">
                  <c:v>1.3481816482504101</c:v>
                </c:pt>
                <c:pt idx="2308">
                  <c:v>1.3482159399400999</c:v>
                </c:pt>
                <c:pt idx="2309">
                  <c:v>1.3482445933727201</c:v>
                </c:pt>
                <c:pt idx="2310">
                  <c:v>1.34826804142825</c:v>
                </c:pt>
                <c:pt idx="2311">
                  <c:v>1.34829147381619</c:v>
                </c:pt>
                <c:pt idx="2312">
                  <c:v>1.3483080496328701</c:v>
                </c:pt>
                <c:pt idx="2313">
                  <c:v>1.3483274721112499</c:v>
                </c:pt>
                <c:pt idx="2314">
                  <c:v>1.3483532797614799</c:v>
                </c:pt>
                <c:pt idx="2315">
                  <c:v>1.3483794238300999</c:v>
                </c:pt>
                <c:pt idx="2316">
                  <c:v>1.3484047809347199</c:v>
                </c:pt>
                <c:pt idx="2317">
                  <c:v>1.3484319997413099</c:v>
                </c:pt>
                <c:pt idx="2318">
                  <c:v>1.3484612362200299</c:v>
                </c:pt>
                <c:pt idx="2319">
                  <c:v>1.34849048741238</c:v>
                </c:pt>
                <c:pt idx="2320">
                  <c:v>1.3485235111976499</c:v>
                </c:pt>
                <c:pt idx="2321">
                  <c:v>1.34855428242569</c:v>
                </c:pt>
                <c:pt idx="2322">
                  <c:v>1.3485894531029099</c:v>
                </c:pt>
                <c:pt idx="2323">
                  <c:v>1.348622788318</c:v>
                </c:pt>
                <c:pt idx="2324">
                  <c:v>1.3486529604116999</c:v>
                </c:pt>
                <c:pt idx="2325">
                  <c:v>1.34869077647139</c:v>
                </c:pt>
                <c:pt idx="2326">
                  <c:v>1.34872071215411</c:v>
                </c:pt>
                <c:pt idx="2327">
                  <c:v>1.3487529304349399</c:v>
                </c:pt>
                <c:pt idx="2328">
                  <c:v>1.3487840291353099</c:v>
                </c:pt>
                <c:pt idx="2329">
                  <c:v>1.34881945625163</c:v>
                </c:pt>
                <c:pt idx="2330">
                  <c:v>1.34885534832125</c:v>
                </c:pt>
                <c:pt idx="2331">
                  <c:v>1.3488912377404201</c:v>
                </c:pt>
                <c:pt idx="2332">
                  <c:v>1.3489323180428101</c:v>
                </c:pt>
                <c:pt idx="2333">
                  <c:v>1.3489794162087101</c:v>
                </c:pt>
                <c:pt idx="2334">
                  <c:v>1.3490251143202701</c:v>
                </c:pt>
                <c:pt idx="2335">
                  <c:v>1.34907113280836</c:v>
                </c:pt>
                <c:pt idx="2336">
                  <c:v>1.3491114963892901</c:v>
                </c:pt>
                <c:pt idx="2337">
                  <c:v>1.34914735740542</c:v>
                </c:pt>
                <c:pt idx="2338">
                  <c:v>1.34918052477469</c:v>
                </c:pt>
                <c:pt idx="2339">
                  <c:v>1.34921605786933</c:v>
                </c:pt>
                <c:pt idx="2340">
                  <c:v>1.3492463255068099</c:v>
                </c:pt>
                <c:pt idx="2341">
                  <c:v>1.3492804443645501</c:v>
                </c:pt>
                <c:pt idx="2342">
                  <c:v>1.3493168617886799</c:v>
                </c:pt>
                <c:pt idx="2343">
                  <c:v>1.34934811034867</c:v>
                </c:pt>
                <c:pt idx="2344">
                  <c:v>1.34938375713557</c:v>
                </c:pt>
                <c:pt idx="2345">
                  <c:v>1.34941976480986</c:v>
                </c:pt>
                <c:pt idx="2346">
                  <c:v>1.34945984607166</c:v>
                </c:pt>
                <c:pt idx="2347">
                  <c:v>1.3494991004289401</c:v>
                </c:pt>
                <c:pt idx="2348">
                  <c:v>1.34953942881276</c:v>
                </c:pt>
                <c:pt idx="2349">
                  <c:v>1.3495802891284201</c:v>
                </c:pt>
                <c:pt idx="2350">
                  <c:v>1.3496237680302401</c:v>
                </c:pt>
                <c:pt idx="2351">
                  <c:v>1.3496687029604499</c:v>
                </c:pt>
                <c:pt idx="2352">
                  <c:v>1.34971429641135</c:v>
                </c:pt>
                <c:pt idx="2353">
                  <c:v>1.3497701041062</c:v>
                </c:pt>
                <c:pt idx="2354">
                  <c:v>1.3498252873082299</c:v>
                </c:pt>
                <c:pt idx="2355">
                  <c:v>1.34988232212889</c:v>
                </c:pt>
                <c:pt idx="2356">
                  <c:v>1.34993649298937</c:v>
                </c:pt>
                <c:pt idx="2357">
                  <c:v>1.34999552838861</c:v>
                </c:pt>
                <c:pt idx="2358">
                  <c:v>1.35005134722975</c:v>
                </c:pt>
                <c:pt idx="2359">
                  <c:v>1.3501058376766</c:v>
                </c:pt>
                <c:pt idx="2360">
                  <c:v>1.3501638368868201</c:v>
                </c:pt>
                <c:pt idx="2361">
                  <c:v>1.35022192735525</c:v>
                </c:pt>
                <c:pt idx="2362">
                  <c:v>1.3502833285018201</c:v>
                </c:pt>
                <c:pt idx="2363">
                  <c:v>1.35034363283506</c:v>
                </c:pt>
                <c:pt idx="2364">
                  <c:v>1.3504054530088501</c:v>
                </c:pt>
                <c:pt idx="2365">
                  <c:v>1.3504651576413</c:v>
                </c:pt>
                <c:pt idx="2366">
                  <c:v>1.3505285808207601</c:v>
                </c:pt>
                <c:pt idx="2367">
                  <c:v>1.35059153697039</c:v>
                </c:pt>
                <c:pt idx="2368">
                  <c:v>1.3506505736733201</c:v>
                </c:pt>
                <c:pt idx="2369">
                  <c:v>1.3507061047367801</c:v>
                </c:pt>
                <c:pt idx="2370">
                  <c:v>1.3507603739060201</c:v>
                </c:pt>
                <c:pt idx="2371">
                  <c:v>1.3508118694617099</c:v>
                </c:pt>
                <c:pt idx="2372">
                  <c:v>1.3508664899098699</c:v>
                </c:pt>
                <c:pt idx="2373">
                  <c:v>1.3509236397036699</c:v>
                </c:pt>
                <c:pt idx="2374">
                  <c:v>1.3509767511575199</c:v>
                </c:pt>
                <c:pt idx="2375">
                  <c:v>1.35102942985033</c:v>
                </c:pt>
                <c:pt idx="2376">
                  <c:v>1.3510804878553</c:v>
                </c:pt>
                <c:pt idx="2377">
                  <c:v>1.35112884041959</c:v>
                </c:pt>
                <c:pt idx="2378">
                  <c:v>1.3511764695411601</c:v>
                </c:pt>
                <c:pt idx="2379">
                  <c:v>1.3512254424119301</c:v>
                </c:pt>
                <c:pt idx="2380">
                  <c:v>1.3512744317452801</c:v>
                </c:pt>
                <c:pt idx="2381">
                  <c:v>1.3513193860367201</c:v>
                </c:pt>
                <c:pt idx="2382">
                  <c:v>1.35136537404534</c:v>
                </c:pt>
                <c:pt idx="2383">
                  <c:v>1.3514119243973299</c:v>
                </c:pt>
                <c:pt idx="2384">
                  <c:v>1.3514572781298699</c:v>
                </c:pt>
                <c:pt idx="2385">
                  <c:v>1.3515016226330501</c:v>
                </c:pt>
                <c:pt idx="2386">
                  <c:v>1.35154091195489</c:v>
                </c:pt>
                <c:pt idx="2387">
                  <c:v>1.35157851247995</c:v>
                </c:pt>
                <c:pt idx="2388">
                  <c:v>1.3516132887216901</c:v>
                </c:pt>
                <c:pt idx="2389">
                  <c:v>1.35164980360386</c:v>
                </c:pt>
                <c:pt idx="2390">
                  <c:v>1.3516906866625</c:v>
                </c:pt>
                <c:pt idx="2391">
                  <c:v>1.35173208526321</c:v>
                </c:pt>
                <c:pt idx="2392">
                  <c:v>1.3517722225836</c:v>
                </c:pt>
                <c:pt idx="2393">
                  <c:v>1.3518093737625501</c:v>
                </c:pt>
                <c:pt idx="2394">
                  <c:v>1.35184599199786</c:v>
                </c:pt>
                <c:pt idx="2395">
                  <c:v>1.3518751993961799</c:v>
                </c:pt>
                <c:pt idx="2396">
                  <c:v>1.3519067685083199</c:v>
                </c:pt>
                <c:pt idx="2397">
                  <c:v>1.35193904102763</c:v>
                </c:pt>
                <c:pt idx="2398">
                  <c:v>1.3519712850807699</c:v>
                </c:pt>
                <c:pt idx="2399">
                  <c:v>1.3520007690432301</c:v>
                </c:pt>
                <c:pt idx="2400">
                  <c:v>1.35203103320233</c:v>
                </c:pt>
                <c:pt idx="2401">
                  <c:v>1.3520662129804899</c:v>
                </c:pt>
                <c:pt idx="2402">
                  <c:v>1.35210013426728</c:v>
                </c:pt>
                <c:pt idx="2403">
                  <c:v>1.3521268440232901</c:v>
                </c:pt>
                <c:pt idx="2404">
                  <c:v>1.35214760709483</c:v>
                </c:pt>
                <c:pt idx="2405">
                  <c:v>1.35216474756534</c:v>
                </c:pt>
                <c:pt idx="2406">
                  <c:v>1.3521850174312</c:v>
                </c:pt>
                <c:pt idx="2407">
                  <c:v>1.3522013953595999</c:v>
                </c:pt>
                <c:pt idx="2408">
                  <c:v>1.3522194460395101</c:v>
                </c:pt>
                <c:pt idx="2409">
                  <c:v>1.3522374482077799</c:v>
                </c:pt>
                <c:pt idx="2410">
                  <c:v>1.35225818693791</c:v>
                </c:pt>
                <c:pt idx="2411">
                  <c:v>1.35228786955028</c:v>
                </c:pt>
                <c:pt idx="2412">
                  <c:v>1.35231718845309</c:v>
                </c:pt>
                <c:pt idx="2413">
                  <c:v>1.3523456542802801</c:v>
                </c:pt>
                <c:pt idx="2414">
                  <c:v>1.35237465580834</c:v>
                </c:pt>
                <c:pt idx="2415">
                  <c:v>1.35239990092423</c:v>
                </c:pt>
                <c:pt idx="2416">
                  <c:v>1.35242632012248</c:v>
                </c:pt>
                <c:pt idx="2417">
                  <c:v>1.3524518767809799</c:v>
                </c:pt>
                <c:pt idx="2418">
                  <c:v>1.3524783669015501</c:v>
                </c:pt>
                <c:pt idx="2419">
                  <c:v>1.3525063776478199</c:v>
                </c:pt>
                <c:pt idx="2420">
                  <c:v>1.35253170318607</c:v>
                </c:pt>
                <c:pt idx="2421">
                  <c:v>1.35255756948089</c:v>
                </c:pt>
                <c:pt idx="2422">
                  <c:v>1.35257989100967</c:v>
                </c:pt>
                <c:pt idx="2423">
                  <c:v>1.35260570830648</c:v>
                </c:pt>
                <c:pt idx="2424">
                  <c:v>1.3526334330301999</c:v>
                </c:pt>
                <c:pt idx="2425">
                  <c:v>1.35265935894636</c:v>
                </c:pt>
                <c:pt idx="2426">
                  <c:v>1.35268454862867</c:v>
                </c:pt>
                <c:pt idx="2427">
                  <c:v>1.35271465803311</c:v>
                </c:pt>
                <c:pt idx="2428">
                  <c:v>1.3527388213671201</c:v>
                </c:pt>
                <c:pt idx="2429">
                  <c:v>1.3527611586542401</c:v>
                </c:pt>
                <c:pt idx="2430">
                  <c:v>1.3527778125666701</c:v>
                </c:pt>
                <c:pt idx="2431">
                  <c:v>1.3527913274766501</c:v>
                </c:pt>
                <c:pt idx="2432">
                  <c:v>1.3528145404219301</c:v>
                </c:pt>
                <c:pt idx="2433">
                  <c:v>1.3528426176902799</c:v>
                </c:pt>
                <c:pt idx="2434">
                  <c:v>1.3528727461201799</c:v>
                </c:pt>
                <c:pt idx="2435">
                  <c:v>1.3529001443317901</c:v>
                </c:pt>
                <c:pt idx="2436">
                  <c:v>1.35292706242364</c:v>
                </c:pt>
                <c:pt idx="2437">
                  <c:v>1.35295550296831</c:v>
                </c:pt>
                <c:pt idx="2438">
                  <c:v>1.3529810877400299</c:v>
                </c:pt>
                <c:pt idx="2439">
                  <c:v>1.3530059579693401</c:v>
                </c:pt>
                <c:pt idx="2440">
                  <c:v>1.3530323451251001</c:v>
                </c:pt>
                <c:pt idx="2441">
                  <c:v>1.3530570841629601</c:v>
                </c:pt>
                <c:pt idx="2442">
                  <c:v>1.3530802835787501</c:v>
                </c:pt>
                <c:pt idx="2443">
                  <c:v>1.3531036606849001</c:v>
                </c:pt>
                <c:pt idx="2444">
                  <c:v>1.35312882133325</c:v>
                </c:pt>
                <c:pt idx="2445">
                  <c:v>1.3531580866713599</c:v>
                </c:pt>
                <c:pt idx="2446">
                  <c:v>1.35319019281866</c:v>
                </c:pt>
                <c:pt idx="2447">
                  <c:v>1.35322199981354</c:v>
                </c:pt>
                <c:pt idx="2448">
                  <c:v>1.35325431039039</c:v>
                </c:pt>
                <c:pt idx="2449">
                  <c:v>1.35328406000363</c:v>
                </c:pt>
                <c:pt idx="2450">
                  <c:v>1.3533123727171501</c:v>
                </c:pt>
                <c:pt idx="2451">
                  <c:v>1.35334270131595</c:v>
                </c:pt>
                <c:pt idx="2452">
                  <c:v>1.35336132014065</c:v>
                </c:pt>
                <c:pt idx="2453">
                  <c:v>1.3533769442896599</c:v>
                </c:pt>
                <c:pt idx="2454">
                  <c:v>1.35339531590531</c:v>
                </c:pt>
                <c:pt idx="2455">
                  <c:v>1.3534134841804399</c:v>
                </c:pt>
                <c:pt idx="2456">
                  <c:v>1.35343259339227</c:v>
                </c:pt>
                <c:pt idx="2457">
                  <c:v>1.35344657441987</c:v>
                </c:pt>
                <c:pt idx="2458">
                  <c:v>1.3534563691843899</c:v>
                </c:pt>
                <c:pt idx="2459">
                  <c:v>1.3534635215608499</c:v>
                </c:pt>
                <c:pt idx="2460">
                  <c:v>1.3534661473048899</c:v>
                </c:pt>
                <c:pt idx="2461">
                  <c:v>1.3534633441991899</c:v>
                </c:pt>
                <c:pt idx="2462">
                  <c:v>1.3534607193733601</c:v>
                </c:pt>
                <c:pt idx="2463">
                  <c:v>1.3534531310292801</c:v>
                </c:pt>
                <c:pt idx="2464">
                  <c:v>1.3534517923610401</c:v>
                </c:pt>
                <c:pt idx="2465">
                  <c:v>1.35344690578531</c:v>
                </c:pt>
                <c:pt idx="2466">
                  <c:v>1.3534381125133299</c:v>
                </c:pt>
                <c:pt idx="2467">
                  <c:v>1.35343311871331</c:v>
                </c:pt>
                <c:pt idx="2468">
                  <c:v>1.35342457116213</c:v>
                </c:pt>
                <c:pt idx="2469">
                  <c:v>1.3534206025089</c:v>
                </c:pt>
                <c:pt idx="2470">
                  <c:v>1.35341545497791</c:v>
                </c:pt>
                <c:pt idx="2471">
                  <c:v>1.3534089231014801</c:v>
                </c:pt>
                <c:pt idx="2472">
                  <c:v>1.3533973961183501</c:v>
                </c:pt>
                <c:pt idx="2473">
                  <c:v>1.3533900040601801</c:v>
                </c:pt>
                <c:pt idx="2474">
                  <c:v>1.35338423800121</c:v>
                </c:pt>
                <c:pt idx="2475">
                  <c:v>1.35338088135874</c:v>
                </c:pt>
                <c:pt idx="2476">
                  <c:v>1.35338303528778</c:v>
                </c:pt>
                <c:pt idx="2477">
                  <c:v>1.3533900810117001</c:v>
                </c:pt>
                <c:pt idx="2478">
                  <c:v>1.3534004872960099</c:v>
                </c:pt>
                <c:pt idx="2479">
                  <c:v>1.35340960263217</c:v>
                </c:pt>
                <c:pt idx="2480">
                  <c:v>1.3534161283305099</c:v>
                </c:pt>
                <c:pt idx="2481">
                  <c:v>1.35342432698713</c:v>
                </c:pt>
                <c:pt idx="2482">
                  <c:v>1.3534254764756499</c:v>
                </c:pt>
                <c:pt idx="2483">
                  <c:v>1.3534271501658</c:v>
                </c:pt>
                <c:pt idx="2484">
                  <c:v>1.3534305686853501</c:v>
                </c:pt>
                <c:pt idx="2485">
                  <c:v>1.3534328641643101</c:v>
                </c:pt>
                <c:pt idx="2486">
                  <c:v>1.3534312281229599</c:v>
                </c:pt>
                <c:pt idx="2487">
                  <c:v>1.3534305286960899</c:v>
                </c:pt>
                <c:pt idx="2488">
                  <c:v>1.3534287670459999</c:v>
                </c:pt>
                <c:pt idx="2489">
                  <c:v>1.35342718420565</c:v>
                </c:pt>
                <c:pt idx="2490">
                  <c:v>1.35342675337471</c:v>
                </c:pt>
                <c:pt idx="2491">
                  <c:v>1.3534260465749299</c:v>
                </c:pt>
                <c:pt idx="2492">
                  <c:v>1.3534281675161</c:v>
                </c:pt>
                <c:pt idx="2493">
                  <c:v>1.3534318006394399</c:v>
                </c:pt>
                <c:pt idx="2494">
                  <c:v>1.3534344290035101</c:v>
                </c:pt>
                <c:pt idx="2495">
                  <c:v>1.3534403006746201</c:v>
                </c:pt>
                <c:pt idx="2496">
                  <c:v>1.35344377875886</c:v>
                </c:pt>
                <c:pt idx="2497">
                  <c:v>1.35345305124723</c:v>
                </c:pt>
                <c:pt idx="2498">
                  <c:v>1.35346232852089</c:v>
                </c:pt>
                <c:pt idx="2499">
                  <c:v>1.3534684274170801</c:v>
                </c:pt>
                <c:pt idx="2500">
                  <c:v>1.35347108263333</c:v>
                </c:pt>
                <c:pt idx="2501">
                  <c:v>1.35346940931181</c:v>
                </c:pt>
                <c:pt idx="2502">
                  <c:v>1.3534696187987201</c:v>
                </c:pt>
                <c:pt idx="2503">
                  <c:v>1.35346867978103</c:v>
                </c:pt>
                <c:pt idx="2504">
                  <c:v>1.3534756246308199</c:v>
                </c:pt>
                <c:pt idx="2505">
                  <c:v>1.35348183497915</c:v>
                </c:pt>
                <c:pt idx="2506">
                  <c:v>1.3534877101574201</c:v>
                </c:pt>
                <c:pt idx="2507">
                  <c:v>1.3534918386671799</c:v>
                </c:pt>
                <c:pt idx="2508">
                  <c:v>1.35349247050078</c:v>
                </c:pt>
                <c:pt idx="2509">
                  <c:v>1.3534920638088801</c:v>
                </c:pt>
                <c:pt idx="2510">
                  <c:v>1.3534877249927</c:v>
                </c:pt>
                <c:pt idx="2511">
                  <c:v>1.3534845621482501</c:v>
                </c:pt>
                <c:pt idx="2512">
                  <c:v>1.3534798918479001</c:v>
                </c:pt>
                <c:pt idx="2513">
                  <c:v>1.35347884615897</c:v>
                </c:pt>
                <c:pt idx="2514">
                  <c:v>1.3534796510151601</c:v>
                </c:pt>
                <c:pt idx="2515">
                  <c:v>1.3534749468938101</c:v>
                </c:pt>
                <c:pt idx="2516">
                  <c:v>1.35347121480897</c:v>
                </c:pt>
                <c:pt idx="2517">
                  <c:v>1.35346648337925</c:v>
                </c:pt>
                <c:pt idx="2518">
                  <c:v>1.35346173601069</c:v>
                </c:pt>
                <c:pt idx="2519">
                  <c:v>1.35346198860184</c:v>
                </c:pt>
                <c:pt idx="2520">
                  <c:v>1.35346384250567</c:v>
                </c:pt>
                <c:pt idx="2521">
                  <c:v>1.35346253802281</c:v>
                </c:pt>
                <c:pt idx="2522">
                  <c:v>1.3534584542602599</c:v>
                </c:pt>
                <c:pt idx="2523">
                  <c:v>1.35345812601121</c:v>
                </c:pt>
                <c:pt idx="2524">
                  <c:v>1.35345506607888</c:v>
                </c:pt>
                <c:pt idx="2525">
                  <c:v>1.35345258265594</c:v>
                </c:pt>
                <c:pt idx="2526">
                  <c:v>1.3534533596606599</c:v>
                </c:pt>
                <c:pt idx="2527">
                  <c:v>1.3534558223545501</c:v>
                </c:pt>
                <c:pt idx="2528">
                  <c:v>1.3534554602422499</c:v>
                </c:pt>
                <c:pt idx="2529">
                  <c:v>1.35345370698095</c:v>
                </c:pt>
                <c:pt idx="2530">
                  <c:v>1.35345094094326</c:v>
                </c:pt>
                <c:pt idx="2531">
                  <c:v>1.3534500848781901</c:v>
                </c:pt>
                <c:pt idx="2532">
                  <c:v>1.35344745831028</c:v>
                </c:pt>
                <c:pt idx="2533">
                  <c:v>1.3534479565720401</c:v>
                </c:pt>
                <c:pt idx="2534">
                  <c:v>1.3534487023047701</c:v>
                </c:pt>
                <c:pt idx="2535">
                  <c:v>1.3534528417687799</c:v>
                </c:pt>
                <c:pt idx="2536">
                  <c:v>1.3534565304833399</c:v>
                </c:pt>
                <c:pt idx="2537">
                  <c:v>1.35345993989924</c:v>
                </c:pt>
                <c:pt idx="2538">
                  <c:v>1.3534609347352899</c:v>
                </c:pt>
                <c:pt idx="2539">
                  <c:v>1.35345599039644</c:v>
                </c:pt>
                <c:pt idx="2540">
                  <c:v>1.35345302790879</c:v>
                </c:pt>
                <c:pt idx="2541">
                  <c:v>1.35345162213489</c:v>
                </c:pt>
                <c:pt idx="2542">
                  <c:v>1.3534524612015599</c:v>
                </c:pt>
                <c:pt idx="2543">
                  <c:v>1.35345269758372</c:v>
                </c:pt>
                <c:pt idx="2544">
                  <c:v>1.3534517605032399</c:v>
                </c:pt>
                <c:pt idx="2545">
                  <c:v>1.3534485655869199</c:v>
                </c:pt>
                <c:pt idx="2546">
                  <c:v>1.35345081699994</c:v>
                </c:pt>
                <c:pt idx="2547">
                  <c:v>1.3534500269917</c:v>
                </c:pt>
                <c:pt idx="2548">
                  <c:v>1.35344318449763</c:v>
                </c:pt>
                <c:pt idx="2549">
                  <c:v>1.3534357528831999</c:v>
                </c:pt>
                <c:pt idx="2550">
                  <c:v>1.3534239921151701</c:v>
                </c:pt>
                <c:pt idx="2551">
                  <c:v>1.35341083706169</c:v>
                </c:pt>
                <c:pt idx="2552">
                  <c:v>1.3534030147687299</c:v>
                </c:pt>
                <c:pt idx="2553">
                  <c:v>1.3533946517467099</c:v>
                </c:pt>
                <c:pt idx="2554">
                  <c:v>1.35338616957284</c:v>
                </c:pt>
                <c:pt idx="2555">
                  <c:v>1.35337945712779</c:v>
                </c:pt>
                <c:pt idx="2556">
                  <c:v>1.35337120770162</c:v>
                </c:pt>
                <c:pt idx="2557">
                  <c:v>1.3533626124742599</c:v>
                </c:pt>
                <c:pt idx="2558">
                  <c:v>1.35335113389738</c:v>
                </c:pt>
                <c:pt idx="2559">
                  <c:v>1.3533434595023499</c:v>
                </c:pt>
                <c:pt idx="2560">
                  <c:v>1.35333290657855</c:v>
                </c:pt>
                <c:pt idx="2561">
                  <c:v>1.3533201062804401</c:v>
                </c:pt>
                <c:pt idx="2562">
                  <c:v>1.35330636639692</c:v>
                </c:pt>
                <c:pt idx="2563">
                  <c:v>1.3532916531727901</c:v>
                </c:pt>
                <c:pt idx="2564">
                  <c:v>1.3532779099744301</c:v>
                </c:pt>
                <c:pt idx="2565">
                  <c:v>1.3532655500706701</c:v>
                </c:pt>
                <c:pt idx="2566">
                  <c:v>1.35325987117127</c:v>
                </c:pt>
                <c:pt idx="2567">
                  <c:v>1.35325445965477</c:v>
                </c:pt>
                <c:pt idx="2568">
                  <c:v>1.3532518236252</c:v>
                </c:pt>
                <c:pt idx="2569">
                  <c:v>1.3532450516124701</c:v>
                </c:pt>
                <c:pt idx="2570">
                  <c:v>1.3532376922537701</c:v>
                </c:pt>
                <c:pt idx="2571">
                  <c:v>1.3532270999046401</c:v>
                </c:pt>
                <c:pt idx="2572">
                  <c:v>1.3532210796244899</c:v>
                </c:pt>
                <c:pt idx="2573">
                  <c:v>1.3532166894786399</c:v>
                </c:pt>
                <c:pt idx="2574">
                  <c:v>1.3532083131891199</c:v>
                </c:pt>
                <c:pt idx="2575">
                  <c:v>1.3531964368828799</c:v>
                </c:pt>
                <c:pt idx="2576">
                  <c:v>1.3531854084032799</c:v>
                </c:pt>
                <c:pt idx="2577">
                  <c:v>1.35317491597021</c:v>
                </c:pt>
                <c:pt idx="2578">
                  <c:v>1.3531680955633101</c:v>
                </c:pt>
                <c:pt idx="2579">
                  <c:v>1.35315798254831</c:v>
                </c:pt>
                <c:pt idx="2580">
                  <c:v>1.35315671514294</c:v>
                </c:pt>
                <c:pt idx="2581">
                  <c:v>1.3531524166501101</c:v>
                </c:pt>
                <c:pt idx="2582">
                  <c:v>1.35314863532156</c:v>
                </c:pt>
                <c:pt idx="2583">
                  <c:v>1.3531434342267299</c:v>
                </c:pt>
                <c:pt idx="2584">
                  <c:v>1.3531421860456201</c:v>
                </c:pt>
                <c:pt idx="2585">
                  <c:v>1.3531290908718101</c:v>
                </c:pt>
                <c:pt idx="2586">
                  <c:v>1.3531220920662901</c:v>
                </c:pt>
                <c:pt idx="2587">
                  <c:v>1.35311105405134</c:v>
                </c:pt>
                <c:pt idx="2588">
                  <c:v>1.3531002298294299</c:v>
                </c:pt>
                <c:pt idx="2589">
                  <c:v>1.3530902362844699</c:v>
                </c:pt>
                <c:pt idx="2590">
                  <c:v>1.3530776495693799</c:v>
                </c:pt>
                <c:pt idx="2591">
                  <c:v>1.35305960013464</c:v>
                </c:pt>
                <c:pt idx="2592">
                  <c:v>1.35304592807643</c:v>
                </c:pt>
                <c:pt idx="2593">
                  <c:v>1.35303467347228</c:v>
                </c:pt>
                <c:pt idx="2594">
                  <c:v>1.3530208593509101</c:v>
                </c:pt>
                <c:pt idx="2595">
                  <c:v>1.3530073447192801</c:v>
                </c:pt>
                <c:pt idx="2596">
                  <c:v>1.3529887216521601</c:v>
                </c:pt>
                <c:pt idx="2597">
                  <c:v>1.3529630616726001</c:v>
                </c:pt>
                <c:pt idx="2598">
                  <c:v>1.35294076377136</c:v>
                </c:pt>
                <c:pt idx="2599">
                  <c:v>1.35291888335545</c:v>
                </c:pt>
                <c:pt idx="2600">
                  <c:v>1.3528950564245901</c:v>
                </c:pt>
                <c:pt idx="2601">
                  <c:v>1.3528708566210501</c:v>
                </c:pt>
                <c:pt idx="2602">
                  <c:v>1.35284487298667</c:v>
                </c:pt>
                <c:pt idx="2603">
                  <c:v>1.3528293858427001</c:v>
                </c:pt>
                <c:pt idx="2604">
                  <c:v>1.3528135598879001</c:v>
                </c:pt>
                <c:pt idx="2605">
                  <c:v>1.3527999925946499</c:v>
                </c:pt>
                <c:pt idx="2606">
                  <c:v>1.3527858523678</c:v>
                </c:pt>
                <c:pt idx="2607">
                  <c:v>1.35276288502752</c:v>
                </c:pt>
                <c:pt idx="2608">
                  <c:v>1.3527398387316201</c:v>
                </c:pt>
                <c:pt idx="2609">
                  <c:v>1.35272182188598</c:v>
                </c:pt>
                <c:pt idx="2610">
                  <c:v>1.3527033042389001</c:v>
                </c:pt>
                <c:pt idx="2611">
                  <c:v>1.3526851433438001</c:v>
                </c:pt>
                <c:pt idx="2612">
                  <c:v>1.3526634390863199</c:v>
                </c:pt>
                <c:pt idx="2613">
                  <c:v>1.3526390238091499</c:v>
                </c:pt>
                <c:pt idx="2614">
                  <c:v>1.3526159168246701</c:v>
                </c:pt>
                <c:pt idx="2615">
                  <c:v>1.3525980872022001</c:v>
                </c:pt>
                <c:pt idx="2616">
                  <c:v>1.3525822327037</c:v>
                </c:pt>
                <c:pt idx="2617">
                  <c:v>1.3525632013934099</c:v>
                </c:pt>
                <c:pt idx="2618">
                  <c:v>1.35254325406777</c:v>
                </c:pt>
                <c:pt idx="2619">
                  <c:v>1.3525262997105001</c:v>
                </c:pt>
                <c:pt idx="2620">
                  <c:v>1.35251119750884</c:v>
                </c:pt>
                <c:pt idx="2621">
                  <c:v>1.35249592867637</c:v>
                </c:pt>
                <c:pt idx="2622">
                  <c:v>1.3524813546880601</c:v>
                </c:pt>
                <c:pt idx="2623">
                  <c:v>1.3524685339079601</c:v>
                </c:pt>
                <c:pt idx="2624">
                  <c:v>1.3524524522655099</c:v>
                </c:pt>
                <c:pt idx="2625">
                  <c:v>1.3524382965822299</c:v>
                </c:pt>
                <c:pt idx="2626">
                  <c:v>1.35242384871775</c:v>
                </c:pt>
                <c:pt idx="2627">
                  <c:v>1.35240805907261</c:v>
                </c:pt>
                <c:pt idx="2628">
                  <c:v>1.35239507720658</c:v>
                </c:pt>
                <c:pt idx="2629">
                  <c:v>1.3523855691425199</c:v>
                </c:pt>
                <c:pt idx="2630">
                  <c:v>1.3523780540604999</c:v>
                </c:pt>
                <c:pt idx="2631">
                  <c:v>1.35236578443962</c:v>
                </c:pt>
                <c:pt idx="2632">
                  <c:v>1.35235120248216</c:v>
                </c:pt>
                <c:pt idx="2633">
                  <c:v>1.3523332546512501</c:v>
                </c:pt>
                <c:pt idx="2634">
                  <c:v>1.35232031412554</c:v>
                </c:pt>
                <c:pt idx="2635">
                  <c:v>1.3523070453213</c:v>
                </c:pt>
                <c:pt idx="2636">
                  <c:v>1.35229114364591</c:v>
                </c:pt>
                <c:pt idx="2637">
                  <c:v>1.3522744415696599</c:v>
                </c:pt>
                <c:pt idx="2638">
                  <c:v>1.3522555342539599</c:v>
                </c:pt>
                <c:pt idx="2639">
                  <c:v>1.3522353648965799</c:v>
                </c:pt>
                <c:pt idx="2640">
                  <c:v>1.35221449100729</c:v>
                </c:pt>
                <c:pt idx="2641">
                  <c:v>1.3521914424773001</c:v>
                </c:pt>
                <c:pt idx="2642">
                  <c:v>1.35217235528645</c:v>
                </c:pt>
                <c:pt idx="2643">
                  <c:v>1.35215321209666</c:v>
                </c:pt>
                <c:pt idx="2644">
                  <c:v>1.35213663867553</c:v>
                </c:pt>
                <c:pt idx="2645">
                  <c:v>1.35211957398169</c:v>
                </c:pt>
                <c:pt idx="2646">
                  <c:v>1.3521073583586301</c:v>
                </c:pt>
                <c:pt idx="2647">
                  <c:v>1.35209594156701</c:v>
                </c:pt>
                <c:pt idx="2648">
                  <c:v>1.35208428557099</c:v>
                </c:pt>
                <c:pt idx="2649">
                  <c:v>1.35207727596736</c:v>
                </c:pt>
                <c:pt idx="2650">
                  <c:v>1.3520682448086001</c:v>
                </c:pt>
                <c:pt idx="2651">
                  <c:v>1.3520594479724</c:v>
                </c:pt>
                <c:pt idx="2652">
                  <c:v>1.3520490936851299</c:v>
                </c:pt>
                <c:pt idx="2653">
                  <c:v>1.3520381666460899</c:v>
                </c:pt>
                <c:pt idx="2654">
                  <c:v>1.3520300865563399</c:v>
                </c:pt>
                <c:pt idx="2655">
                  <c:v>1.35201902382957</c:v>
                </c:pt>
                <c:pt idx="2656">
                  <c:v>1.35200475866579</c:v>
                </c:pt>
                <c:pt idx="2657">
                  <c:v>1.3519971971582301</c:v>
                </c:pt>
                <c:pt idx="2658">
                  <c:v>1.3519877073006801</c:v>
                </c:pt>
                <c:pt idx="2659">
                  <c:v>1.35198134582731</c:v>
                </c:pt>
                <c:pt idx="2660">
                  <c:v>1.3519772384005899</c:v>
                </c:pt>
                <c:pt idx="2661">
                  <c:v>1.3519741806712799</c:v>
                </c:pt>
                <c:pt idx="2662">
                  <c:v>1.35197097776495</c:v>
                </c:pt>
                <c:pt idx="2663">
                  <c:v>1.3519643625556499</c:v>
                </c:pt>
                <c:pt idx="2664">
                  <c:v>1.3519637664162001</c:v>
                </c:pt>
                <c:pt idx="2665">
                  <c:v>1.35196372236178</c:v>
                </c:pt>
                <c:pt idx="2666">
                  <c:v>1.35196091793758</c:v>
                </c:pt>
                <c:pt idx="2667">
                  <c:v>1.3519603704693699</c:v>
                </c:pt>
                <c:pt idx="2668">
                  <c:v>1.3519595004232701</c:v>
                </c:pt>
                <c:pt idx="2669">
                  <c:v>1.3519612770047</c:v>
                </c:pt>
                <c:pt idx="2670">
                  <c:v>1.35195890261872</c:v>
                </c:pt>
                <c:pt idx="2671">
                  <c:v>1.3519574532971299</c:v>
                </c:pt>
                <c:pt idx="2672">
                  <c:v>1.35195865753753</c:v>
                </c:pt>
                <c:pt idx="2673">
                  <c:v>1.3519610480725099</c:v>
                </c:pt>
                <c:pt idx="2674">
                  <c:v>1.35196039490876</c:v>
                </c:pt>
                <c:pt idx="2675">
                  <c:v>1.35196213964461</c:v>
                </c:pt>
                <c:pt idx="2676">
                  <c:v>1.35196492489818</c:v>
                </c:pt>
                <c:pt idx="2677">
                  <c:v>1.3519679285489099</c:v>
                </c:pt>
                <c:pt idx="2678">
                  <c:v>1.35196966854863</c:v>
                </c:pt>
                <c:pt idx="2679">
                  <c:v>1.3519711959101</c:v>
                </c:pt>
                <c:pt idx="2680">
                  <c:v>1.3519711449933201</c:v>
                </c:pt>
                <c:pt idx="2681">
                  <c:v>1.3519667974587499</c:v>
                </c:pt>
                <c:pt idx="2682">
                  <c:v>1.3519624050711101</c:v>
                </c:pt>
                <c:pt idx="2683">
                  <c:v>1.351961217605</c:v>
                </c:pt>
                <c:pt idx="2684">
                  <c:v>1.3519611373181699</c:v>
                </c:pt>
                <c:pt idx="2685">
                  <c:v>1.35196296100075</c:v>
                </c:pt>
                <c:pt idx="2686">
                  <c:v>1.3519684685862701</c:v>
                </c:pt>
                <c:pt idx="2687">
                  <c:v>1.35197704415346</c:v>
                </c:pt>
                <c:pt idx="2688">
                  <c:v>1.35198420996548</c:v>
                </c:pt>
                <c:pt idx="2689">
                  <c:v>1.3519955900056</c:v>
                </c:pt>
                <c:pt idx="2690">
                  <c:v>1.3520065548734701</c:v>
                </c:pt>
                <c:pt idx="2691">
                  <c:v>1.35201832962604</c:v>
                </c:pt>
                <c:pt idx="2692">
                  <c:v>1.3520313141593201</c:v>
                </c:pt>
                <c:pt idx="2693">
                  <c:v>1.3520497029765</c:v>
                </c:pt>
                <c:pt idx="2694">
                  <c:v>1.3520671034199001</c:v>
                </c:pt>
                <c:pt idx="2695">
                  <c:v>1.35208245849277</c:v>
                </c:pt>
                <c:pt idx="2696">
                  <c:v>1.3520960756982701</c:v>
                </c:pt>
                <c:pt idx="2697">
                  <c:v>1.3521109014578001</c:v>
                </c:pt>
                <c:pt idx="2698">
                  <c:v>1.3521271449271699</c:v>
                </c:pt>
                <c:pt idx="2699">
                  <c:v>1.3521465106431401</c:v>
                </c:pt>
                <c:pt idx="2700">
                  <c:v>1.3521599628840899</c:v>
                </c:pt>
                <c:pt idx="2701">
                  <c:v>1.35217797538004</c:v>
                </c:pt>
                <c:pt idx="2702">
                  <c:v>1.35219083274784</c:v>
                </c:pt>
                <c:pt idx="2703">
                  <c:v>1.3522002016883701</c:v>
                </c:pt>
                <c:pt idx="2704">
                  <c:v>1.3522082087510201</c:v>
                </c:pt>
                <c:pt idx="2705">
                  <c:v>1.3522200968954201</c:v>
                </c:pt>
                <c:pt idx="2706">
                  <c:v>1.35222443075417</c:v>
                </c:pt>
                <c:pt idx="2707">
                  <c:v>1.35223139587031</c:v>
                </c:pt>
                <c:pt idx="2708">
                  <c:v>1.3522379976076899</c:v>
                </c:pt>
                <c:pt idx="2709">
                  <c:v>1.35224586037901</c:v>
                </c:pt>
                <c:pt idx="2710">
                  <c:v>1.35225015570573</c:v>
                </c:pt>
                <c:pt idx="2711">
                  <c:v>1.3522567753021799</c:v>
                </c:pt>
                <c:pt idx="2712">
                  <c:v>1.3522680885801901</c:v>
                </c:pt>
                <c:pt idx="2713">
                  <c:v>1.3522784482228101</c:v>
                </c:pt>
                <c:pt idx="2714">
                  <c:v>1.35229147980894</c:v>
                </c:pt>
                <c:pt idx="2715">
                  <c:v>1.35230144779352</c:v>
                </c:pt>
                <c:pt idx="2716">
                  <c:v>1.35231313936533</c:v>
                </c:pt>
                <c:pt idx="2717">
                  <c:v>1.3523202449387399</c:v>
                </c:pt>
                <c:pt idx="2718">
                  <c:v>1.3523229120285001</c:v>
                </c:pt>
                <c:pt idx="2719">
                  <c:v>1.3523265641322399</c:v>
                </c:pt>
                <c:pt idx="2720">
                  <c:v>1.35232791175165</c:v>
                </c:pt>
                <c:pt idx="2721">
                  <c:v>1.35232276109413</c:v>
                </c:pt>
                <c:pt idx="2722">
                  <c:v>1.35231425085432</c:v>
                </c:pt>
                <c:pt idx="2723">
                  <c:v>1.3523067557008699</c:v>
                </c:pt>
                <c:pt idx="2724">
                  <c:v>1.3522998704309801</c:v>
                </c:pt>
                <c:pt idx="2725">
                  <c:v>1.35229436140389</c:v>
                </c:pt>
                <c:pt idx="2726">
                  <c:v>1.3522904288976101</c:v>
                </c:pt>
                <c:pt idx="2727">
                  <c:v>1.3522789534041699</c:v>
                </c:pt>
                <c:pt idx="2728">
                  <c:v>1.3522702431748399</c:v>
                </c:pt>
                <c:pt idx="2729">
                  <c:v>1.35226154607177</c:v>
                </c:pt>
                <c:pt idx="2730">
                  <c:v>1.35225125986645</c:v>
                </c:pt>
                <c:pt idx="2731">
                  <c:v>1.35224604586488</c:v>
                </c:pt>
                <c:pt idx="2732">
                  <c:v>1.35223966631287</c:v>
                </c:pt>
                <c:pt idx="2733">
                  <c:v>1.35223266222729</c:v>
                </c:pt>
                <c:pt idx="2734">
                  <c:v>1.3522246260255999</c:v>
                </c:pt>
                <c:pt idx="2735">
                  <c:v>1.3522126193125601</c:v>
                </c:pt>
                <c:pt idx="2736">
                  <c:v>1.35219970097835</c:v>
                </c:pt>
                <c:pt idx="2737">
                  <c:v>1.3521889180798901</c:v>
                </c:pt>
                <c:pt idx="2738">
                  <c:v>1.35217761954681</c:v>
                </c:pt>
                <c:pt idx="2739">
                  <c:v>1.35216673542803</c:v>
                </c:pt>
                <c:pt idx="2740">
                  <c:v>1.35215585709182</c:v>
                </c:pt>
                <c:pt idx="2741">
                  <c:v>1.3521444179342199</c:v>
                </c:pt>
                <c:pt idx="2742">
                  <c:v>1.3521310174377501</c:v>
                </c:pt>
                <c:pt idx="2743">
                  <c:v>1.3521163128784901</c:v>
                </c:pt>
                <c:pt idx="2744">
                  <c:v>1.35209865420296</c:v>
                </c:pt>
                <c:pt idx="2745">
                  <c:v>1.3520789568145699</c:v>
                </c:pt>
                <c:pt idx="2746">
                  <c:v>1.35206287879326</c:v>
                </c:pt>
                <c:pt idx="2747">
                  <c:v>1.3520501637698099</c:v>
                </c:pt>
                <c:pt idx="2748">
                  <c:v>1.3520390733519001</c:v>
                </c:pt>
                <c:pt idx="2749">
                  <c:v>1.35202550845625</c:v>
                </c:pt>
                <c:pt idx="2750">
                  <c:v>1.3520165379692901</c:v>
                </c:pt>
                <c:pt idx="2751">
                  <c:v>1.3520090289504401</c:v>
                </c:pt>
                <c:pt idx="2752">
                  <c:v>1.3520021022742701</c:v>
                </c:pt>
                <c:pt idx="2753">
                  <c:v>1.35199370280025</c:v>
                </c:pt>
                <c:pt idx="2754">
                  <c:v>1.3519859494242501</c:v>
                </c:pt>
                <c:pt idx="2755">
                  <c:v>1.3519783527681599</c:v>
                </c:pt>
                <c:pt idx="2756">
                  <c:v>1.3519732764713499</c:v>
                </c:pt>
                <c:pt idx="2757">
                  <c:v>1.3519684355122701</c:v>
                </c:pt>
                <c:pt idx="2758">
                  <c:v>1.3519671290586599</c:v>
                </c:pt>
                <c:pt idx="2759">
                  <c:v>1.35196831568</c:v>
                </c:pt>
                <c:pt idx="2760">
                  <c:v>1.3519661795383799</c:v>
                </c:pt>
                <c:pt idx="2761">
                  <c:v>1.35196166636449</c:v>
                </c:pt>
                <c:pt idx="2762">
                  <c:v>1.3519629587103901</c:v>
                </c:pt>
                <c:pt idx="2763">
                  <c:v>1.3519626172402499</c:v>
                </c:pt>
                <c:pt idx="2764">
                  <c:v>1.3519660895761301</c:v>
                </c:pt>
                <c:pt idx="2765">
                  <c:v>1.35197127628887</c:v>
                </c:pt>
                <c:pt idx="2766">
                  <c:v>1.35197876738732</c:v>
                </c:pt>
                <c:pt idx="2767">
                  <c:v>1.3519822812666999</c:v>
                </c:pt>
                <c:pt idx="2768">
                  <c:v>1.3519866509813401</c:v>
                </c:pt>
                <c:pt idx="2769">
                  <c:v>1.3519872386387799</c:v>
                </c:pt>
                <c:pt idx="2770">
                  <c:v>1.35198994826302</c:v>
                </c:pt>
                <c:pt idx="2771">
                  <c:v>1.35199321275729</c:v>
                </c:pt>
                <c:pt idx="2772">
                  <c:v>1.35200005041527</c:v>
                </c:pt>
                <c:pt idx="2773">
                  <c:v>1.3520086916902201</c:v>
                </c:pt>
                <c:pt idx="2774">
                  <c:v>1.3520194998634001</c:v>
                </c:pt>
                <c:pt idx="2775">
                  <c:v>1.3520272509964</c:v>
                </c:pt>
                <c:pt idx="2776">
                  <c:v>1.3520334529120701</c:v>
                </c:pt>
                <c:pt idx="2777">
                  <c:v>1.35204190580103</c:v>
                </c:pt>
                <c:pt idx="2778">
                  <c:v>1.3520464780844199</c:v>
                </c:pt>
                <c:pt idx="2779">
                  <c:v>1.35205631029958</c:v>
                </c:pt>
                <c:pt idx="2780">
                  <c:v>1.35206701368937</c:v>
                </c:pt>
                <c:pt idx="2781">
                  <c:v>1.35208218355684</c:v>
                </c:pt>
                <c:pt idx="2782">
                  <c:v>1.3520933148566801</c:v>
                </c:pt>
                <c:pt idx="2783">
                  <c:v>1.3521028594059801</c:v>
                </c:pt>
                <c:pt idx="2784">
                  <c:v>1.3521137028691499</c:v>
                </c:pt>
                <c:pt idx="2785">
                  <c:v>1.35212220956403</c:v>
                </c:pt>
                <c:pt idx="2786">
                  <c:v>1.3521252066174201</c:v>
                </c:pt>
                <c:pt idx="2787">
                  <c:v>1.35212811842479</c:v>
                </c:pt>
                <c:pt idx="2788">
                  <c:v>1.3521339074551599</c:v>
                </c:pt>
                <c:pt idx="2789">
                  <c:v>1.35214398936753</c:v>
                </c:pt>
                <c:pt idx="2790">
                  <c:v>1.3521550824053601</c:v>
                </c:pt>
                <c:pt idx="2791">
                  <c:v>1.35216583121026</c:v>
                </c:pt>
                <c:pt idx="2792">
                  <c:v>1.3521798956689099</c:v>
                </c:pt>
                <c:pt idx="2793">
                  <c:v>1.35218686353533</c:v>
                </c:pt>
                <c:pt idx="2794">
                  <c:v>1.3521975137868301</c:v>
                </c:pt>
                <c:pt idx="2795">
                  <c:v>1.3522133492372801</c:v>
                </c:pt>
                <c:pt idx="2796">
                  <c:v>1.35222798639187</c:v>
                </c:pt>
                <c:pt idx="2797">
                  <c:v>1.3522346094584601</c:v>
                </c:pt>
                <c:pt idx="2798">
                  <c:v>1.35224207329864</c:v>
                </c:pt>
                <c:pt idx="2799">
                  <c:v>1.3522484923471201</c:v>
                </c:pt>
                <c:pt idx="2800">
                  <c:v>1.3522539332791901</c:v>
                </c:pt>
                <c:pt idx="2801">
                  <c:v>1.35225735996396</c:v>
                </c:pt>
                <c:pt idx="2802">
                  <c:v>1.35225460920837</c:v>
                </c:pt>
                <c:pt idx="2803">
                  <c:v>1.3522520035765</c:v>
                </c:pt>
                <c:pt idx="2804">
                  <c:v>1.3522469720638299</c:v>
                </c:pt>
                <c:pt idx="2805">
                  <c:v>1.3522377701950301</c:v>
                </c:pt>
                <c:pt idx="2806">
                  <c:v>1.3522246901299799</c:v>
                </c:pt>
                <c:pt idx="2807">
                  <c:v>1.35221219101914</c:v>
                </c:pt>
                <c:pt idx="2808">
                  <c:v>1.3522069130591701</c:v>
                </c:pt>
                <c:pt idx="2809">
                  <c:v>1.35220430898141</c:v>
                </c:pt>
                <c:pt idx="2810">
                  <c:v>1.3522016883478301</c:v>
                </c:pt>
                <c:pt idx="2811">
                  <c:v>1.35219758163172</c:v>
                </c:pt>
                <c:pt idx="2812">
                  <c:v>1.3521907392264001</c:v>
                </c:pt>
                <c:pt idx="2813">
                  <c:v>1.3521850899462999</c:v>
                </c:pt>
                <c:pt idx="2814">
                  <c:v>1.3521743519861</c:v>
                </c:pt>
                <c:pt idx="2815">
                  <c:v>1.35215838241646</c:v>
                </c:pt>
                <c:pt idx="2816">
                  <c:v>1.3521404137949899</c:v>
                </c:pt>
                <c:pt idx="2817">
                  <c:v>1.35212198460491</c:v>
                </c:pt>
                <c:pt idx="2818">
                  <c:v>1.35210064456234</c:v>
                </c:pt>
                <c:pt idx="2819">
                  <c:v>1.35208134104369</c:v>
                </c:pt>
                <c:pt idx="2820">
                  <c:v>1.3520593752682999</c:v>
                </c:pt>
                <c:pt idx="2821">
                  <c:v>1.3520390330013701</c:v>
                </c:pt>
                <c:pt idx="2822">
                  <c:v>1.3520165273395099</c:v>
                </c:pt>
                <c:pt idx="2823">
                  <c:v>1.35199278911124</c:v>
                </c:pt>
                <c:pt idx="2824">
                  <c:v>1.35197021836439</c:v>
                </c:pt>
                <c:pt idx="2825">
                  <c:v>1.35194388164247</c:v>
                </c:pt>
                <c:pt idx="2826">
                  <c:v>1.3519178164521</c:v>
                </c:pt>
                <c:pt idx="2827">
                  <c:v>1.35189862387603</c:v>
                </c:pt>
                <c:pt idx="2828">
                  <c:v>1.35187397138703</c:v>
                </c:pt>
                <c:pt idx="2829">
                  <c:v>1.3518476074725301</c:v>
                </c:pt>
                <c:pt idx="2830">
                  <c:v>1.35182239059192</c:v>
                </c:pt>
                <c:pt idx="2831">
                  <c:v>1.3517998416529799</c:v>
                </c:pt>
                <c:pt idx="2832">
                  <c:v>1.35177389243506</c:v>
                </c:pt>
                <c:pt idx="2833">
                  <c:v>1.35175286447318</c:v>
                </c:pt>
                <c:pt idx="2834">
                  <c:v>1.35173513247279</c:v>
                </c:pt>
                <c:pt idx="2835">
                  <c:v>1.35172010617412</c:v>
                </c:pt>
                <c:pt idx="2836">
                  <c:v>1.35170842851504</c:v>
                </c:pt>
                <c:pt idx="2837">
                  <c:v>1.3516951747418999</c:v>
                </c:pt>
                <c:pt idx="2838">
                  <c:v>1.35168355334059</c:v>
                </c:pt>
                <c:pt idx="2839">
                  <c:v>1.3516713740411399</c:v>
                </c:pt>
                <c:pt idx="2840">
                  <c:v>1.35165794642559</c:v>
                </c:pt>
                <c:pt idx="2841">
                  <c:v>1.3516450788221801</c:v>
                </c:pt>
                <c:pt idx="2842">
                  <c:v>1.3516362097643899</c:v>
                </c:pt>
                <c:pt idx="2843">
                  <c:v>1.3516293441510401</c:v>
                </c:pt>
                <c:pt idx="2844">
                  <c:v>1.35162476505469</c:v>
                </c:pt>
                <c:pt idx="2845">
                  <c:v>1.35162161135715</c:v>
                </c:pt>
                <c:pt idx="2846">
                  <c:v>1.3516254084391901</c:v>
                </c:pt>
                <c:pt idx="2847">
                  <c:v>1.35162827353333</c:v>
                </c:pt>
                <c:pt idx="2848">
                  <c:v>1.35163251116537</c:v>
                </c:pt>
                <c:pt idx="2849">
                  <c:v>1.3516365340735801</c:v>
                </c:pt>
                <c:pt idx="2850">
                  <c:v>1.35164342161629</c:v>
                </c:pt>
                <c:pt idx="2851">
                  <c:v>1.3516444924179201</c:v>
                </c:pt>
                <c:pt idx="2852">
                  <c:v>1.35164793809859</c:v>
                </c:pt>
                <c:pt idx="2853">
                  <c:v>1.3516584526109101</c:v>
                </c:pt>
                <c:pt idx="2854">
                  <c:v>1.3516659913611799</c:v>
                </c:pt>
                <c:pt idx="2855">
                  <c:v>1.3516703670117001</c:v>
                </c:pt>
                <c:pt idx="2856">
                  <c:v>1.3516759896777299</c:v>
                </c:pt>
                <c:pt idx="2857">
                  <c:v>1.35168364146139</c:v>
                </c:pt>
                <c:pt idx="2858">
                  <c:v>1.35169555847484</c:v>
                </c:pt>
                <c:pt idx="2859">
                  <c:v>1.3517087628482201</c:v>
                </c:pt>
                <c:pt idx="2860">
                  <c:v>1.35172498264028</c:v>
                </c:pt>
                <c:pt idx="2861">
                  <c:v>1.3517424064146699</c:v>
                </c:pt>
                <c:pt idx="2862">
                  <c:v>1.3517625035994401</c:v>
                </c:pt>
                <c:pt idx="2863">
                  <c:v>1.3517801688005799</c:v>
                </c:pt>
                <c:pt idx="2864">
                  <c:v>1.35179866838841</c:v>
                </c:pt>
                <c:pt idx="2865">
                  <c:v>1.35181458116196</c:v>
                </c:pt>
                <c:pt idx="2866">
                  <c:v>1.35183047212959</c:v>
                </c:pt>
                <c:pt idx="2867">
                  <c:v>1.35184271688053</c:v>
                </c:pt>
                <c:pt idx="2868">
                  <c:v>1.3518534643519899</c:v>
                </c:pt>
                <c:pt idx="2869">
                  <c:v>1.3518663023141699</c:v>
                </c:pt>
                <c:pt idx="2870">
                  <c:v>1.35187949549362</c:v>
                </c:pt>
                <c:pt idx="2871">
                  <c:v>1.35189094990808</c:v>
                </c:pt>
                <c:pt idx="2872">
                  <c:v>1.35190611720974</c:v>
                </c:pt>
                <c:pt idx="2873">
                  <c:v>1.3519171338937599</c:v>
                </c:pt>
                <c:pt idx="2874">
                  <c:v>1.3519369070103999</c:v>
                </c:pt>
                <c:pt idx="2875">
                  <c:v>1.3519589206362601</c:v>
                </c:pt>
                <c:pt idx="2876">
                  <c:v>1.35198447407855</c:v>
                </c:pt>
                <c:pt idx="2877">
                  <c:v>1.35201340498629</c:v>
                </c:pt>
                <c:pt idx="2878">
                  <c:v>1.3520432267356799</c:v>
                </c:pt>
                <c:pt idx="2879">
                  <c:v>1.3520670607038101</c:v>
                </c:pt>
                <c:pt idx="2880">
                  <c:v>1.3520932167128299</c:v>
                </c:pt>
                <c:pt idx="2881">
                  <c:v>1.3521187015581999</c:v>
                </c:pt>
                <c:pt idx="2882">
                  <c:v>1.3521441530437299</c:v>
                </c:pt>
                <c:pt idx="2883">
                  <c:v>1.3521636856053101</c:v>
                </c:pt>
                <c:pt idx="2884">
                  <c:v>1.35218278398092</c:v>
                </c:pt>
                <c:pt idx="2885">
                  <c:v>1.3522012216835699</c:v>
                </c:pt>
                <c:pt idx="2886">
                  <c:v>1.35222214752473</c:v>
                </c:pt>
                <c:pt idx="2887">
                  <c:v>1.3522472532087899</c:v>
                </c:pt>
                <c:pt idx="2888">
                  <c:v>1.3522733086972101</c:v>
                </c:pt>
                <c:pt idx="2889">
                  <c:v>1.35230032824098</c:v>
                </c:pt>
                <c:pt idx="2890">
                  <c:v>1.35232703371939</c:v>
                </c:pt>
                <c:pt idx="2891">
                  <c:v>1.35235375071063</c:v>
                </c:pt>
                <c:pt idx="2892">
                  <c:v>1.35238114937195</c:v>
                </c:pt>
                <c:pt idx="2893">
                  <c:v>1.3524133661730999</c:v>
                </c:pt>
                <c:pt idx="2894">
                  <c:v>1.3524432224852101</c:v>
                </c:pt>
                <c:pt idx="2895">
                  <c:v>1.3524711067305</c:v>
                </c:pt>
                <c:pt idx="2896">
                  <c:v>1.3524986743362799</c:v>
                </c:pt>
                <c:pt idx="2897">
                  <c:v>1.3525274764192401</c:v>
                </c:pt>
                <c:pt idx="2898">
                  <c:v>1.35255581501063</c:v>
                </c:pt>
                <c:pt idx="2899">
                  <c:v>1.35258406250123</c:v>
                </c:pt>
                <c:pt idx="2900">
                  <c:v>1.3526134245572901</c:v>
                </c:pt>
                <c:pt idx="2901">
                  <c:v>1.35263870292303</c:v>
                </c:pt>
                <c:pt idx="2902">
                  <c:v>1.3526614645127899</c:v>
                </c:pt>
                <c:pt idx="2903">
                  <c:v>1.35268313314254</c:v>
                </c:pt>
                <c:pt idx="2904">
                  <c:v>1.35270797299636</c:v>
                </c:pt>
                <c:pt idx="2905">
                  <c:v>1.35273478443079</c:v>
                </c:pt>
                <c:pt idx="2906">
                  <c:v>1.3527618096485901</c:v>
                </c:pt>
                <c:pt idx="2907">
                  <c:v>1.3527883781922001</c:v>
                </c:pt>
                <c:pt idx="2908">
                  <c:v>1.35282041129108</c:v>
                </c:pt>
                <c:pt idx="2909">
                  <c:v>1.3528521530400699</c:v>
                </c:pt>
                <c:pt idx="2910">
                  <c:v>1.35288221287133</c:v>
                </c:pt>
                <c:pt idx="2911">
                  <c:v>1.3529087918789799</c:v>
                </c:pt>
                <c:pt idx="2912">
                  <c:v>1.3529360791017899</c:v>
                </c:pt>
                <c:pt idx="2913">
                  <c:v>1.35296199875546</c:v>
                </c:pt>
                <c:pt idx="2914">
                  <c:v>1.35298916818906</c:v>
                </c:pt>
                <c:pt idx="2915">
                  <c:v>1.35301438531977</c:v>
                </c:pt>
                <c:pt idx="2916">
                  <c:v>1.35303830563879</c:v>
                </c:pt>
                <c:pt idx="2917">
                  <c:v>1.3530583316959901</c:v>
                </c:pt>
                <c:pt idx="2918">
                  <c:v>1.35307687990655</c:v>
                </c:pt>
                <c:pt idx="2919">
                  <c:v>1.35309210674736</c:v>
                </c:pt>
                <c:pt idx="2920">
                  <c:v>1.3531111715919399</c:v>
                </c:pt>
                <c:pt idx="2921">
                  <c:v>1.3531334021007</c:v>
                </c:pt>
                <c:pt idx="2922">
                  <c:v>1.3531554217998301</c:v>
                </c:pt>
                <c:pt idx="2923">
                  <c:v>1.35317831668447</c:v>
                </c:pt>
                <c:pt idx="2924">
                  <c:v>1.3532071870347699</c:v>
                </c:pt>
                <c:pt idx="2925">
                  <c:v>1.3532362984313899</c:v>
                </c:pt>
                <c:pt idx="2926">
                  <c:v>1.3532662108640401</c:v>
                </c:pt>
                <c:pt idx="2927">
                  <c:v>1.3532998688068201</c:v>
                </c:pt>
                <c:pt idx="2928">
                  <c:v>1.35333660599474</c:v>
                </c:pt>
                <c:pt idx="2929">
                  <c:v>1.35337693255194</c:v>
                </c:pt>
                <c:pt idx="2930">
                  <c:v>1.3534189822923099</c:v>
                </c:pt>
                <c:pt idx="2931">
                  <c:v>1.35346044251847</c:v>
                </c:pt>
                <c:pt idx="2932">
                  <c:v>1.3535065468485901</c:v>
                </c:pt>
                <c:pt idx="2933">
                  <c:v>1.3535535271783501</c:v>
                </c:pt>
                <c:pt idx="2934">
                  <c:v>1.3535974409353999</c:v>
                </c:pt>
                <c:pt idx="2935">
                  <c:v>1.35364219183021</c:v>
                </c:pt>
                <c:pt idx="2936">
                  <c:v>1.3536859345351</c:v>
                </c:pt>
                <c:pt idx="2937">
                  <c:v>1.35372725348584</c:v>
                </c:pt>
                <c:pt idx="2938">
                  <c:v>1.3537673960363299</c:v>
                </c:pt>
                <c:pt idx="2939">
                  <c:v>1.3538083618360699</c:v>
                </c:pt>
                <c:pt idx="2940">
                  <c:v>1.3538487293475401</c:v>
                </c:pt>
                <c:pt idx="2941">
                  <c:v>1.3538928240730499</c:v>
                </c:pt>
                <c:pt idx="2942">
                  <c:v>1.3539358779150501</c:v>
                </c:pt>
                <c:pt idx="2943">
                  <c:v>1.3539803812878799</c:v>
                </c:pt>
                <c:pt idx="2944">
                  <c:v>1.35402312964643</c:v>
                </c:pt>
                <c:pt idx="2945">
                  <c:v>1.3540659985272501</c:v>
                </c:pt>
                <c:pt idx="2946">
                  <c:v>1.3541123940753801</c:v>
                </c:pt>
                <c:pt idx="2947">
                  <c:v>1.35415735632635</c:v>
                </c:pt>
                <c:pt idx="2948">
                  <c:v>1.3542013379835101</c:v>
                </c:pt>
                <c:pt idx="2949">
                  <c:v>1.3542453333026201</c:v>
                </c:pt>
                <c:pt idx="2950">
                  <c:v>1.3542846901127901</c:v>
                </c:pt>
                <c:pt idx="2951">
                  <c:v>1.3543244430516701</c:v>
                </c:pt>
                <c:pt idx="2952">
                  <c:v>1.35436241616534</c:v>
                </c:pt>
                <c:pt idx="2953">
                  <c:v>1.3544036043790999</c:v>
                </c:pt>
                <c:pt idx="2954">
                  <c:v>1.3544439259357499</c:v>
                </c:pt>
                <c:pt idx="2955">
                  <c:v>1.3544808585652801</c:v>
                </c:pt>
                <c:pt idx="2956">
                  <c:v>1.3545130357255699</c:v>
                </c:pt>
                <c:pt idx="2957">
                  <c:v>1.3545439955893399</c:v>
                </c:pt>
                <c:pt idx="2958">
                  <c:v>1.35457606574149</c:v>
                </c:pt>
                <c:pt idx="2959">
                  <c:v>1.35461253056958</c:v>
                </c:pt>
                <c:pt idx="2960">
                  <c:v>1.3546516677979299</c:v>
                </c:pt>
                <c:pt idx="2961">
                  <c:v>1.35469184958589</c:v>
                </c:pt>
                <c:pt idx="2962">
                  <c:v>1.3547297138407299</c:v>
                </c:pt>
                <c:pt idx="2963">
                  <c:v>1.3547663933203</c:v>
                </c:pt>
                <c:pt idx="2964">
                  <c:v>1.35480322563308</c:v>
                </c:pt>
                <c:pt idx="2965">
                  <c:v>1.3548341010980001</c:v>
                </c:pt>
                <c:pt idx="2966">
                  <c:v>1.3548632057396699</c:v>
                </c:pt>
                <c:pt idx="2967">
                  <c:v>1.3548948188685199</c:v>
                </c:pt>
                <c:pt idx="2968">
                  <c:v>1.3549251419341599</c:v>
                </c:pt>
                <c:pt idx="2969">
                  <c:v>1.3549563143111101</c:v>
                </c:pt>
                <c:pt idx="2970">
                  <c:v>1.35499075538087</c:v>
                </c:pt>
                <c:pt idx="2971">
                  <c:v>1.35502811811988</c:v>
                </c:pt>
                <c:pt idx="2972">
                  <c:v>1.3550638881246999</c:v>
                </c:pt>
                <c:pt idx="2973">
                  <c:v>1.3551001424125599</c:v>
                </c:pt>
                <c:pt idx="2974">
                  <c:v>1.3551376493423699</c:v>
                </c:pt>
                <c:pt idx="2975">
                  <c:v>1.3551712017181501</c:v>
                </c:pt>
                <c:pt idx="2976">
                  <c:v>1.35520031546949</c:v>
                </c:pt>
                <c:pt idx="2977">
                  <c:v>1.3552288951068701</c:v>
                </c:pt>
                <c:pt idx="2978">
                  <c:v>1.35525965345324</c:v>
                </c:pt>
                <c:pt idx="2979">
                  <c:v>1.3552878324011</c:v>
                </c:pt>
                <c:pt idx="2980">
                  <c:v>1.35531328015399</c:v>
                </c:pt>
                <c:pt idx="2981">
                  <c:v>1.3553370667006801</c:v>
                </c:pt>
                <c:pt idx="2982">
                  <c:v>1.3553575470004999</c:v>
                </c:pt>
                <c:pt idx="2983">
                  <c:v>1.3553804732793699</c:v>
                </c:pt>
                <c:pt idx="2984">
                  <c:v>1.35540422359236</c:v>
                </c:pt>
                <c:pt idx="2985">
                  <c:v>1.3554188320404299</c:v>
                </c:pt>
                <c:pt idx="2986">
                  <c:v>1.3554259345997299</c:v>
                </c:pt>
                <c:pt idx="2987">
                  <c:v>1.3554310048089699</c:v>
                </c:pt>
                <c:pt idx="2988">
                  <c:v>1.3554366303469101</c:v>
                </c:pt>
                <c:pt idx="2989">
                  <c:v>1.35544239072776</c:v>
                </c:pt>
                <c:pt idx="2990">
                  <c:v>1.35544860262204</c:v>
                </c:pt>
                <c:pt idx="2991">
                  <c:v>1.3554610148314501</c:v>
                </c:pt>
                <c:pt idx="2992">
                  <c:v>1.35547566308245</c:v>
                </c:pt>
                <c:pt idx="2993">
                  <c:v>1.3554893079051</c:v>
                </c:pt>
                <c:pt idx="2994">
                  <c:v>1.3555049764459901</c:v>
                </c:pt>
                <c:pt idx="2995">
                  <c:v>1.3555161506375499</c:v>
                </c:pt>
                <c:pt idx="2996">
                  <c:v>1.3555287874264901</c:v>
                </c:pt>
                <c:pt idx="2997">
                  <c:v>1.3555402255713001</c:v>
                </c:pt>
                <c:pt idx="2998">
                  <c:v>1.3555527000682299</c:v>
                </c:pt>
                <c:pt idx="2999">
                  <c:v>1.3555616559395001</c:v>
                </c:pt>
                <c:pt idx="3000">
                  <c:v>1.3555676261993901</c:v>
                </c:pt>
                <c:pt idx="3001">
                  <c:v>1.3555731895614</c:v>
                </c:pt>
                <c:pt idx="3002">
                  <c:v>1.3555767157855501</c:v>
                </c:pt>
                <c:pt idx="3003">
                  <c:v>1.35557996512973</c:v>
                </c:pt>
                <c:pt idx="3004">
                  <c:v>1.3555811535621101</c:v>
                </c:pt>
                <c:pt idx="3005">
                  <c:v>1.35557882932522</c:v>
                </c:pt>
                <c:pt idx="3006">
                  <c:v>1.35557381002741</c:v>
                </c:pt>
                <c:pt idx="3007">
                  <c:v>1.35556511318462</c:v>
                </c:pt>
                <c:pt idx="3008">
                  <c:v>1.3555599057413701</c:v>
                </c:pt>
                <c:pt idx="3009">
                  <c:v>1.35555378389034</c:v>
                </c:pt>
                <c:pt idx="3010">
                  <c:v>1.3555509203859999</c:v>
                </c:pt>
                <c:pt idx="3011">
                  <c:v>1.35554588180983</c:v>
                </c:pt>
                <c:pt idx="3012">
                  <c:v>1.35554389766866</c:v>
                </c:pt>
                <c:pt idx="3013">
                  <c:v>1.3555424695146701</c:v>
                </c:pt>
                <c:pt idx="3014">
                  <c:v>1.3555428392911599</c:v>
                </c:pt>
                <c:pt idx="3015">
                  <c:v>1.35554350886535</c:v>
                </c:pt>
                <c:pt idx="3016">
                  <c:v>1.35554614535528</c:v>
                </c:pt>
                <c:pt idx="3017">
                  <c:v>1.3555516716637701</c:v>
                </c:pt>
                <c:pt idx="3018">
                  <c:v>1.3555580952825601</c:v>
                </c:pt>
                <c:pt idx="3019">
                  <c:v>1.3555615126096601</c:v>
                </c:pt>
                <c:pt idx="3020">
                  <c:v>1.35556446123934</c:v>
                </c:pt>
                <c:pt idx="3021">
                  <c:v>1.3555649658317299</c:v>
                </c:pt>
                <c:pt idx="3022">
                  <c:v>1.35556622887678</c:v>
                </c:pt>
                <c:pt idx="3023">
                  <c:v>1.3555636342325501</c:v>
                </c:pt>
                <c:pt idx="3024">
                  <c:v>1.3555647262864099</c:v>
                </c:pt>
                <c:pt idx="3025">
                  <c:v>1.3555617176674899</c:v>
                </c:pt>
                <c:pt idx="3026">
                  <c:v>1.3555617336778301</c:v>
                </c:pt>
                <c:pt idx="3027">
                  <c:v>1.35555937339939</c:v>
                </c:pt>
                <c:pt idx="3028">
                  <c:v>1.3555593661299601</c:v>
                </c:pt>
                <c:pt idx="3029">
                  <c:v>1.3555568709711101</c:v>
                </c:pt>
                <c:pt idx="3030">
                  <c:v>1.35555489586009</c:v>
                </c:pt>
                <c:pt idx="3031">
                  <c:v>1.3555513328705899</c:v>
                </c:pt>
                <c:pt idx="3032">
                  <c:v>1.3555419954634</c:v>
                </c:pt>
                <c:pt idx="3033">
                  <c:v>1.3555357367740499</c:v>
                </c:pt>
                <c:pt idx="3034">
                  <c:v>1.3555302863824299</c:v>
                </c:pt>
                <c:pt idx="3035">
                  <c:v>1.3555251864834399</c:v>
                </c:pt>
                <c:pt idx="3036">
                  <c:v>1.35551621656792</c:v>
                </c:pt>
                <c:pt idx="3037">
                  <c:v>1.35550426002944</c:v>
                </c:pt>
                <c:pt idx="3038">
                  <c:v>1.3554926363564599</c:v>
                </c:pt>
                <c:pt idx="3039">
                  <c:v>1.3554793448942</c:v>
                </c:pt>
                <c:pt idx="3040">
                  <c:v>1.3554687808630901</c:v>
                </c:pt>
                <c:pt idx="3041">
                  <c:v>1.35545791472763</c:v>
                </c:pt>
                <c:pt idx="3042">
                  <c:v>1.3554505724729</c:v>
                </c:pt>
                <c:pt idx="3043">
                  <c:v>1.3554458948632599</c:v>
                </c:pt>
                <c:pt idx="3044">
                  <c:v>1.3554399705948399</c:v>
                </c:pt>
                <c:pt idx="3045">
                  <c:v>1.3554369860439599</c:v>
                </c:pt>
                <c:pt idx="3046">
                  <c:v>1.3554316823655601</c:v>
                </c:pt>
                <c:pt idx="3047">
                  <c:v>1.3554269086098001</c:v>
                </c:pt>
                <c:pt idx="3048">
                  <c:v>1.35542286543413</c:v>
                </c:pt>
                <c:pt idx="3049">
                  <c:v>1.3554233221483301</c:v>
                </c:pt>
                <c:pt idx="3050">
                  <c:v>1.3554250309876701</c:v>
                </c:pt>
                <c:pt idx="3051">
                  <c:v>1.3554272466871999</c:v>
                </c:pt>
                <c:pt idx="3052">
                  <c:v>1.3554351973443399</c:v>
                </c:pt>
                <c:pt idx="3053">
                  <c:v>1.3554405448776501</c:v>
                </c:pt>
                <c:pt idx="3054">
                  <c:v>1.3554427977582399</c:v>
                </c:pt>
                <c:pt idx="3055">
                  <c:v>1.3554403472782499</c:v>
                </c:pt>
                <c:pt idx="3056">
                  <c:v>1.3554389569799901</c:v>
                </c:pt>
                <c:pt idx="3057">
                  <c:v>1.3554407598068201</c:v>
                </c:pt>
                <c:pt idx="3058">
                  <c:v>1.3554377807275799</c:v>
                </c:pt>
                <c:pt idx="3059">
                  <c:v>1.35543320515863</c:v>
                </c:pt>
                <c:pt idx="3060">
                  <c:v>1.35542820262024</c:v>
                </c:pt>
                <c:pt idx="3061">
                  <c:v>1.3554229452457001</c:v>
                </c:pt>
                <c:pt idx="3062">
                  <c:v>1.3554149165843199</c:v>
                </c:pt>
                <c:pt idx="3063">
                  <c:v>1.3554040958395801</c:v>
                </c:pt>
                <c:pt idx="3064">
                  <c:v>1.35539118024336</c:v>
                </c:pt>
                <c:pt idx="3065">
                  <c:v>1.3553717371074501</c:v>
                </c:pt>
                <c:pt idx="3066">
                  <c:v>1.35535703845644</c:v>
                </c:pt>
                <c:pt idx="3067">
                  <c:v>1.3553382524697699</c:v>
                </c:pt>
                <c:pt idx="3068">
                  <c:v>1.3553245433340899</c:v>
                </c:pt>
                <c:pt idx="3069">
                  <c:v>1.3553083247547399</c:v>
                </c:pt>
                <c:pt idx="3070">
                  <c:v>1.35529380565521</c:v>
                </c:pt>
                <c:pt idx="3071">
                  <c:v>1.35528050067582</c:v>
                </c:pt>
                <c:pt idx="3072">
                  <c:v>1.35526553054821</c:v>
                </c:pt>
                <c:pt idx="3073">
                  <c:v>1.3552562190580399</c:v>
                </c:pt>
                <c:pt idx="3074">
                  <c:v>1.3552439435988901</c:v>
                </c:pt>
                <c:pt idx="3075">
                  <c:v>1.35522770060521</c:v>
                </c:pt>
                <c:pt idx="3076">
                  <c:v>1.3552161779870899</c:v>
                </c:pt>
                <c:pt idx="3077">
                  <c:v>1.3552067156590899</c:v>
                </c:pt>
                <c:pt idx="3078">
                  <c:v>1.3551962373636099</c:v>
                </c:pt>
                <c:pt idx="3079">
                  <c:v>1.35518697226811</c:v>
                </c:pt>
                <c:pt idx="3080">
                  <c:v>1.3551785588368199</c:v>
                </c:pt>
                <c:pt idx="3081">
                  <c:v>1.35517003457692</c:v>
                </c:pt>
                <c:pt idx="3082">
                  <c:v>1.35516037816798</c:v>
                </c:pt>
                <c:pt idx="3083">
                  <c:v>1.35515472697182</c:v>
                </c:pt>
                <c:pt idx="3084">
                  <c:v>1.35515031565614</c:v>
                </c:pt>
                <c:pt idx="3085">
                  <c:v>1.3551426343006301</c:v>
                </c:pt>
                <c:pt idx="3086">
                  <c:v>1.35513499586123</c:v>
                </c:pt>
                <c:pt idx="3087">
                  <c:v>1.35513174704218</c:v>
                </c:pt>
                <c:pt idx="3088">
                  <c:v>1.35513250852431</c:v>
                </c:pt>
                <c:pt idx="3089">
                  <c:v>1.3551307695236601</c:v>
                </c:pt>
                <c:pt idx="3090">
                  <c:v>1.35513196222473</c:v>
                </c:pt>
                <c:pt idx="3091">
                  <c:v>1.3551296431962401</c:v>
                </c:pt>
                <c:pt idx="3092">
                  <c:v>1.35512794993135</c:v>
                </c:pt>
                <c:pt idx="3093">
                  <c:v>1.3551252631224699</c:v>
                </c:pt>
                <c:pt idx="3094">
                  <c:v>1.3551228463434499</c:v>
                </c:pt>
                <c:pt idx="3095">
                  <c:v>1.3551208845620299</c:v>
                </c:pt>
                <c:pt idx="3096">
                  <c:v>1.3551235499129499</c:v>
                </c:pt>
                <c:pt idx="3097">
                  <c:v>1.3551269218453501</c:v>
                </c:pt>
                <c:pt idx="3098">
                  <c:v>1.35512798743188</c:v>
                </c:pt>
                <c:pt idx="3099">
                  <c:v>1.3551292216342701</c:v>
                </c:pt>
                <c:pt idx="3100">
                  <c:v>1.35513210584902</c:v>
                </c:pt>
                <c:pt idx="3101">
                  <c:v>1.3551341907480501</c:v>
                </c:pt>
                <c:pt idx="3102">
                  <c:v>1.35513423117795</c:v>
                </c:pt>
                <c:pt idx="3103">
                  <c:v>1.3551335215034499</c:v>
                </c:pt>
                <c:pt idx="3104">
                  <c:v>1.3551323834036799</c:v>
                </c:pt>
                <c:pt idx="3105">
                  <c:v>1.35512955385155</c:v>
                </c:pt>
                <c:pt idx="3106">
                  <c:v>1.3551276482291099</c:v>
                </c:pt>
                <c:pt idx="3107">
                  <c:v>1.3551296424033401</c:v>
                </c:pt>
                <c:pt idx="3108">
                  <c:v>1.3551347525747599</c:v>
                </c:pt>
                <c:pt idx="3109">
                  <c:v>1.3551399889984601</c:v>
                </c:pt>
                <c:pt idx="3110">
                  <c:v>1.3551428463536299</c:v>
                </c:pt>
                <c:pt idx="3111">
                  <c:v>1.3551428393174301</c:v>
                </c:pt>
                <c:pt idx="3112">
                  <c:v>1.3551400824766999</c:v>
                </c:pt>
                <c:pt idx="3113">
                  <c:v>1.35513826381914</c:v>
                </c:pt>
                <c:pt idx="3114">
                  <c:v>1.3551347727682801</c:v>
                </c:pt>
                <c:pt idx="3115">
                  <c:v>1.3551393905344</c:v>
                </c:pt>
                <c:pt idx="3116">
                  <c:v>1.3551388961865301</c:v>
                </c:pt>
                <c:pt idx="3117">
                  <c:v>1.3551391384091001</c:v>
                </c:pt>
                <c:pt idx="3118">
                  <c:v>1.3551388809787499</c:v>
                </c:pt>
                <c:pt idx="3119">
                  <c:v>1.3551449674845799</c:v>
                </c:pt>
                <c:pt idx="3120">
                  <c:v>1.35515061392472</c:v>
                </c:pt>
                <c:pt idx="3121">
                  <c:v>1.3551597504797399</c:v>
                </c:pt>
                <c:pt idx="3122">
                  <c:v>1.3551660797385601</c:v>
                </c:pt>
                <c:pt idx="3123">
                  <c:v>1.3551708551088699</c:v>
                </c:pt>
                <c:pt idx="3124">
                  <c:v>1.3551780890237299</c:v>
                </c:pt>
                <c:pt idx="3125">
                  <c:v>1.3551846861371599</c:v>
                </c:pt>
                <c:pt idx="3126">
                  <c:v>1.35518725300747</c:v>
                </c:pt>
                <c:pt idx="3127">
                  <c:v>1.3551906032710599</c:v>
                </c:pt>
                <c:pt idx="3128">
                  <c:v>1.35519383736371</c:v>
                </c:pt>
                <c:pt idx="3129">
                  <c:v>1.3551974121983099</c:v>
                </c:pt>
                <c:pt idx="3130">
                  <c:v>1.35519948235521</c:v>
                </c:pt>
                <c:pt idx="3131">
                  <c:v>1.35520110940778</c:v>
                </c:pt>
                <c:pt idx="3132">
                  <c:v>1.35520727793766</c:v>
                </c:pt>
                <c:pt idx="3133">
                  <c:v>1.3552149552388</c:v>
                </c:pt>
                <c:pt idx="3134">
                  <c:v>1.3552234690580101</c:v>
                </c:pt>
                <c:pt idx="3135">
                  <c:v>1.3552342966181601</c:v>
                </c:pt>
                <c:pt idx="3136">
                  <c:v>1.35525079679362</c:v>
                </c:pt>
                <c:pt idx="3137">
                  <c:v>1.35526813485947</c:v>
                </c:pt>
                <c:pt idx="3138">
                  <c:v>1.35528151318168</c:v>
                </c:pt>
                <c:pt idx="3139">
                  <c:v>1.35529676333738</c:v>
                </c:pt>
                <c:pt idx="3140">
                  <c:v>1.3553126470180701</c:v>
                </c:pt>
                <c:pt idx="3141">
                  <c:v>1.3553343927211301</c:v>
                </c:pt>
                <c:pt idx="3142">
                  <c:v>1.3553575126836801</c:v>
                </c:pt>
                <c:pt idx="3143">
                  <c:v>1.35538316005382</c:v>
                </c:pt>
                <c:pt idx="3144">
                  <c:v>1.3554086744621501</c:v>
                </c:pt>
                <c:pt idx="3145">
                  <c:v>1.3554329667249301</c:v>
                </c:pt>
                <c:pt idx="3146">
                  <c:v>1.3554583084758201</c:v>
                </c:pt>
                <c:pt idx="3147">
                  <c:v>1.35548185398832</c:v>
                </c:pt>
                <c:pt idx="3148">
                  <c:v>1.3555076069706</c:v>
                </c:pt>
                <c:pt idx="3149">
                  <c:v>1.35553570318435</c:v>
                </c:pt>
                <c:pt idx="3150">
                  <c:v>1.35556562244572</c:v>
                </c:pt>
                <c:pt idx="3151">
                  <c:v>1.3555902516115199</c:v>
                </c:pt>
                <c:pt idx="3152">
                  <c:v>1.35561605658213</c:v>
                </c:pt>
                <c:pt idx="3153">
                  <c:v>1.35564364190528</c:v>
                </c:pt>
                <c:pt idx="3154">
                  <c:v>1.35567015544265</c:v>
                </c:pt>
                <c:pt idx="3155">
                  <c:v>1.35569950079904</c:v>
                </c:pt>
                <c:pt idx="3156">
                  <c:v>1.3557301037662299</c:v>
                </c:pt>
                <c:pt idx="3157">
                  <c:v>1.35576081165888</c:v>
                </c:pt>
                <c:pt idx="3158">
                  <c:v>1.3557913994191499</c:v>
                </c:pt>
                <c:pt idx="3159">
                  <c:v>1.3558231837472201</c:v>
                </c:pt>
                <c:pt idx="3160">
                  <c:v>1.3558502238605901</c:v>
                </c:pt>
                <c:pt idx="3161">
                  <c:v>1.3558770461902401</c:v>
                </c:pt>
                <c:pt idx="3162">
                  <c:v>1.35590527751032</c:v>
                </c:pt>
                <c:pt idx="3163">
                  <c:v>1.3559367853731801</c:v>
                </c:pt>
                <c:pt idx="3164">
                  <c:v>1.35597104214444</c:v>
                </c:pt>
                <c:pt idx="3165">
                  <c:v>1.35600482178642</c:v>
                </c:pt>
                <c:pt idx="3166">
                  <c:v>1.3560409775248601</c:v>
                </c:pt>
                <c:pt idx="3167">
                  <c:v>1.3560735688825201</c:v>
                </c:pt>
                <c:pt idx="3168">
                  <c:v>1.35610330056446</c:v>
                </c:pt>
                <c:pt idx="3169">
                  <c:v>1.35613147639903</c:v>
                </c:pt>
                <c:pt idx="3170">
                  <c:v>1.3561593097139899</c:v>
                </c:pt>
                <c:pt idx="3171">
                  <c:v>1.3561890315043099</c:v>
                </c:pt>
                <c:pt idx="3172">
                  <c:v>1.3562161551410801</c:v>
                </c:pt>
                <c:pt idx="3173">
                  <c:v>1.35624677621151</c:v>
                </c:pt>
                <c:pt idx="3174">
                  <c:v>1.3562802855270299</c:v>
                </c:pt>
                <c:pt idx="3175">
                  <c:v>1.3563136986814901</c:v>
                </c:pt>
                <c:pt idx="3176">
                  <c:v>1.3563511511445301</c:v>
                </c:pt>
                <c:pt idx="3177">
                  <c:v>1.3563894270916701</c:v>
                </c:pt>
                <c:pt idx="3178">
                  <c:v>1.35643018021086</c:v>
                </c:pt>
                <c:pt idx="3179">
                  <c:v>1.35647067897759</c:v>
                </c:pt>
                <c:pt idx="3180">
                  <c:v>1.3565103689161899</c:v>
                </c:pt>
                <c:pt idx="3181">
                  <c:v>1.3565495645422401</c:v>
                </c:pt>
                <c:pt idx="3182">
                  <c:v>1.3565954010852499</c:v>
                </c:pt>
                <c:pt idx="3183">
                  <c:v>1.3566426394173801</c:v>
                </c:pt>
                <c:pt idx="3184">
                  <c:v>1.35668813478211</c:v>
                </c:pt>
                <c:pt idx="3185">
                  <c:v>1.3567378215186201</c:v>
                </c:pt>
                <c:pt idx="3186">
                  <c:v>1.3567894225696999</c:v>
                </c:pt>
                <c:pt idx="3187">
                  <c:v>1.3568412813105999</c:v>
                </c:pt>
                <c:pt idx="3188">
                  <c:v>1.3568909515811001</c:v>
                </c:pt>
                <c:pt idx="3189">
                  <c:v>1.35693473288816</c:v>
                </c:pt>
                <c:pt idx="3190">
                  <c:v>1.35697862479106</c:v>
                </c:pt>
                <c:pt idx="3191">
                  <c:v>1.35702257605203</c:v>
                </c:pt>
                <c:pt idx="3192">
                  <c:v>1.3570708089774499</c:v>
                </c:pt>
                <c:pt idx="3193">
                  <c:v>1.3571215678484101</c:v>
                </c:pt>
                <c:pt idx="3194">
                  <c:v>1.3571727508285301</c:v>
                </c:pt>
                <c:pt idx="3195">
                  <c:v>1.3572226593835</c:v>
                </c:pt>
                <c:pt idx="3196">
                  <c:v>1.35727706989154</c:v>
                </c:pt>
                <c:pt idx="3197">
                  <c:v>1.3573334244513899</c:v>
                </c:pt>
                <c:pt idx="3198">
                  <c:v>1.3573885554141401</c:v>
                </c:pt>
                <c:pt idx="3199">
                  <c:v>1.3574472733010601</c:v>
                </c:pt>
                <c:pt idx="3200">
                  <c:v>1.3575045449419001</c:v>
                </c:pt>
                <c:pt idx="3201">
                  <c:v>1.3575672282087701</c:v>
                </c:pt>
                <c:pt idx="3202">
                  <c:v>1.35762973756626</c:v>
                </c:pt>
                <c:pt idx="3203">
                  <c:v>1.35769119705867</c:v>
                </c:pt>
                <c:pt idx="3204">
                  <c:v>1.35775455502396</c:v>
                </c:pt>
                <c:pt idx="3205">
                  <c:v>1.3578192087716401</c:v>
                </c:pt>
                <c:pt idx="3206">
                  <c:v>1.3578911781080301</c:v>
                </c:pt>
                <c:pt idx="3207">
                  <c:v>1.35796531330419</c:v>
                </c:pt>
                <c:pt idx="3208">
                  <c:v>1.3580391103907301</c:v>
                </c:pt>
                <c:pt idx="3209">
                  <c:v>1.35811551748883</c:v>
                </c:pt>
                <c:pt idx="3210">
                  <c:v>1.3581949242918701</c:v>
                </c:pt>
                <c:pt idx="3211">
                  <c:v>1.3582768419420299</c:v>
                </c:pt>
                <c:pt idx="3212">
                  <c:v>1.3583589322695</c:v>
                </c:pt>
                <c:pt idx="3213">
                  <c:v>1.3584415897556099</c:v>
                </c:pt>
                <c:pt idx="3214">
                  <c:v>1.35852499949968</c:v>
                </c:pt>
                <c:pt idx="3215">
                  <c:v>1.3586122225119499</c:v>
                </c:pt>
                <c:pt idx="3216">
                  <c:v>1.3587002247664</c:v>
                </c:pt>
                <c:pt idx="3217">
                  <c:v>1.35878571833448</c:v>
                </c:pt>
                <c:pt idx="3218">
                  <c:v>1.35886575334432</c:v>
                </c:pt>
                <c:pt idx="3219">
                  <c:v>1.35894656380109</c:v>
                </c:pt>
                <c:pt idx="3220">
                  <c:v>1.3590288169122</c:v>
                </c:pt>
                <c:pt idx="3221">
                  <c:v>1.3591151532169701</c:v>
                </c:pt>
                <c:pt idx="3222">
                  <c:v>1.3591999649194699</c:v>
                </c:pt>
                <c:pt idx="3223">
                  <c:v>1.35928463030992</c:v>
                </c:pt>
                <c:pt idx="3224">
                  <c:v>1.35937247227664</c:v>
                </c:pt>
                <c:pt idx="3225">
                  <c:v>1.35945937489799</c:v>
                </c:pt>
                <c:pt idx="3226">
                  <c:v>1.3595501239397401</c:v>
                </c:pt>
                <c:pt idx="3227">
                  <c:v>1.3596404092063701</c:v>
                </c:pt>
                <c:pt idx="3228">
                  <c:v>1.3597301345997399</c:v>
                </c:pt>
                <c:pt idx="3229">
                  <c:v>1.3598201520103299</c:v>
                </c:pt>
                <c:pt idx="3230">
                  <c:v>1.3599041580362601</c:v>
                </c:pt>
                <c:pt idx="3231">
                  <c:v>1.35998293838693</c:v>
                </c:pt>
                <c:pt idx="3232">
                  <c:v>1.36006596951573</c:v>
                </c:pt>
                <c:pt idx="3233">
                  <c:v>1.3601491067275699</c:v>
                </c:pt>
                <c:pt idx="3234">
                  <c:v>1.36023312288747</c:v>
                </c:pt>
                <c:pt idx="3235">
                  <c:v>1.36031541632995</c:v>
                </c:pt>
                <c:pt idx="3236">
                  <c:v>1.36039941138722</c:v>
                </c:pt>
                <c:pt idx="3237">
                  <c:v>1.3604818255298601</c:v>
                </c:pt>
                <c:pt idx="3238">
                  <c:v>1.3605706091983201</c:v>
                </c:pt>
              </c:numCache>
            </c:numRef>
          </c:yVal>
          <c:smooth val="1"/>
          <c:extLst>
            <c:ext xmlns:c16="http://schemas.microsoft.com/office/drawing/2014/chart" uri="{C3380CC4-5D6E-409C-BE32-E72D297353CC}">
              <c16:uniqueId val="{00000000-B19B-4B48-9D9E-CF3E7790C487}"/>
            </c:ext>
          </c:extLst>
        </c:ser>
        <c:dLbls>
          <c:showLegendKey val="0"/>
          <c:showVal val="0"/>
          <c:showCatName val="0"/>
          <c:showSerName val="0"/>
          <c:showPercent val="0"/>
          <c:showBubbleSize val="0"/>
        </c:dLbls>
        <c:axId val="211890864"/>
        <c:axId val="211894784"/>
      </c:scatterChart>
      <c:valAx>
        <c:axId val="211890864"/>
        <c:scaling>
          <c:orientation val="minMax"/>
        </c:scaling>
        <c:delete val="0"/>
        <c:axPos val="b"/>
        <c:majorGridlines>
          <c:spPr>
            <a:ln w="9525" cap="flat" cmpd="sng" algn="ctr">
              <a:solidFill>
                <a:schemeClr val="tx2">
                  <a:lumMod val="15000"/>
                  <a:lumOff val="85000"/>
                </a:schemeClr>
              </a:solidFill>
              <a:round/>
            </a:ln>
            <a:effectLst/>
          </c:spPr>
        </c:majorGridlines>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11894784"/>
        <c:crosses val="autoZero"/>
        <c:crossBetween val="midCat"/>
      </c:valAx>
      <c:valAx>
        <c:axId val="211894784"/>
        <c:scaling>
          <c:orientation val="minMax"/>
          <c:min val="0.9"/>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1189086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XB Variance Ratio Test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scatterChart>
        <c:scatterStyle val="smoothMarker"/>
        <c:varyColors val="0"/>
        <c:ser>
          <c:idx val="0"/>
          <c:order val="0"/>
          <c:spPr>
            <a:ln w="9525" cap="rnd">
              <a:solidFill>
                <a:schemeClr val="accent2"/>
              </a:solidFill>
              <a:round/>
            </a:ln>
            <a:effectLst/>
          </c:spPr>
          <c:marker>
            <c:symbol val="none"/>
          </c:marker>
          <c:xVal>
            <c:strRef>
              <c:f>xb_vrtest!$A$1:$A$3240</c:f>
              <c:strCache>
                <c:ptCount val="3240"/>
                <c:pt idx="0">
                  <c:v>VR</c:v>
                </c:pt>
                <c:pt idx="1">
                  <c:v>k=2</c:v>
                </c:pt>
                <c:pt idx="2">
                  <c:v>k=3</c:v>
                </c:pt>
                <c:pt idx="3">
                  <c:v>k=4</c:v>
                </c:pt>
                <c:pt idx="4">
                  <c:v>k=5</c:v>
                </c:pt>
                <c:pt idx="5">
                  <c:v>k=6</c:v>
                </c:pt>
                <c:pt idx="6">
                  <c:v>k=7</c:v>
                </c:pt>
                <c:pt idx="7">
                  <c:v>k=8</c:v>
                </c:pt>
                <c:pt idx="8">
                  <c:v>k=9</c:v>
                </c:pt>
                <c:pt idx="9">
                  <c:v>k=10</c:v>
                </c:pt>
                <c:pt idx="10">
                  <c:v>k=11</c:v>
                </c:pt>
                <c:pt idx="11">
                  <c:v>k=12</c:v>
                </c:pt>
                <c:pt idx="12">
                  <c:v>k=13</c:v>
                </c:pt>
                <c:pt idx="13">
                  <c:v>k=14</c:v>
                </c:pt>
                <c:pt idx="14">
                  <c:v>k=15</c:v>
                </c:pt>
                <c:pt idx="15">
                  <c:v>k=16</c:v>
                </c:pt>
                <c:pt idx="16">
                  <c:v>k=17</c:v>
                </c:pt>
                <c:pt idx="17">
                  <c:v>k=18</c:v>
                </c:pt>
                <c:pt idx="18">
                  <c:v>k=19</c:v>
                </c:pt>
                <c:pt idx="19">
                  <c:v>k=20</c:v>
                </c:pt>
                <c:pt idx="20">
                  <c:v>k=21</c:v>
                </c:pt>
                <c:pt idx="21">
                  <c:v>k=22</c:v>
                </c:pt>
                <c:pt idx="22">
                  <c:v>k=23</c:v>
                </c:pt>
                <c:pt idx="23">
                  <c:v>k=24</c:v>
                </c:pt>
                <c:pt idx="24">
                  <c:v>k=25</c:v>
                </c:pt>
                <c:pt idx="25">
                  <c:v>k=26</c:v>
                </c:pt>
                <c:pt idx="26">
                  <c:v>k=27</c:v>
                </c:pt>
                <c:pt idx="27">
                  <c:v>k=28</c:v>
                </c:pt>
                <c:pt idx="28">
                  <c:v>k=29</c:v>
                </c:pt>
                <c:pt idx="29">
                  <c:v>k=30</c:v>
                </c:pt>
                <c:pt idx="30">
                  <c:v>k=31</c:v>
                </c:pt>
                <c:pt idx="31">
                  <c:v>k=32</c:v>
                </c:pt>
                <c:pt idx="32">
                  <c:v>k=33</c:v>
                </c:pt>
                <c:pt idx="33">
                  <c:v>k=34</c:v>
                </c:pt>
                <c:pt idx="34">
                  <c:v>k=35</c:v>
                </c:pt>
                <c:pt idx="35">
                  <c:v>k=36</c:v>
                </c:pt>
                <c:pt idx="36">
                  <c:v>k=37</c:v>
                </c:pt>
                <c:pt idx="37">
                  <c:v>k=38</c:v>
                </c:pt>
                <c:pt idx="38">
                  <c:v>k=39</c:v>
                </c:pt>
                <c:pt idx="39">
                  <c:v>k=40</c:v>
                </c:pt>
                <c:pt idx="40">
                  <c:v>k=41</c:v>
                </c:pt>
                <c:pt idx="41">
                  <c:v>k=42</c:v>
                </c:pt>
                <c:pt idx="42">
                  <c:v>k=43</c:v>
                </c:pt>
                <c:pt idx="43">
                  <c:v>k=44</c:v>
                </c:pt>
                <c:pt idx="44">
                  <c:v>k=45</c:v>
                </c:pt>
                <c:pt idx="45">
                  <c:v>k=46</c:v>
                </c:pt>
                <c:pt idx="46">
                  <c:v>k=47</c:v>
                </c:pt>
                <c:pt idx="47">
                  <c:v>k=48</c:v>
                </c:pt>
                <c:pt idx="48">
                  <c:v>k=49</c:v>
                </c:pt>
                <c:pt idx="49">
                  <c:v>k=50</c:v>
                </c:pt>
                <c:pt idx="50">
                  <c:v>k=51</c:v>
                </c:pt>
                <c:pt idx="51">
                  <c:v>k=52</c:v>
                </c:pt>
                <c:pt idx="52">
                  <c:v>k=53</c:v>
                </c:pt>
                <c:pt idx="53">
                  <c:v>k=54</c:v>
                </c:pt>
                <c:pt idx="54">
                  <c:v>k=55</c:v>
                </c:pt>
                <c:pt idx="55">
                  <c:v>k=56</c:v>
                </c:pt>
                <c:pt idx="56">
                  <c:v>k=57</c:v>
                </c:pt>
                <c:pt idx="57">
                  <c:v>k=58</c:v>
                </c:pt>
                <c:pt idx="58">
                  <c:v>k=59</c:v>
                </c:pt>
                <c:pt idx="59">
                  <c:v>k=60</c:v>
                </c:pt>
                <c:pt idx="60">
                  <c:v>k=61</c:v>
                </c:pt>
                <c:pt idx="61">
                  <c:v>k=62</c:v>
                </c:pt>
                <c:pt idx="62">
                  <c:v>k=63</c:v>
                </c:pt>
                <c:pt idx="63">
                  <c:v>k=64</c:v>
                </c:pt>
                <c:pt idx="64">
                  <c:v>k=65</c:v>
                </c:pt>
                <c:pt idx="65">
                  <c:v>k=66</c:v>
                </c:pt>
                <c:pt idx="66">
                  <c:v>k=67</c:v>
                </c:pt>
                <c:pt idx="67">
                  <c:v>k=68</c:v>
                </c:pt>
                <c:pt idx="68">
                  <c:v>k=69</c:v>
                </c:pt>
                <c:pt idx="69">
                  <c:v>k=70</c:v>
                </c:pt>
                <c:pt idx="70">
                  <c:v>k=71</c:v>
                </c:pt>
                <c:pt idx="71">
                  <c:v>k=72</c:v>
                </c:pt>
                <c:pt idx="72">
                  <c:v>k=73</c:v>
                </c:pt>
                <c:pt idx="73">
                  <c:v>k=74</c:v>
                </c:pt>
                <c:pt idx="74">
                  <c:v>k=75</c:v>
                </c:pt>
                <c:pt idx="75">
                  <c:v>k=76</c:v>
                </c:pt>
                <c:pt idx="76">
                  <c:v>k=77</c:v>
                </c:pt>
                <c:pt idx="77">
                  <c:v>k=78</c:v>
                </c:pt>
                <c:pt idx="78">
                  <c:v>k=79</c:v>
                </c:pt>
                <c:pt idx="79">
                  <c:v>k=80</c:v>
                </c:pt>
                <c:pt idx="80">
                  <c:v>k=81</c:v>
                </c:pt>
                <c:pt idx="81">
                  <c:v>k=82</c:v>
                </c:pt>
                <c:pt idx="82">
                  <c:v>k=83</c:v>
                </c:pt>
                <c:pt idx="83">
                  <c:v>k=84</c:v>
                </c:pt>
                <c:pt idx="84">
                  <c:v>k=85</c:v>
                </c:pt>
                <c:pt idx="85">
                  <c:v>k=86</c:v>
                </c:pt>
                <c:pt idx="86">
                  <c:v>k=87</c:v>
                </c:pt>
                <c:pt idx="87">
                  <c:v>k=88</c:v>
                </c:pt>
                <c:pt idx="88">
                  <c:v>k=89</c:v>
                </c:pt>
                <c:pt idx="89">
                  <c:v>k=90</c:v>
                </c:pt>
                <c:pt idx="90">
                  <c:v>k=91</c:v>
                </c:pt>
                <c:pt idx="91">
                  <c:v>k=92</c:v>
                </c:pt>
                <c:pt idx="92">
                  <c:v>k=93</c:v>
                </c:pt>
                <c:pt idx="93">
                  <c:v>k=94</c:v>
                </c:pt>
                <c:pt idx="94">
                  <c:v>k=95</c:v>
                </c:pt>
                <c:pt idx="95">
                  <c:v>k=96</c:v>
                </c:pt>
                <c:pt idx="96">
                  <c:v>k=97</c:v>
                </c:pt>
                <c:pt idx="97">
                  <c:v>k=98</c:v>
                </c:pt>
                <c:pt idx="98">
                  <c:v>k=99</c:v>
                </c:pt>
                <c:pt idx="99">
                  <c:v>k=100</c:v>
                </c:pt>
                <c:pt idx="100">
                  <c:v>k=101</c:v>
                </c:pt>
                <c:pt idx="101">
                  <c:v>k=102</c:v>
                </c:pt>
                <c:pt idx="102">
                  <c:v>k=103</c:v>
                </c:pt>
                <c:pt idx="103">
                  <c:v>k=104</c:v>
                </c:pt>
                <c:pt idx="104">
                  <c:v>k=105</c:v>
                </c:pt>
                <c:pt idx="105">
                  <c:v>k=106</c:v>
                </c:pt>
                <c:pt idx="106">
                  <c:v>k=107</c:v>
                </c:pt>
                <c:pt idx="107">
                  <c:v>k=108</c:v>
                </c:pt>
                <c:pt idx="108">
                  <c:v>k=109</c:v>
                </c:pt>
                <c:pt idx="109">
                  <c:v>k=110</c:v>
                </c:pt>
                <c:pt idx="110">
                  <c:v>k=111</c:v>
                </c:pt>
                <c:pt idx="111">
                  <c:v>k=112</c:v>
                </c:pt>
                <c:pt idx="112">
                  <c:v>k=113</c:v>
                </c:pt>
                <c:pt idx="113">
                  <c:v>k=114</c:v>
                </c:pt>
                <c:pt idx="114">
                  <c:v>k=115</c:v>
                </c:pt>
                <c:pt idx="115">
                  <c:v>k=116</c:v>
                </c:pt>
                <c:pt idx="116">
                  <c:v>k=117</c:v>
                </c:pt>
                <c:pt idx="117">
                  <c:v>k=118</c:v>
                </c:pt>
                <c:pt idx="118">
                  <c:v>k=119</c:v>
                </c:pt>
                <c:pt idx="119">
                  <c:v>k=120</c:v>
                </c:pt>
                <c:pt idx="120">
                  <c:v>k=121</c:v>
                </c:pt>
                <c:pt idx="121">
                  <c:v>k=122</c:v>
                </c:pt>
                <c:pt idx="122">
                  <c:v>k=123</c:v>
                </c:pt>
                <c:pt idx="123">
                  <c:v>k=124</c:v>
                </c:pt>
                <c:pt idx="124">
                  <c:v>k=125</c:v>
                </c:pt>
                <c:pt idx="125">
                  <c:v>k=126</c:v>
                </c:pt>
                <c:pt idx="126">
                  <c:v>k=127</c:v>
                </c:pt>
                <c:pt idx="127">
                  <c:v>k=128</c:v>
                </c:pt>
                <c:pt idx="128">
                  <c:v>k=129</c:v>
                </c:pt>
                <c:pt idx="129">
                  <c:v>k=130</c:v>
                </c:pt>
                <c:pt idx="130">
                  <c:v>k=131</c:v>
                </c:pt>
                <c:pt idx="131">
                  <c:v>k=132</c:v>
                </c:pt>
                <c:pt idx="132">
                  <c:v>k=133</c:v>
                </c:pt>
                <c:pt idx="133">
                  <c:v>k=134</c:v>
                </c:pt>
                <c:pt idx="134">
                  <c:v>k=135</c:v>
                </c:pt>
                <c:pt idx="135">
                  <c:v>k=136</c:v>
                </c:pt>
                <c:pt idx="136">
                  <c:v>k=137</c:v>
                </c:pt>
                <c:pt idx="137">
                  <c:v>k=138</c:v>
                </c:pt>
                <c:pt idx="138">
                  <c:v>k=139</c:v>
                </c:pt>
                <c:pt idx="139">
                  <c:v>k=140</c:v>
                </c:pt>
                <c:pt idx="140">
                  <c:v>k=141</c:v>
                </c:pt>
                <c:pt idx="141">
                  <c:v>k=142</c:v>
                </c:pt>
                <c:pt idx="142">
                  <c:v>k=143</c:v>
                </c:pt>
                <c:pt idx="143">
                  <c:v>k=144</c:v>
                </c:pt>
                <c:pt idx="144">
                  <c:v>k=145</c:v>
                </c:pt>
                <c:pt idx="145">
                  <c:v>k=146</c:v>
                </c:pt>
                <c:pt idx="146">
                  <c:v>k=147</c:v>
                </c:pt>
                <c:pt idx="147">
                  <c:v>k=148</c:v>
                </c:pt>
                <c:pt idx="148">
                  <c:v>k=149</c:v>
                </c:pt>
                <c:pt idx="149">
                  <c:v>k=150</c:v>
                </c:pt>
                <c:pt idx="150">
                  <c:v>k=151</c:v>
                </c:pt>
                <c:pt idx="151">
                  <c:v>k=152</c:v>
                </c:pt>
                <c:pt idx="152">
                  <c:v>k=153</c:v>
                </c:pt>
                <c:pt idx="153">
                  <c:v>k=154</c:v>
                </c:pt>
                <c:pt idx="154">
                  <c:v>k=155</c:v>
                </c:pt>
                <c:pt idx="155">
                  <c:v>k=156</c:v>
                </c:pt>
                <c:pt idx="156">
                  <c:v>k=157</c:v>
                </c:pt>
                <c:pt idx="157">
                  <c:v>k=158</c:v>
                </c:pt>
                <c:pt idx="158">
                  <c:v>k=159</c:v>
                </c:pt>
                <c:pt idx="159">
                  <c:v>k=160</c:v>
                </c:pt>
                <c:pt idx="160">
                  <c:v>k=161</c:v>
                </c:pt>
                <c:pt idx="161">
                  <c:v>k=162</c:v>
                </c:pt>
                <c:pt idx="162">
                  <c:v>k=163</c:v>
                </c:pt>
                <c:pt idx="163">
                  <c:v>k=164</c:v>
                </c:pt>
                <c:pt idx="164">
                  <c:v>k=165</c:v>
                </c:pt>
                <c:pt idx="165">
                  <c:v>k=166</c:v>
                </c:pt>
                <c:pt idx="166">
                  <c:v>k=167</c:v>
                </c:pt>
                <c:pt idx="167">
                  <c:v>k=168</c:v>
                </c:pt>
                <c:pt idx="168">
                  <c:v>k=169</c:v>
                </c:pt>
                <c:pt idx="169">
                  <c:v>k=170</c:v>
                </c:pt>
                <c:pt idx="170">
                  <c:v>k=171</c:v>
                </c:pt>
                <c:pt idx="171">
                  <c:v>k=172</c:v>
                </c:pt>
                <c:pt idx="172">
                  <c:v>k=173</c:v>
                </c:pt>
                <c:pt idx="173">
                  <c:v>k=174</c:v>
                </c:pt>
                <c:pt idx="174">
                  <c:v>k=175</c:v>
                </c:pt>
                <c:pt idx="175">
                  <c:v>k=176</c:v>
                </c:pt>
                <c:pt idx="176">
                  <c:v>k=177</c:v>
                </c:pt>
                <c:pt idx="177">
                  <c:v>k=178</c:v>
                </c:pt>
                <c:pt idx="178">
                  <c:v>k=179</c:v>
                </c:pt>
                <c:pt idx="179">
                  <c:v>k=180</c:v>
                </c:pt>
                <c:pt idx="180">
                  <c:v>k=181</c:v>
                </c:pt>
                <c:pt idx="181">
                  <c:v>k=182</c:v>
                </c:pt>
                <c:pt idx="182">
                  <c:v>k=183</c:v>
                </c:pt>
                <c:pt idx="183">
                  <c:v>k=184</c:v>
                </c:pt>
                <c:pt idx="184">
                  <c:v>k=185</c:v>
                </c:pt>
                <c:pt idx="185">
                  <c:v>k=186</c:v>
                </c:pt>
                <c:pt idx="186">
                  <c:v>k=187</c:v>
                </c:pt>
                <c:pt idx="187">
                  <c:v>k=188</c:v>
                </c:pt>
                <c:pt idx="188">
                  <c:v>k=189</c:v>
                </c:pt>
                <c:pt idx="189">
                  <c:v>k=190</c:v>
                </c:pt>
                <c:pt idx="190">
                  <c:v>k=191</c:v>
                </c:pt>
                <c:pt idx="191">
                  <c:v>k=192</c:v>
                </c:pt>
                <c:pt idx="192">
                  <c:v>k=193</c:v>
                </c:pt>
                <c:pt idx="193">
                  <c:v>k=194</c:v>
                </c:pt>
                <c:pt idx="194">
                  <c:v>k=195</c:v>
                </c:pt>
                <c:pt idx="195">
                  <c:v>k=196</c:v>
                </c:pt>
                <c:pt idx="196">
                  <c:v>k=197</c:v>
                </c:pt>
                <c:pt idx="197">
                  <c:v>k=198</c:v>
                </c:pt>
                <c:pt idx="198">
                  <c:v>k=199</c:v>
                </c:pt>
                <c:pt idx="199">
                  <c:v>k=200</c:v>
                </c:pt>
                <c:pt idx="200">
                  <c:v>k=201</c:v>
                </c:pt>
                <c:pt idx="201">
                  <c:v>k=202</c:v>
                </c:pt>
                <c:pt idx="202">
                  <c:v>k=203</c:v>
                </c:pt>
                <c:pt idx="203">
                  <c:v>k=204</c:v>
                </c:pt>
                <c:pt idx="204">
                  <c:v>k=205</c:v>
                </c:pt>
                <c:pt idx="205">
                  <c:v>k=206</c:v>
                </c:pt>
                <c:pt idx="206">
                  <c:v>k=207</c:v>
                </c:pt>
                <c:pt idx="207">
                  <c:v>k=208</c:v>
                </c:pt>
                <c:pt idx="208">
                  <c:v>k=209</c:v>
                </c:pt>
                <c:pt idx="209">
                  <c:v>k=210</c:v>
                </c:pt>
                <c:pt idx="210">
                  <c:v>k=211</c:v>
                </c:pt>
                <c:pt idx="211">
                  <c:v>k=212</c:v>
                </c:pt>
                <c:pt idx="212">
                  <c:v>k=213</c:v>
                </c:pt>
                <c:pt idx="213">
                  <c:v>k=214</c:v>
                </c:pt>
                <c:pt idx="214">
                  <c:v>k=215</c:v>
                </c:pt>
                <c:pt idx="215">
                  <c:v>k=216</c:v>
                </c:pt>
                <c:pt idx="216">
                  <c:v>k=217</c:v>
                </c:pt>
                <c:pt idx="217">
                  <c:v>k=218</c:v>
                </c:pt>
                <c:pt idx="218">
                  <c:v>k=219</c:v>
                </c:pt>
                <c:pt idx="219">
                  <c:v>k=220</c:v>
                </c:pt>
                <c:pt idx="220">
                  <c:v>k=221</c:v>
                </c:pt>
                <c:pt idx="221">
                  <c:v>k=222</c:v>
                </c:pt>
                <c:pt idx="222">
                  <c:v>k=223</c:v>
                </c:pt>
                <c:pt idx="223">
                  <c:v>k=224</c:v>
                </c:pt>
                <c:pt idx="224">
                  <c:v>k=225</c:v>
                </c:pt>
                <c:pt idx="225">
                  <c:v>k=226</c:v>
                </c:pt>
                <c:pt idx="226">
                  <c:v>k=227</c:v>
                </c:pt>
                <c:pt idx="227">
                  <c:v>k=228</c:v>
                </c:pt>
                <c:pt idx="228">
                  <c:v>k=229</c:v>
                </c:pt>
                <c:pt idx="229">
                  <c:v>k=230</c:v>
                </c:pt>
                <c:pt idx="230">
                  <c:v>k=231</c:v>
                </c:pt>
                <c:pt idx="231">
                  <c:v>k=232</c:v>
                </c:pt>
                <c:pt idx="232">
                  <c:v>k=233</c:v>
                </c:pt>
                <c:pt idx="233">
                  <c:v>k=234</c:v>
                </c:pt>
                <c:pt idx="234">
                  <c:v>k=235</c:v>
                </c:pt>
                <c:pt idx="235">
                  <c:v>k=236</c:v>
                </c:pt>
                <c:pt idx="236">
                  <c:v>k=237</c:v>
                </c:pt>
                <c:pt idx="237">
                  <c:v>k=238</c:v>
                </c:pt>
                <c:pt idx="238">
                  <c:v>k=239</c:v>
                </c:pt>
                <c:pt idx="239">
                  <c:v>k=240</c:v>
                </c:pt>
                <c:pt idx="240">
                  <c:v>k=241</c:v>
                </c:pt>
                <c:pt idx="241">
                  <c:v>k=242</c:v>
                </c:pt>
                <c:pt idx="242">
                  <c:v>k=243</c:v>
                </c:pt>
                <c:pt idx="243">
                  <c:v>k=244</c:v>
                </c:pt>
                <c:pt idx="244">
                  <c:v>k=245</c:v>
                </c:pt>
                <c:pt idx="245">
                  <c:v>k=246</c:v>
                </c:pt>
                <c:pt idx="246">
                  <c:v>k=247</c:v>
                </c:pt>
                <c:pt idx="247">
                  <c:v>k=248</c:v>
                </c:pt>
                <c:pt idx="248">
                  <c:v>k=249</c:v>
                </c:pt>
                <c:pt idx="249">
                  <c:v>k=250</c:v>
                </c:pt>
                <c:pt idx="250">
                  <c:v>k=251</c:v>
                </c:pt>
                <c:pt idx="251">
                  <c:v>k=252</c:v>
                </c:pt>
                <c:pt idx="252">
                  <c:v>k=253</c:v>
                </c:pt>
                <c:pt idx="253">
                  <c:v>k=254</c:v>
                </c:pt>
                <c:pt idx="254">
                  <c:v>k=255</c:v>
                </c:pt>
                <c:pt idx="255">
                  <c:v>k=256</c:v>
                </c:pt>
                <c:pt idx="256">
                  <c:v>k=257</c:v>
                </c:pt>
                <c:pt idx="257">
                  <c:v>k=258</c:v>
                </c:pt>
                <c:pt idx="258">
                  <c:v>k=259</c:v>
                </c:pt>
                <c:pt idx="259">
                  <c:v>k=260</c:v>
                </c:pt>
                <c:pt idx="260">
                  <c:v>k=261</c:v>
                </c:pt>
                <c:pt idx="261">
                  <c:v>k=262</c:v>
                </c:pt>
                <c:pt idx="262">
                  <c:v>k=263</c:v>
                </c:pt>
                <c:pt idx="263">
                  <c:v>k=264</c:v>
                </c:pt>
                <c:pt idx="264">
                  <c:v>k=265</c:v>
                </c:pt>
                <c:pt idx="265">
                  <c:v>k=266</c:v>
                </c:pt>
                <c:pt idx="266">
                  <c:v>k=267</c:v>
                </c:pt>
                <c:pt idx="267">
                  <c:v>k=268</c:v>
                </c:pt>
                <c:pt idx="268">
                  <c:v>k=269</c:v>
                </c:pt>
                <c:pt idx="269">
                  <c:v>k=270</c:v>
                </c:pt>
                <c:pt idx="270">
                  <c:v>k=271</c:v>
                </c:pt>
                <c:pt idx="271">
                  <c:v>k=272</c:v>
                </c:pt>
                <c:pt idx="272">
                  <c:v>k=273</c:v>
                </c:pt>
                <c:pt idx="273">
                  <c:v>k=274</c:v>
                </c:pt>
                <c:pt idx="274">
                  <c:v>k=275</c:v>
                </c:pt>
                <c:pt idx="275">
                  <c:v>k=276</c:v>
                </c:pt>
                <c:pt idx="276">
                  <c:v>k=277</c:v>
                </c:pt>
                <c:pt idx="277">
                  <c:v>k=278</c:v>
                </c:pt>
                <c:pt idx="278">
                  <c:v>k=279</c:v>
                </c:pt>
                <c:pt idx="279">
                  <c:v>k=280</c:v>
                </c:pt>
                <c:pt idx="280">
                  <c:v>k=281</c:v>
                </c:pt>
                <c:pt idx="281">
                  <c:v>k=282</c:v>
                </c:pt>
                <c:pt idx="282">
                  <c:v>k=283</c:v>
                </c:pt>
                <c:pt idx="283">
                  <c:v>k=284</c:v>
                </c:pt>
                <c:pt idx="284">
                  <c:v>k=285</c:v>
                </c:pt>
                <c:pt idx="285">
                  <c:v>k=286</c:v>
                </c:pt>
                <c:pt idx="286">
                  <c:v>k=287</c:v>
                </c:pt>
                <c:pt idx="287">
                  <c:v>k=288</c:v>
                </c:pt>
                <c:pt idx="288">
                  <c:v>k=289</c:v>
                </c:pt>
                <c:pt idx="289">
                  <c:v>k=290</c:v>
                </c:pt>
                <c:pt idx="290">
                  <c:v>k=291</c:v>
                </c:pt>
                <c:pt idx="291">
                  <c:v>k=292</c:v>
                </c:pt>
                <c:pt idx="292">
                  <c:v>k=293</c:v>
                </c:pt>
                <c:pt idx="293">
                  <c:v>k=294</c:v>
                </c:pt>
                <c:pt idx="294">
                  <c:v>k=295</c:v>
                </c:pt>
                <c:pt idx="295">
                  <c:v>k=296</c:v>
                </c:pt>
                <c:pt idx="296">
                  <c:v>k=297</c:v>
                </c:pt>
                <c:pt idx="297">
                  <c:v>k=298</c:v>
                </c:pt>
                <c:pt idx="298">
                  <c:v>k=299</c:v>
                </c:pt>
                <c:pt idx="299">
                  <c:v>k=300</c:v>
                </c:pt>
                <c:pt idx="300">
                  <c:v>k=301</c:v>
                </c:pt>
                <c:pt idx="301">
                  <c:v>k=302</c:v>
                </c:pt>
                <c:pt idx="302">
                  <c:v>k=303</c:v>
                </c:pt>
                <c:pt idx="303">
                  <c:v>k=304</c:v>
                </c:pt>
                <c:pt idx="304">
                  <c:v>k=305</c:v>
                </c:pt>
                <c:pt idx="305">
                  <c:v>k=306</c:v>
                </c:pt>
                <c:pt idx="306">
                  <c:v>k=307</c:v>
                </c:pt>
                <c:pt idx="307">
                  <c:v>k=308</c:v>
                </c:pt>
                <c:pt idx="308">
                  <c:v>k=309</c:v>
                </c:pt>
                <c:pt idx="309">
                  <c:v>k=310</c:v>
                </c:pt>
                <c:pt idx="310">
                  <c:v>k=311</c:v>
                </c:pt>
                <c:pt idx="311">
                  <c:v>k=312</c:v>
                </c:pt>
                <c:pt idx="312">
                  <c:v>k=313</c:v>
                </c:pt>
                <c:pt idx="313">
                  <c:v>k=314</c:v>
                </c:pt>
                <c:pt idx="314">
                  <c:v>k=315</c:v>
                </c:pt>
                <c:pt idx="315">
                  <c:v>k=316</c:v>
                </c:pt>
                <c:pt idx="316">
                  <c:v>k=317</c:v>
                </c:pt>
                <c:pt idx="317">
                  <c:v>k=318</c:v>
                </c:pt>
                <c:pt idx="318">
                  <c:v>k=319</c:v>
                </c:pt>
                <c:pt idx="319">
                  <c:v>k=320</c:v>
                </c:pt>
                <c:pt idx="320">
                  <c:v>k=321</c:v>
                </c:pt>
                <c:pt idx="321">
                  <c:v>k=322</c:v>
                </c:pt>
                <c:pt idx="322">
                  <c:v>k=323</c:v>
                </c:pt>
                <c:pt idx="323">
                  <c:v>k=324</c:v>
                </c:pt>
                <c:pt idx="324">
                  <c:v>k=325</c:v>
                </c:pt>
                <c:pt idx="325">
                  <c:v>k=326</c:v>
                </c:pt>
                <c:pt idx="326">
                  <c:v>k=327</c:v>
                </c:pt>
                <c:pt idx="327">
                  <c:v>k=328</c:v>
                </c:pt>
                <c:pt idx="328">
                  <c:v>k=329</c:v>
                </c:pt>
                <c:pt idx="329">
                  <c:v>k=330</c:v>
                </c:pt>
                <c:pt idx="330">
                  <c:v>k=331</c:v>
                </c:pt>
                <c:pt idx="331">
                  <c:v>k=332</c:v>
                </c:pt>
                <c:pt idx="332">
                  <c:v>k=333</c:v>
                </c:pt>
                <c:pt idx="333">
                  <c:v>k=334</c:v>
                </c:pt>
                <c:pt idx="334">
                  <c:v>k=335</c:v>
                </c:pt>
                <c:pt idx="335">
                  <c:v>k=336</c:v>
                </c:pt>
                <c:pt idx="336">
                  <c:v>k=337</c:v>
                </c:pt>
                <c:pt idx="337">
                  <c:v>k=338</c:v>
                </c:pt>
                <c:pt idx="338">
                  <c:v>k=339</c:v>
                </c:pt>
                <c:pt idx="339">
                  <c:v>k=340</c:v>
                </c:pt>
                <c:pt idx="340">
                  <c:v>k=341</c:v>
                </c:pt>
                <c:pt idx="341">
                  <c:v>k=342</c:v>
                </c:pt>
                <c:pt idx="342">
                  <c:v>k=343</c:v>
                </c:pt>
                <c:pt idx="343">
                  <c:v>k=344</c:v>
                </c:pt>
                <c:pt idx="344">
                  <c:v>k=345</c:v>
                </c:pt>
                <c:pt idx="345">
                  <c:v>k=346</c:v>
                </c:pt>
                <c:pt idx="346">
                  <c:v>k=347</c:v>
                </c:pt>
                <c:pt idx="347">
                  <c:v>k=348</c:v>
                </c:pt>
                <c:pt idx="348">
                  <c:v>k=349</c:v>
                </c:pt>
                <c:pt idx="349">
                  <c:v>k=350</c:v>
                </c:pt>
                <c:pt idx="350">
                  <c:v>k=351</c:v>
                </c:pt>
                <c:pt idx="351">
                  <c:v>k=352</c:v>
                </c:pt>
                <c:pt idx="352">
                  <c:v>k=353</c:v>
                </c:pt>
                <c:pt idx="353">
                  <c:v>k=354</c:v>
                </c:pt>
                <c:pt idx="354">
                  <c:v>k=355</c:v>
                </c:pt>
                <c:pt idx="355">
                  <c:v>k=356</c:v>
                </c:pt>
                <c:pt idx="356">
                  <c:v>k=357</c:v>
                </c:pt>
                <c:pt idx="357">
                  <c:v>k=358</c:v>
                </c:pt>
                <c:pt idx="358">
                  <c:v>k=359</c:v>
                </c:pt>
                <c:pt idx="359">
                  <c:v>k=360</c:v>
                </c:pt>
                <c:pt idx="360">
                  <c:v>k=361</c:v>
                </c:pt>
                <c:pt idx="361">
                  <c:v>k=362</c:v>
                </c:pt>
                <c:pt idx="362">
                  <c:v>k=363</c:v>
                </c:pt>
                <c:pt idx="363">
                  <c:v>k=364</c:v>
                </c:pt>
                <c:pt idx="364">
                  <c:v>k=365</c:v>
                </c:pt>
                <c:pt idx="365">
                  <c:v>k=366</c:v>
                </c:pt>
                <c:pt idx="366">
                  <c:v>k=367</c:v>
                </c:pt>
                <c:pt idx="367">
                  <c:v>k=368</c:v>
                </c:pt>
                <c:pt idx="368">
                  <c:v>k=369</c:v>
                </c:pt>
                <c:pt idx="369">
                  <c:v>k=370</c:v>
                </c:pt>
                <c:pt idx="370">
                  <c:v>k=371</c:v>
                </c:pt>
                <c:pt idx="371">
                  <c:v>k=372</c:v>
                </c:pt>
                <c:pt idx="372">
                  <c:v>k=373</c:v>
                </c:pt>
                <c:pt idx="373">
                  <c:v>k=374</c:v>
                </c:pt>
                <c:pt idx="374">
                  <c:v>k=375</c:v>
                </c:pt>
                <c:pt idx="375">
                  <c:v>k=376</c:v>
                </c:pt>
                <c:pt idx="376">
                  <c:v>k=377</c:v>
                </c:pt>
                <c:pt idx="377">
                  <c:v>k=378</c:v>
                </c:pt>
                <c:pt idx="378">
                  <c:v>k=379</c:v>
                </c:pt>
                <c:pt idx="379">
                  <c:v>k=380</c:v>
                </c:pt>
                <c:pt idx="380">
                  <c:v>k=381</c:v>
                </c:pt>
                <c:pt idx="381">
                  <c:v>k=382</c:v>
                </c:pt>
                <c:pt idx="382">
                  <c:v>k=383</c:v>
                </c:pt>
                <c:pt idx="383">
                  <c:v>k=384</c:v>
                </c:pt>
                <c:pt idx="384">
                  <c:v>k=385</c:v>
                </c:pt>
                <c:pt idx="385">
                  <c:v>k=386</c:v>
                </c:pt>
                <c:pt idx="386">
                  <c:v>k=387</c:v>
                </c:pt>
                <c:pt idx="387">
                  <c:v>k=388</c:v>
                </c:pt>
                <c:pt idx="388">
                  <c:v>k=389</c:v>
                </c:pt>
                <c:pt idx="389">
                  <c:v>k=390</c:v>
                </c:pt>
                <c:pt idx="390">
                  <c:v>k=391</c:v>
                </c:pt>
                <c:pt idx="391">
                  <c:v>k=392</c:v>
                </c:pt>
                <c:pt idx="392">
                  <c:v>k=393</c:v>
                </c:pt>
                <c:pt idx="393">
                  <c:v>k=394</c:v>
                </c:pt>
                <c:pt idx="394">
                  <c:v>k=395</c:v>
                </c:pt>
                <c:pt idx="395">
                  <c:v>k=396</c:v>
                </c:pt>
                <c:pt idx="396">
                  <c:v>k=397</c:v>
                </c:pt>
                <c:pt idx="397">
                  <c:v>k=398</c:v>
                </c:pt>
                <c:pt idx="398">
                  <c:v>k=399</c:v>
                </c:pt>
                <c:pt idx="399">
                  <c:v>k=400</c:v>
                </c:pt>
                <c:pt idx="400">
                  <c:v>k=401</c:v>
                </c:pt>
                <c:pt idx="401">
                  <c:v>k=402</c:v>
                </c:pt>
                <c:pt idx="402">
                  <c:v>k=403</c:v>
                </c:pt>
                <c:pt idx="403">
                  <c:v>k=404</c:v>
                </c:pt>
                <c:pt idx="404">
                  <c:v>k=405</c:v>
                </c:pt>
                <c:pt idx="405">
                  <c:v>k=406</c:v>
                </c:pt>
                <c:pt idx="406">
                  <c:v>k=407</c:v>
                </c:pt>
                <c:pt idx="407">
                  <c:v>k=408</c:v>
                </c:pt>
                <c:pt idx="408">
                  <c:v>k=409</c:v>
                </c:pt>
                <c:pt idx="409">
                  <c:v>k=410</c:v>
                </c:pt>
                <c:pt idx="410">
                  <c:v>k=411</c:v>
                </c:pt>
                <c:pt idx="411">
                  <c:v>k=412</c:v>
                </c:pt>
                <c:pt idx="412">
                  <c:v>k=413</c:v>
                </c:pt>
                <c:pt idx="413">
                  <c:v>k=414</c:v>
                </c:pt>
                <c:pt idx="414">
                  <c:v>k=415</c:v>
                </c:pt>
                <c:pt idx="415">
                  <c:v>k=416</c:v>
                </c:pt>
                <c:pt idx="416">
                  <c:v>k=417</c:v>
                </c:pt>
                <c:pt idx="417">
                  <c:v>k=418</c:v>
                </c:pt>
                <c:pt idx="418">
                  <c:v>k=419</c:v>
                </c:pt>
                <c:pt idx="419">
                  <c:v>k=420</c:v>
                </c:pt>
                <c:pt idx="420">
                  <c:v>k=421</c:v>
                </c:pt>
                <c:pt idx="421">
                  <c:v>k=422</c:v>
                </c:pt>
                <c:pt idx="422">
                  <c:v>k=423</c:v>
                </c:pt>
                <c:pt idx="423">
                  <c:v>k=424</c:v>
                </c:pt>
                <c:pt idx="424">
                  <c:v>k=425</c:v>
                </c:pt>
                <c:pt idx="425">
                  <c:v>k=426</c:v>
                </c:pt>
                <c:pt idx="426">
                  <c:v>k=427</c:v>
                </c:pt>
                <c:pt idx="427">
                  <c:v>k=428</c:v>
                </c:pt>
                <c:pt idx="428">
                  <c:v>k=429</c:v>
                </c:pt>
                <c:pt idx="429">
                  <c:v>k=430</c:v>
                </c:pt>
                <c:pt idx="430">
                  <c:v>k=431</c:v>
                </c:pt>
                <c:pt idx="431">
                  <c:v>k=432</c:v>
                </c:pt>
                <c:pt idx="432">
                  <c:v>k=433</c:v>
                </c:pt>
                <c:pt idx="433">
                  <c:v>k=434</c:v>
                </c:pt>
                <c:pt idx="434">
                  <c:v>k=435</c:v>
                </c:pt>
                <c:pt idx="435">
                  <c:v>k=436</c:v>
                </c:pt>
                <c:pt idx="436">
                  <c:v>k=437</c:v>
                </c:pt>
                <c:pt idx="437">
                  <c:v>k=438</c:v>
                </c:pt>
                <c:pt idx="438">
                  <c:v>k=439</c:v>
                </c:pt>
                <c:pt idx="439">
                  <c:v>k=440</c:v>
                </c:pt>
                <c:pt idx="440">
                  <c:v>k=441</c:v>
                </c:pt>
                <c:pt idx="441">
                  <c:v>k=442</c:v>
                </c:pt>
                <c:pt idx="442">
                  <c:v>k=443</c:v>
                </c:pt>
                <c:pt idx="443">
                  <c:v>k=444</c:v>
                </c:pt>
                <c:pt idx="444">
                  <c:v>k=445</c:v>
                </c:pt>
                <c:pt idx="445">
                  <c:v>k=446</c:v>
                </c:pt>
                <c:pt idx="446">
                  <c:v>k=447</c:v>
                </c:pt>
                <c:pt idx="447">
                  <c:v>k=448</c:v>
                </c:pt>
                <c:pt idx="448">
                  <c:v>k=449</c:v>
                </c:pt>
                <c:pt idx="449">
                  <c:v>k=450</c:v>
                </c:pt>
                <c:pt idx="450">
                  <c:v>k=451</c:v>
                </c:pt>
                <c:pt idx="451">
                  <c:v>k=452</c:v>
                </c:pt>
                <c:pt idx="452">
                  <c:v>k=453</c:v>
                </c:pt>
                <c:pt idx="453">
                  <c:v>k=454</c:v>
                </c:pt>
                <c:pt idx="454">
                  <c:v>k=455</c:v>
                </c:pt>
                <c:pt idx="455">
                  <c:v>k=456</c:v>
                </c:pt>
                <c:pt idx="456">
                  <c:v>k=457</c:v>
                </c:pt>
                <c:pt idx="457">
                  <c:v>k=458</c:v>
                </c:pt>
                <c:pt idx="458">
                  <c:v>k=459</c:v>
                </c:pt>
                <c:pt idx="459">
                  <c:v>k=460</c:v>
                </c:pt>
                <c:pt idx="460">
                  <c:v>k=461</c:v>
                </c:pt>
                <c:pt idx="461">
                  <c:v>k=462</c:v>
                </c:pt>
                <c:pt idx="462">
                  <c:v>k=463</c:v>
                </c:pt>
                <c:pt idx="463">
                  <c:v>k=464</c:v>
                </c:pt>
                <c:pt idx="464">
                  <c:v>k=465</c:v>
                </c:pt>
                <c:pt idx="465">
                  <c:v>k=466</c:v>
                </c:pt>
                <c:pt idx="466">
                  <c:v>k=467</c:v>
                </c:pt>
                <c:pt idx="467">
                  <c:v>k=468</c:v>
                </c:pt>
                <c:pt idx="468">
                  <c:v>k=469</c:v>
                </c:pt>
                <c:pt idx="469">
                  <c:v>k=470</c:v>
                </c:pt>
                <c:pt idx="470">
                  <c:v>k=471</c:v>
                </c:pt>
                <c:pt idx="471">
                  <c:v>k=472</c:v>
                </c:pt>
                <c:pt idx="472">
                  <c:v>k=473</c:v>
                </c:pt>
                <c:pt idx="473">
                  <c:v>k=474</c:v>
                </c:pt>
                <c:pt idx="474">
                  <c:v>k=475</c:v>
                </c:pt>
                <c:pt idx="475">
                  <c:v>k=476</c:v>
                </c:pt>
                <c:pt idx="476">
                  <c:v>k=477</c:v>
                </c:pt>
                <c:pt idx="477">
                  <c:v>k=478</c:v>
                </c:pt>
                <c:pt idx="478">
                  <c:v>k=479</c:v>
                </c:pt>
                <c:pt idx="479">
                  <c:v>k=480</c:v>
                </c:pt>
                <c:pt idx="480">
                  <c:v>k=481</c:v>
                </c:pt>
                <c:pt idx="481">
                  <c:v>k=482</c:v>
                </c:pt>
                <c:pt idx="482">
                  <c:v>k=483</c:v>
                </c:pt>
                <c:pt idx="483">
                  <c:v>k=484</c:v>
                </c:pt>
                <c:pt idx="484">
                  <c:v>k=485</c:v>
                </c:pt>
                <c:pt idx="485">
                  <c:v>k=486</c:v>
                </c:pt>
                <c:pt idx="486">
                  <c:v>k=487</c:v>
                </c:pt>
                <c:pt idx="487">
                  <c:v>k=488</c:v>
                </c:pt>
                <c:pt idx="488">
                  <c:v>k=489</c:v>
                </c:pt>
                <c:pt idx="489">
                  <c:v>k=490</c:v>
                </c:pt>
                <c:pt idx="490">
                  <c:v>k=491</c:v>
                </c:pt>
                <c:pt idx="491">
                  <c:v>k=492</c:v>
                </c:pt>
                <c:pt idx="492">
                  <c:v>k=493</c:v>
                </c:pt>
                <c:pt idx="493">
                  <c:v>k=494</c:v>
                </c:pt>
                <c:pt idx="494">
                  <c:v>k=495</c:v>
                </c:pt>
                <c:pt idx="495">
                  <c:v>k=496</c:v>
                </c:pt>
                <c:pt idx="496">
                  <c:v>k=497</c:v>
                </c:pt>
                <c:pt idx="497">
                  <c:v>k=498</c:v>
                </c:pt>
                <c:pt idx="498">
                  <c:v>k=499</c:v>
                </c:pt>
                <c:pt idx="499">
                  <c:v>k=500</c:v>
                </c:pt>
                <c:pt idx="500">
                  <c:v>k=501</c:v>
                </c:pt>
                <c:pt idx="501">
                  <c:v>k=502</c:v>
                </c:pt>
                <c:pt idx="502">
                  <c:v>k=503</c:v>
                </c:pt>
                <c:pt idx="503">
                  <c:v>k=504</c:v>
                </c:pt>
                <c:pt idx="504">
                  <c:v>k=505</c:v>
                </c:pt>
                <c:pt idx="505">
                  <c:v>k=506</c:v>
                </c:pt>
                <c:pt idx="506">
                  <c:v>k=507</c:v>
                </c:pt>
                <c:pt idx="507">
                  <c:v>k=508</c:v>
                </c:pt>
                <c:pt idx="508">
                  <c:v>k=509</c:v>
                </c:pt>
                <c:pt idx="509">
                  <c:v>k=510</c:v>
                </c:pt>
                <c:pt idx="510">
                  <c:v>k=511</c:v>
                </c:pt>
                <c:pt idx="511">
                  <c:v>k=512</c:v>
                </c:pt>
                <c:pt idx="512">
                  <c:v>k=513</c:v>
                </c:pt>
                <c:pt idx="513">
                  <c:v>k=514</c:v>
                </c:pt>
                <c:pt idx="514">
                  <c:v>k=515</c:v>
                </c:pt>
                <c:pt idx="515">
                  <c:v>k=516</c:v>
                </c:pt>
                <c:pt idx="516">
                  <c:v>k=517</c:v>
                </c:pt>
                <c:pt idx="517">
                  <c:v>k=518</c:v>
                </c:pt>
                <c:pt idx="518">
                  <c:v>k=519</c:v>
                </c:pt>
                <c:pt idx="519">
                  <c:v>k=520</c:v>
                </c:pt>
                <c:pt idx="520">
                  <c:v>k=521</c:v>
                </c:pt>
                <c:pt idx="521">
                  <c:v>k=522</c:v>
                </c:pt>
                <c:pt idx="522">
                  <c:v>k=523</c:v>
                </c:pt>
                <c:pt idx="523">
                  <c:v>k=524</c:v>
                </c:pt>
                <c:pt idx="524">
                  <c:v>k=525</c:v>
                </c:pt>
                <c:pt idx="525">
                  <c:v>k=526</c:v>
                </c:pt>
                <c:pt idx="526">
                  <c:v>k=527</c:v>
                </c:pt>
                <c:pt idx="527">
                  <c:v>k=528</c:v>
                </c:pt>
                <c:pt idx="528">
                  <c:v>k=529</c:v>
                </c:pt>
                <c:pt idx="529">
                  <c:v>k=530</c:v>
                </c:pt>
                <c:pt idx="530">
                  <c:v>k=531</c:v>
                </c:pt>
                <c:pt idx="531">
                  <c:v>k=532</c:v>
                </c:pt>
                <c:pt idx="532">
                  <c:v>k=533</c:v>
                </c:pt>
                <c:pt idx="533">
                  <c:v>k=534</c:v>
                </c:pt>
                <c:pt idx="534">
                  <c:v>k=535</c:v>
                </c:pt>
                <c:pt idx="535">
                  <c:v>k=536</c:v>
                </c:pt>
                <c:pt idx="536">
                  <c:v>k=537</c:v>
                </c:pt>
                <c:pt idx="537">
                  <c:v>k=538</c:v>
                </c:pt>
                <c:pt idx="538">
                  <c:v>k=539</c:v>
                </c:pt>
                <c:pt idx="539">
                  <c:v>k=540</c:v>
                </c:pt>
                <c:pt idx="540">
                  <c:v>k=541</c:v>
                </c:pt>
                <c:pt idx="541">
                  <c:v>k=542</c:v>
                </c:pt>
                <c:pt idx="542">
                  <c:v>k=543</c:v>
                </c:pt>
                <c:pt idx="543">
                  <c:v>k=544</c:v>
                </c:pt>
                <c:pt idx="544">
                  <c:v>k=545</c:v>
                </c:pt>
                <c:pt idx="545">
                  <c:v>k=546</c:v>
                </c:pt>
                <c:pt idx="546">
                  <c:v>k=547</c:v>
                </c:pt>
                <c:pt idx="547">
                  <c:v>k=548</c:v>
                </c:pt>
                <c:pt idx="548">
                  <c:v>k=549</c:v>
                </c:pt>
                <c:pt idx="549">
                  <c:v>k=550</c:v>
                </c:pt>
                <c:pt idx="550">
                  <c:v>k=551</c:v>
                </c:pt>
                <c:pt idx="551">
                  <c:v>k=552</c:v>
                </c:pt>
                <c:pt idx="552">
                  <c:v>k=553</c:v>
                </c:pt>
                <c:pt idx="553">
                  <c:v>k=554</c:v>
                </c:pt>
                <c:pt idx="554">
                  <c:v>k=555</c:v>
                </c:pt>
                <c:pt idx="555">
                  <c:v>k=556</c:v>
                </c:pt>
                <c:pt idx="556">
                  <c:v>k=557</c:v>
                </c:pt>
                <c:pt idx="557">
                  <c:v>k=558</c:v>
                </c:pt>
                <c:pt idx="558">
                  <c:v>k=559</c:v>
                </c:pt>
                <c:pt idx="559">
                  <c:v>k=560</c:v>
                </c:pt>
                <c:pt idx="560">
                  <c:v>k=561</c:v>
                </c:pt>
                <c:pt idx="561">
                  <c:v>k=562</c:v>
                </c:pt>
                <c:pt idx="562">
                  <c:v>k=563</c:v>
                </c:pt>
                <c:pt idx="563">
                  <c:v>k=564</c:v>
                </c:pt>
                <c:pt idx="564">
                  <c:v>k=565</c:v>
                </c:pt>
                <c:pt idx="565">
                  <c:v>k=566</c:v>
                </c:pt>
                <c:pt idx="566">
                  <c:v>k=567</c:v>
                </c:pt>
                <c:pt idx="567">
                  <c:v>k=568</c:v>
                </c:pt>
                <c:pt idx="568">
                  <c:v>k=569</c:v>
                </c:pt>
                <c:pt idx="569">
                  <c:v>k=570</c:v>
                </c:pt>
                <c:pt idx="570">
                  <c:v>k=571</c:v>
                </c:pt>
                <c:pt idx="571">
                  <c:v>k=572</c:v>
                </c:pt>
                <c:pt idx="572">
                  <c:v>k=573</c:v>
                </c:pt>
                <c:pt idx="573">
                  <c:v>k=574</c:v>
                </c:pt>
                <c:pt idx="574">
                  <c:v>k=575</c:v>
                </c:pt>
                <c:pt idx="575">
                  <c:v>k=576</c:v>
                </c:pt>
                <c:pt idx="576">
                  <c:v>k=577</c:v>
                </c:pt>
                <c:pt idx="577">
                  <c:v>k=578</c:v>
                </c:pt>
                <c:pt idx="578">
                  <c:v>k=579</c:v>
                </c:pt>
                <c:pt idx="579">
                  <c:v>k=580</c:v>
                </c:pt>
                <c:pt idx="580">
                  <c:v>k=581</c:v>
                </c:pt>
                <c:pt idx="581">
                  <c:v>k=582</c:v>
                </c:pt>
                <c:pt idx="582">
                  <c:v>k=583</c:v>
                </c:pt>
                <c:pt idx="583">
                  <c:v>k=584</c:v>
                </c:pt>
                <c:pt idx="584">
                  <c:v>k=585</c:v>
                </c:pt>
                <c:pt idx="585">
                  <c:v>k=586</c:v>
                </c:pt>
                <c:pt idx="586">
                  <c:v>k=587</c:v>
                </c:pt>
                <c:pt idx="587">
                  <c:v>k=588</c:v>
                </c:pt>
                <c:pt idx="588">
                  <c:v>k=589</c:v>
                </c:pt>
                <c:pt idx="589">
                  <c:v>k=590</c:v>
                </c:pt>
                <c:pt idx="590">
                  <c:v>k=591</c:v>
                </c:pt>
                <c:pt idx="591">
                  <c:v>k=592</c:v>
                </c:pt>
                <c:pt idx="592">
                  <c:v>k=593</c:v>
                </c:pt>
                <c:pt idx="593">
                  <c:v>k=594</c:v>
                </c:pt>
                <c:pt idx="594">
                  <c:v>k=595</c:v>
                </c:pt>
                <c:pt idx="595">
                  <c:v>k=596</c:v>
                </c:pt>
                <c:pt idx="596">
                  <c:v>k=597</c:v>
                </c:pt>
                <c:pt idx="597">
                  <c:v>k=598</c:v>
                </c:pt>
                <c:pt idx="598">
                  <c:v>k=599</c:v>
                </c:pt>
                <c:pt idx="599">
                  <c:v>k=600</c:v>
                </c:pt>
                <c:pt idx="600">
                  <c:v>k=601</c:v>
                </c:pt>
                <c:pt idx="601">
                  <c:v>k=602</c:v>
                </c:pt>
                <c:pt idx="602">
                  <c:v>k=603</c:v>
                </c:pt>
                <c:pt idx="603">
                  <c:v>k=604</c:v>
                </c:pt>
                <c:pt idx="604">
                  <c:v>k=605</c:v>
                </c:pt>
                <c:pt idx="605">
                  <c:v>k=606</c:v>
                </c:pt>
                <c:pt idx="606">
                  <c:v>k=607</c:v>
                </c:pt>
                <c:pt idx="607">
                  <c:v>k=608</c:v>
                </c:pt>
                <c:pt idx="608">
                  <c:v>k=609</c:v>
                </c:pt>
                <c:pt idx="609">
                  <c:v>k=610</c:v>
                </c:pt>
                <c:pt idx="610">
                  <c:v>k=611</c:v>
                </c:pt>
                <c:pt idx="611">
                  <c:v>k=612</c:v>
                </c:pt>
                <c:pt idx="612">
                  <c:v>k=613</c:v>
                </c:pt>
                <c:pt idx="613">
                  <c:v>k=614</c:v>
                </c:pt>
                <c:pt idx="614">
                  <c:v>k=615</c:v>
                </c:pt>
                <c:pt idx="615">
                  <c:v>k=616</c:v>
                </c:pt>
                <c:pt idx="616">
                  <c:v>k=617</c:v>
                </c:pt>
                <c:pt idx="617">
                  <c:v>k=618</c:v>
                </c:pt>
                <c:pt idx="618">
                  <c:v>k=619</c:v>
                </c:pt>
                <c:pt idx="619">
                  <c:v>k=620</c:v>
                </c:pt>
                <c:pt idx="620">
                  <c:v>k=621</c:v>
                </c:pt>
                <c:pt idx="621">
                  <c:v>k=622</c:v>
                </c:pt>
                <c:pt idx="622">
                  <c:v>k=623</c:v>
                </c:pt>
                <c:pt idx="623">
                  <c:v>k=624</c:v>
                </c:pt>
                <c:pt idx="624">
                  <c:v>k=625</c:v>
                </c:pt>
                <c:pt idx="625">
                  <c:v>k=626</c:v>
                </c:pt>
                <c:pt idx="626">
                  <c:v>k=627</c:v>
                </c:pt>
                <c:pt idx="627">
                  <c:v>k=628</c:v>
                </c:pt>
                <c:pt idx="628">
                  <c:v>k=629</c:v>
                </c:pt>
                <c:pt idx="629">
                  <c:v>k=630</c:v>
                </c:pt>
                <c:pt idx="630">
                  <c:v>k=631</c:v>
                </c:pt>
                <c:pt idx="631">
                  <c:v>k=632</c:v>
                </c:pt>
                <c:pt idx="632">
                  <c:v>k=633</c:v>
                </c:pt>
                <c:pt idx="633">
                  <c:v>k=634</c:v>
                </c:pt>
                <c:pt idx="634">
                  <c:v>k=635</c:v>
                </c:pt>
                <c:pt idx="635">
                  <c:v>k=636</c:v>
                </c:pt>
                <c:pt idx="636">
                  <c:v>k=637</c:v>
                </c:pt>
                <c:pt idx="637">
                  <c:v>k=638</c:v>
                </c:pt>
                <c:pt idx="638">
                  <c:v>k=639</c:v>
                </c:pt>
                <c:pt idx="639">
                  <c:v>k=640</c:v>
                </c:pt>
                <c:pt idx="640">
                  <c:v>k=641</c:v>
                </c:pt>
                <c:pt idx="641">
                  <c:v>k=642</c:v>
                </c:pt>
                <c:pt idx="642">
                  <c:v>k=643</c:v>
                </c:pt>
                <c:pt idx="643">
                  <c:v>k=644</c:v>
                </c:pt>
                <c:pt idx="644">
                  <c:v>k=645</c:v>
                </c:pt>
                <c:pt idx="645">
                  <c:v>k=646</c:v>
                </c:pt>
                <c:pt idx="646">
                  <c:v>k=647</c:v>
                </c:pt>
                <c:pt idx="647">
                  <c:v>k=648</c:v>
                </c:pt>
                <c:pt idx="648">
                  <c:v>k=649</c:v>
                </c:pt>
                <c:pt idx="649">
                  <c:v>k=650</c:v>
                </c:pt>
                <c:pt idx="650">
                  <c:v>k=651</c:v>
                </c:pt>
                <c:pt idx="651">
                  <c:v>k=652</c:v>
                </c:pt>
                <c:pt idx="652">
                  <c:v>k=653</c:v>
                </c:pt>
                <c:pt idx="653">
                  <c:v>k=654</c:v>
                </c:pt>
                <c:pt idx="654">
                  <c:v>k=655</c:v>
                </c:pt>
                <c:pt idx="655">
                  <c:v>k=656</c:v>
                </c:pt>
                <c:pt idx="656">
                  <c:v>k=657</c:v>
                </c:pt>
                <c:pt idx="657">
                  <c:v>k=658</c:v>
                </c:pt>
                <c:pt idx="658">
                  <c:v>k=659</c:v>
                </c:pt>
                <c:pt idx="659">
                  <c:v>k=660</c:v>
                </c:pt>
                <c:pt idx="660">
                  <c:v>k=661</c:v>
                </c:pt>
                <c:pt idx="661">
                  <c:v>k=662</c:v>
                </c:pt>
                <c:pt idx="662">
                  <c:v>k=663</c:v>
                </c:pt>
                <c:pt idx="663">
                  <c:v>k=664</c:v>
                </c:pt>
                <c:pt idx="664">
                  <c:v>k=665</c:v>
                </c:pt>
                <c:pt idx="665">
                  <c:v>k=666</c:v>
                </c:pt>
                <c:pt idx="666">
                  <c:v>k=667</c:v>
                </c:pt>
                <c:pt idx="667">
                  <c:v>k=668</c:v>
                </c:pt>
                <c:pt idx="668">
                  <c:v>k=669</c:v>
                </c:pt>
                <c:pt idx="669">
                  <c:v>k=670</c:v>
                </c:pt>
                <c:pt idx="670">
                  <c:v>k=671</c:v>
                </c:pt>
                <c:pt idx="671">
                  <c:v>k=672</c:v>
                </c:pt>
                <c:pt idx="672">
                  <c:v>k=673</c:v>
                </c:pt>
                <c:pt idx="673">
                  <c:v>k=674</c:v>
                </c:pt>
                <c:pt idx="674">
                  <c:v>k=675</c:v>
                </c:pt>
                <c:pt idx="675">
                  <c:v>k=676</c:v>
                </c:pt>
                <c:pt idx="676">
                  <c:v>k=677</c:v>
                </c:pt>
                <c:pt idx="677">
                  <c:v>k=678</c:v>
                </c:pt>
                <c:pt idx="678">
                  <c:v>k=679</c:v>
                </c:pt>
                <c:pt idx="679">
                  <c:v>k=680</c:v>
                </c:pt>
                <c:pt idx="680">
                  <c:v>k=681</c:v>
                </c:pt>
                <c:pt idx="681">
                  <c:v>k=682</c:v>
                </c:pt>
                <c:pt idx="682">
                  <c:v>k=683</c:v>
                </c:pt>
                <c:pt idx="683">
                  <c:v>k=684</c:v>
                </c:pt>
                <c:pt idx="684">
                  <c:v>k=685</c:v>
                </c:pt>
                <c:pt idx="685">
                  <c:v>k=686</c:v>
                </c:pt>
                <c:pt idx="686">
                  <c:v>k=687</c:v>
                </c:pt>
                <c:pt idx="687">
                  <c:v>k=688</c:v>
                </c:pt>
                <c:pt idx="688">
                  <c:v>k=689</c:v>
                </c:pt>
                <c:pt idx="689">
                  <c:v>k=690</c:v>
                </c:pt>
                <c:pt idx="690">
                  <c:v>k=691</c:v>
                </c:pt>
                <c:pt idx="691">
                  <c:v>k=692</c:v>
                </c:pt>
                <c:pt idx="692">
                  <c:v>k=693</c:v>
                </c:pt>
                <c:pt idx="693">
                  <c:v>k=694</c:v>
                </c:pt>
                <c:pt idx="694">
                  <c:v>k=695</c:v>
                </c:pt>
                <c:pt idx="695">
                  <c:v>k=696</c:v>
                </c:pt>
                <c:pt idx="696">
                  <c:v>k=697</c:v>
                </c:pt>
                <c:pt idx="697">
                  <c:v>k=698</c:v>
                </c:pt>
                <c:pt idx="698">
                  <c:v>k=699</c:v>
                </c:pt>
                <c:pt idx="699">
                  <c:v>k=700</c:v>
                </c:pt>
                <c:pt idx="700">
                  <c:v>k=701</c:v>
                </c:pt>
                <c:pt idx="701">
                  <c:v>k=702</c:v>
                </c:pt>
                <c:pt idx="702">
                  <c:v>k=703</c:v>
                </c:pt>
                <c:pt idx="703">
                  <c:v>k=704</c:v>
                </c:pt>
                <c:pt idx="704">
                  <c:v>k=705</c:v>
                </c:pt>
                <c:pt idx="705">
                  <c:v>k=706</c:v>
                </c:pt>
                <c:pt idx="706">
                  <c:v>k=707</c:v>
                </c:pt>
                <c:pt idx="707">
                  <c:v>k=708</c:v>
                </c:pt>
                <c:pt idx="708">
                  <c:v>k=709</c:v>
                </c:pt>
                <c:pt idx="709">
                  <c:v>k=710</c:v>
                </c:pt>
                <c:pt idx="710">
                  <c:v>k=711</c:v>
                </c:pt>
                <c:pt idx="711">
                  <c:v>k=712</c:v>
                </c:pt>
                <c:pt idx="712">
                  <c:v>k=713</c:v>
                </c:pt>
                <c:pt idx="713">
                  <c:v>k=714</c:v>
                </c:pt>
                <c:pt idx="714">
                  <c:v>k=715</c:v>
                </c:pt>
                <c:pt idx="715">
                  <c:v>k=716</c:v>
                </c:pt>
                <c:pt idx="716">
                  <c:v>k=717</c:v>
                </c:pt>
                <c:pt idx="717">
                  <c:v>k=718</c:v>
                </c:pt>
                <c:pt idx="718">
                  <c:v>k=719</c:v>
                </c:pt>
                <c:pt idx="719">
                  <c:v>k=720</c:v>
                </c:pt>
                <c:pt idx="720">
                  <c:v>k=721</c:v>
                </c:pt>
                <c:pt idx="721">
                  <c:v>k=722</c:v>
                </c:pt>
                <c:pt idx="722">
                  <c:v>k=723</c:v>
                </c:pt>
                <c:pt idx="723">
                  <c:v>k=724</c:v>
                </c:pt>
                <c:pt idx="724">
                  <c:v>k=725</c:v>
                </c:pt>
                <c:pt idx="725">
                  <c:v>k=726</c:v>
                </c:pt>
                <c:pt idx="726">
                  <c:v>k=727</c:v>
                </c:pt>
                <c:pt idx="727">
                  <c:v>k=728</c:v>
                </c:pt>
                <c:pt idx="728">
                  <c:v>k=729</c:v>
                </c:pt>
                <c:pt idx="729">
                  <c:v>k=730</c:v>
                </c:pt>
                <c:pt idx="730">
                  <c:v>k=731</c:v>
                </c:pt>
                <c:pt idx="731">
                  <c:v>k=732</c:v>
                </c:pt>
                <c:pt idx="732">
                  <c:v>k=733</c:v>
                </c:pt>
                <c:pt idx="733">
                  <c:v>k=734</c:v>
                </c:pt>
                <c:pt idx="734">
                  <c:v>k=735</c:v>
                </c:pt>
                <c:pt idx="735">
                  <c:v>k=736</c:v>
                </c:pt>
                <c:pt idx="736">
                  <c:v>k=737</c:v>
                </c:pt>
                <c:pt idx="737">
                  <c:v>k=738</c:v>
                </c:pt>
                <c:pt idx="738">
                  <c:v>k=739</c:v>
                </c:pt>
                <c:pt idx="739">
                  <c:v>k=740</c:v>
                </c:pt>
                <c:pt idx="740">
                  <c:v>k=741</c:v>
                </c:pt>
                <c:pt idx="741">
                  <c:v>k=742</c:v>
                </c:pt>
                <c:pt idx="742">
                  <c:v>k=743</c:v>
                </c:pt>
                <c:pt idx="743">
                  <c:v>k=744</c:v>
                </c:pt>
                <c:pt idx="744">
                  <c:v>k=745</c:v>
                </c:pt>
                <c:pt idx="745">
                  <c:v>k=746</c:v>
                </c:pt>
                <c:pt idx="746">
                  <c:v>k=747</c:v>
                </c:pt>
                <c:pt idx="747">
                  <c:v>k=748</c:v>
                </c:pt>
                <c:pt idx="748">
                  <c:v>k=749</c:v>
                </c:pt>
                <c:pt idx="749">
                  <c:v>k=750</c:v>
                </c:pt>
                <c:pt idx="750">
                  <c:v>k=751</c:v>
                </c:pt>
                <c:pt idx="751">
                  <c:v>k=752</c:v>
                </c:pt>
                <c:pt idx="752">
                  <c:v>k=753</c:v>
                </c:pt>
                <c:pt idx="753">
                  <c:v>k=754</c:v>
                </c:pt>
                <c:pt idx="754">
                  <c:v>k=755</c:v>
                </c:pt>
                <c:pt idx="755">
                  <c:v>k=756</c:v>
                </c:pt>
                <c:pt idx="756">
                  <c:v>k=757</c:v>
                </c:pt>
                <c:pt idx="757">
                  <c:v>k=758</c:v>
                </c:pt>
                <c:pt idx="758">
                  <c:v>k=759</c:v>
                </c:pt>
                <c:pt idx="759">
                  <c:v>k=760</c:v>
                </c:pt>
                <c:pt idx="760">
                  <c:v>k=761</c:v>
                </c:pt>
                <c:pt idx="761">
                  <c:v>k=762</c:v>
                </c:pt>
                <c:pt idx="762">
                  <c:v>k=763</c:v>
                </c:pt>
                <c:pt idx="763">
                  <c:v>k=764</c:v>
                </c:pt>
                <c:pt idx="764">
                  <c:v>k=765</c:v>
                </c:pt>
                <c:pt idx="765">
                  <c:v>k=766</c:v>
                </c:pt>
                <c:pt idx="766">
                  <c:v>k=767</c:v>
                </c:pt>
                <c:pt idx="767">
                  <c:v>k=768</c:v>
                </c:pt>
                <c:pt idx="768">
                  <c:v>k=769</c:v>
                </c:pt>
                <c:pt idx="769">
                  <c:v>k=770</c:v>
                </c:pt>
                <c:pt idx="770">
                  <c:v>k=771</c:v>
                </c:pt>
                <c:pt idx="771">
                  <c:v>k=772</c:v>
                </c:pt>
                <c:pt idx="772">
                  <c:v>k=773</c:v>
                </c:pt>
                <c:pt idx="773">
                  <c:v>k=774</c:v>
                </c:pt>
                <c:pt idx="774">
                  <c:v>k=775</c:v>
                </c:pt>
                <c:pt idx="775">
                  <c:v>k=776</c:v>
                </c:pt>
                <c:pt idx="776">
                  <c:v>k=777</c:v>
                </c:pt>
                <c:pt idx="777">
                  <c:v>k=778</c:v>
                </c:pt>
                <c:pt idx="778">
                  <c:v>k=779</c:v>
                </c:pt>
                <c:pt idx="779">
                  <c:v>k=780</c:v>
                </c:pt>
                <c:pt idx="780">
                  <c:v>k=781</c:v>
                </c:pt>
                <c:pt idx="781">
                  <c:v>k=782</c:v>
                </c:pt>
                <c:pt idx="782">
                  <c:v>k=783</c:v>
                </c:pt>
                <c:pt idx="783">
                  <c:v>k=784</c:v>
                </c:pt>
                <c:pt idx="784">
                  <c:v>k=785</c:v>
                </c:pt>
                <c:pt idx="785">
                  <c:v>k=786</c:v>
                </c:pt>
                <c:pt idx="786">
                  <c:v>k=787</c:v>
                </c:pt>
                <c:pt idx="787">
                  <c:v>k=788</c:v>
                </c:pt>
                <c:pt idx="788">
                  <c:v>k=789</c:v>
                </c:pt>
                <c:pt idx="789">
                  <c:v>k=790</c:v>
                </c:pt>
                <c:pt idx="790">
                  <c:v>k=791</c:v>
                </c:pt>
                <c:pt idx="791">
                  <c:v>k=792</c:v>
                </c:pt>
                <c:pt idx="792">
                  <c:v>k=793</c:v>
                </c:pt>
                <c:pt idx="793">
                  <c:v>k=794</c:v>
                </c:pt>
                <c:pt idx="794">
                  <c:v>k=795</c:v>
                </c:pt>
                <c:pt idx="795">
                  <c:v>k=796</c:v>
                </c:pt>
                <c:pt idx="796">
                  <c:v>k=797</c:v>
                </c:pt>
                <c:pt idx="797">
                  <c:v>k=798</c:v>
                </c:pt>
                <c:pt idx="798">
                  <c:v>k=799</c:v>
                </c:pt>
                <c:pt idx="799">
                  <c:v>k=800</c:v>
                </c:pt>
                <c:pt idx="800">
                  <c:v>k=801</c:v>
                </c:pt>
                <c:pt idx="801">
                  <c:v>k=802</c:v>
                </c:pt>
                <c:pt idx="802">
                  <c:v>k=803</c:v>
                </c:pt>
                <c:pt idx="803">
                  <c:v>k=804</c:v>
                </c:pt>
                <c:pt idx="804">
                  <c:v>k=805</c:v>
                </c:pt>
                <c:pt idx="805">
                  <c:v>k=806</c:v>
                </c:pt>
                <c:pt idx="806">
                  <c:v>k=807</c:v>
                </c:pt>
                <c:pt idx="807">
                  <c:v>k=808</c:v>
                </c:pt>
                <c:pt idx="808">
                  <c:v>k=809</c:v>
                </c:pt>
                <c:pt idx="809">
                  <c:v>k=810</c:v>
                </c:pt>
                <c:pt idx="810">
                  <c:v>k=811</c:v>
                </c:pt>
                <c:pt idx="811">
                  <c:v>k=812</c:v>
                </c:pt>
                <c:pt idx="812">
                  <c:v>k=813</c:v>
                </c:pt>
                <c:pt idx="813">
                  <c:v>k=814</c:v>
                </c:pt>
                <c:pt idx="814">
                  <c:v>k=815</c:v>
                </c:pt>
                <c:pt idx="815">
                  <c:v>k=816</c:v>
                </c:pt>
                <c:pt idx="816">
                  <c:v>k=817</c:v>
                </c:pt>
                <c:pt idx="817">
                  <c:v>k=818</c:v>
                </c:pt>
                <c:pt idx="818">
                  <c:v>k=819</c:v>
                </c:pt>
                <c:pt idx="819">
                  <c:v>k=820</c:v>
                </c:pt>
                <c:pt idx="820">
                  <c:v>k=821</c:v>
                </c:pt>
                <c:pt idx="821">
                  <c:v>k=822</c:v>
                </c:pt>
                <c:pt idx="822">
                  <c:v>k=823</c:v>
                </c:pt>
                <c:pt idx="823">
                  <c:v>k=824</c:v>
                </c:pt>
                <c:pt idx="824">
                  <c:v>k=825</c:v>
                </c:pt>
                <c:pt idx="825">
                  <c:v>k=826</c:v>
                </c:pt>
                <c:pt idx="826">
                  <c:v>k=827</c:v>
                </c:pt>
                <c:pt idx="827">
                  <c:v>k=828</c:v>
                </c:pt>
                <c:pt idx="828">
                  <c:v>k=829</c:v>
                </c:pt>
                <c:pt idx="829">
                  <c:v>k=830</c:v>
                </c:pt>
                <c:pt idx="830">
                  <c:v>k=831</c:v>
                </c:pt>
                <c:pt idx="831">
                  <c:v>k=832</c:v>
                </c:pt>
                <c:pt idx="832">
                  <c:v>k=833</c:v>
                </c:pt>
                <c:pt idx="833">
                  <c:v>k=834</c:v>
                </c:pt>
                <c:pt idx="834">
                  <c:v>k=835</c:v>
                </c:pt>
                <c:pt idx="835">
                  <c:v>k=836</c:v>
                </c:pt>
                <c:pt idx="836">
                  <c:v>k=837</c:v>
                </c:pt>
                <c:pt idx="837">
                  <c:v>k=838</c:v>
                </c:pt>
                <c:pt idx="838">
                  <c:v>k=839</c:v>
                </c:pt>
                <c:pt idx="839">
                  <c:v>k=840</c:v>
                </c:pt>
                <c:pt idx="840">
                  <c:v>k=841</c:v>
                </c:pt>
                <c:pt idx="841">
                  <c:v>k=842</c:v>
                </c:pt>
                <c:pt idx="842">
                  <c:v>k=843</c:v>
                </c:pt>
                <c:pt idx="843">
                  <c:v>k=844</c:v>
                </c:pt>
                <c:pt idx="844">
                  <c:v>k=845</c:v>
                </c:pt>
                <c:pt idx="845">
                  <c:v>k=846</c:v>
                </c:pt>
                <c:pt idx="846">
                  <c:v>k=847</c:v>
                </c:pt>
                <c:pt idx="847">
                  <c:v>k=848</c:v>
                </c:pt>
                <c:pt idx="848">
                  <c:v>k=849</c:v>
                </c:pt>
                <c:pt idx="849">
                  <c:v>k=850</c:v>
                </c:pt>
                <c:pt idx="850">
                  <c:v>k=851</c:v>
                </c:pt>
                <c:pt idx="851">
                  <c:v>k=852</c:v>
                </c:pt>
                <c:pt idx="852">
                  <c:v>k=853</c:v>
                </c:pt>
                <c:pt idx="853">
                  <c:v>k=854</c:v>
                </c:pt>
                <c:pt idx="854">
                  <c:v>k=855</c:v>
                </c:pt>
                <c:pt idx="855">
                  <c:v>k=856</c:v>
                </c:pt>
                <c:pt idx="856">
                  <c:v>k=857</c:v>
                </c:pt>
                <c:pt idx="857">
                  <c:v>k=858</c:v>
                </c:pt>
                <c:pt idx="858">
                  <c:v>k=859</c:v>
                </c:pt>
                <c:pt idx="859">
                  <c:v>k=860</c:v>
                </c:pt>
                <c:pt idx="860">
                  <c:v>k=861</c:v>
                </c:pt>
                <c:pt idx="861">
                  <c:v>k=862</c:v>
                </c:pt>
                <c:pt idx="862">
                  <c:v>k=863</c:v>
                </c:pt>
                <c:pt idx="863">
                  <c:v>k=864</c:v>
                </c:pt>
                <c:pt idx="864">
                  <c:v>k=865</c:v>
                </c:pt>
                <c:pt idx="865">
                  <c:v>k=866</c:v>
                </c:pt>
                <c:pt idx="866">
                  <c:v>k=867</c:v>
                </c:pt>
                <c:pt idx="867">
                  <c:v>k=868</c:v>
                </c:pt>
                <c:pt idx="868">
                  <c:v>k=869</c:v>
                </c:pt>
                <c:pt idx="869">
                  <c:v>k=870</c:v>
                </c:pt>
                <c:pt idx="870">
                  <c:v>k=871</c:v>
                </c:pt>
                <c:pt idx="871">
                  <c:v>k=872</c:v>
                </c:pt>
                <c:pt idx="872">
                  <c:v>k=873</c:v>
                </c:pt>
                <c:pt idx="873">
                  <c:v>k=874</c:v>
                </c:pt>
                <c:pt idx="874">
                  <c:v>k=875</c:v>
                </c:pt>
                <c:pt idx="875">
                  <c:v>k=876</c:v>
                </c:pt>
                <c:pt idx="876">
                  <c:v>k=877</c:v>
                </c:pt>
                <c:pt idx="877">
                  <c:v>k=878</c:v>
                </c:pt>
                <c:pt idx="878">
                  <c:v>k=879</c:v>
                </c:pt>
                <c:pt idx="879">
                  <c:v>k=880</c:v>
                </c:pt>
                <c:pt idx="880">
                  <c:v>k=881</c:v>
                </c:pt>
                <c:pt idx="881">
                  <c:v>k=882</c:v>
                </c:pt>
                <c:pt idx="882">
                  <c:v>k=883</c:v>
                </c:pt>
                <c:pt idx="883">
                  <c:v>k=884</c:v>
                </c:pt>
                <c:pt idx="884">
                  <c:v>k=885</c:v>
                </c:pt>
                <c:pt idx="885">
                  <c:v>k=886</c:v>
                </c:pt>
                <c:pt idx="886">
                  <c:v>k=887</c:v>
                </c:pt>
                <c:pt idx="887">
                  <c:v>k=888</c:v>
                </c:pt>
                <c:pt idx="888">
                  <c:v>k=889</c:v>
                </c:pt>
                <c:pt idx="889">
                  <c:v>k=890</c:v>
                </c:pt>
                <c:pt idx="890">
                  <c:v>k=891</c:v>
                </c:pt>
                <c:pt idx="891">
                  <c:v>k=892</c:v>
                </c:pt>
                <c:pt idx="892">
                  <c:v>k=893</c:v>
                </c:pt>
                <c:pt idx="893">
                  <c:v>k=894</c:v>
                </c:pt>
                <c:pt idx="894">
                  <c:v>k=895</c:v>
                </c:pt>
                <c:pt idx="895">
                  <c:v>k=896</c:v>
                </c:pt>
                <c:pt idx="896">
                  <c:v>k=897</c:v>
                </c:pt>
                <c:pt idx="897">
                  <c:v>k=898</c:v>
                </c:pt>
                <c:pt idx="898">
                  <c:v>k=899</c:v>
                </c:pt>
                <c:pt idx="899">
                  <c:v>k=900</c:v>
                </c:pt>
                <c:pt idx="900">
                  <c:v>k=901</c:v>
                </c:pt>
                <c:pt idx="901">
                  <c:v>k=902</c:v>
                </c:pt>
                <c:pt idx="902">
                  <c:v>k=903</c:v>
                </c:pt>
                <c:pt idx="903">
                  <c:v>k=904</c:v>
                </c:pt>
                <c:pt idx="904">
                  <c:v>k=905</c:v>
                </c:pt>
                <c:pt idx="905">
                  <c:v>k=906</c:v>
                </c:pt>
                <c:pt idx="906">
                  <c:v>k=907</c:v>
                </c:pt>
                <c:pt idx="907">
                  <c:v>k=908</c:v>
                </c:pt>
                <c:pt idx="908">
                  <c:v>k=909</c:v>
                </c:pt>
                <c:pt idx="909">
                  <c:v>k=910</c:v>
                </c:pt>
                <c:pt idx="910">
                  <c:v>k=911</c:v>
                </c:pt>
                <c:pt idx="911">
                  <c:v>k=912</c:v>
                </c:pt>
                <c:pt idx="912">
                  <c:v>k=913</c:v>
                </c:pt>
                <c:pt idx="913">
                  <c:v>k=914</c:v>
                </c:pt>
                <c:pt idx="914">
                  <c:v>k=915</c:v>
                </c:pt>
                <c:pt idx="915">
                  <c:v>k=916</c:v>
                </c:pt>
                <c:pt idx="916">
                  <c:v>k=917</c:v>
                </c:pt>
                <c:pt idx="917">
                  <c:v>k=918</c:v>
                </c:pt>
                <c:pt idx="918">
                  <c:v>k=919</c:v>
                </c:pt>
                <c:pt idx="919">
                  <c:v>k=920</c:v>
                </c:pt>
                <c:pt idx="920">
                  <c:v>k=921</c:v>
                </c:pt>
                <c:pt idx="921">
                  <c:v>k=922</c:v>
                </c:pt>
                <c:pt idx="922">
                  <c:v>k=923</c:v>
                </c:pt>
                <c:pt idx="923">
                  <c:v>k=924</c:v>
                </c:pt>
                <c:pt idx="924">
                  <c:v>k=925</c:v>
                </c:pt>
                <c:pt idx="925">
                  <c:v>k=926</c:v>
                </c:pt>
                <c:pt idx="926">
                  <c:v>k=927</c:v>
                </c:pt>
                <c:pt idx="927">
                  <c:v>k=928</c:v>
                </c:pt>
                <c:pt idx="928">
                  <c:v>k=929</c:v>
                </c:pt>
                <c:pt idx="929">
                  <c:v>k=930</c:v>
                </c:pt>
                <c:pt idx="930">
                  <c:v>k=931</c:v>
                </c:pt>
                <c:pt idx="931">
                  <c:v>k=932</c:v>
                </c:pt>
                <c:pt idx="932">
                  <c:v>k=933</c:v>
                </c:pt>
                <c:pt idx="933">
                  <c:v>k=934</c:v>
                </c:pt>
                <c:pt idx="934">
                  <c:v>k=935</c:v>
                </c:pt>
                <c:pt idx="935">
                  <c:v>k=936</c:v>
                </c:pt>
                <c:pt idx="936">
                  <c:v>k=937</c:v>
                </c:pt>
                <c:pt idx="937">
                  <c:v>k=938</c:v>
                </c:pt>
                <c:pt idx="938">
                  <c:v>k=939</c:v>
                </c:pt>
                <c:pt idx="939">
                  <c:v>k=940</c:v>
                </c:pt>
                <c:pt idx="940">
                  <c:v>k=941</c:v>
                </c:pt>
                <c:pt idx="941">
                  <c:v>k=942</c:v>
                </c:pt>
                <c:pt idx="942">
                  <c:v>k=943</c:v>
                </c:pt>
                <c:pt idx="943">
                  <c:v>k=944</c:v>
                </c:pt>
                <c:pt idx="944">
                  <c:v>k=945</c:v>
                </c:pt>
                <c:pt idx="945">
                  <c:v>k=946</c:v>
                </c:pt>
                <c:pt idx="946">
                  <c:v>k=947</c:v>
                </c:pt>
                <c:pt idx="947">
                  <c:v>k=948</c:v>
                </c:pt>
                <c:pt idx="948">
                  <c:v>k=949</c:v>
                </c:pt>
                <c:pt idx="949">
                  <c:v>k=950</c:v>
                </c:pt>
                <c:pt idx="950">
                  <c:v>k=951</c:v>
                </c:pt>
                <c:pt idx="951">
                  <c:v>k=952</c:v>
                </c:pt>
                <c:pt idx="952">
                  <c:v>k=953</c:v>
                </c:pt>
                <c:pt idx="953">
                  <c:v>k=954</c:v>
                </c:pt>
                <c:pt idx="954">
                  <c:v>k=955</c:v>
                </c:pt>
                <c:pt idx="955">
                  <c:v>k=956</c:v>
                </c:pt>
                <c:pt idx="956">
                  <c:v>k=957</c:v>
                </c:pt>
                <c:pt idx="957">
                  <c:v>k=958</c:v>
                </c:pt>
                <c:pt idx="958">
                  <c:v>k=959</c:v>
                </c:pt>
                <c:pt idx="959">
                  <c:v>k=960</c:v>
                </c:pt>
                <c:pt idx="960">
                  <c:v>k=961</c:v>
                </c:pt>
                <c:pt idx="961">
                  <c:v>k=962</c:v>
                </c:pt>
                <c:pt idx="962">
                  <c:v>k=963</c:v>
                </c:pt>
                <c:pt idx="963">
                  <c:v>k=964</c:v>
                </c:pt>
                <c:pt idx="964">
                  <c:v>k=965</c:v>
                </c:pt>
                <c:pt idx="965">
                  <c:v>k=966</c:v>
                </c:pt>
                <c:pt idx="966">
                  <c:v>k=967</c:v>
                </c:pt>
                <c:pt idx="967">
                  <c:v>k=968</c:v>
                </c:pt>
                <c:pt idx="968">
                  <c:v>k=969</c:v>
                </c:pt>
                <c:pt idx="969">
                  <c:v>k=970</c:v>
                </c:pt>
                <c:pt idx="970">
                  <c:v>k=971</c:v>
                </c:pt>
                <c:pt idx="971">
                  <c:v>k=972</c:v>
                </c:pt>
                <c:pt idx="972">
                  <c:v>k=973</c:v>
                </c:pt>
                <c:pt idx="973">
                  <c:v>k=974</c:v>
                </c:pt>
                <c:pt idx="974">
                  <c:v>k=975</c:v>
                </c:pt>
                <c:pt idx="975">
                  <c:v>k=976</c:v>
                </c:pt>
                <c:pt idx="976">
                  <c:v>k=977</c:v>
                </c:pt>
                <c:pt idx="977">
                  <c:v>k=978</c:v>
                </c:pt>
                <c:pt idx="978">
                  <c:v>k=979</c:v>
                </c:pt>
                <c:pt idx="979">
                  <c:v>k=980</c:v>
                </c:pt>
                <c:pt idx="980">
                  <c:v>k=981</c:v>
                </c:pt>
                <c:pt idx="981">
                  <c:v>k=982</c:v>
                </c:pt>
                <c:pt idx="982">
                  <c:v>k=983</c:v>
                </c:pt>
                <c:pt idx="983">
                  <c:v>k=984</c:v>
                </c:pt>
                <c:pt idx="984">
                  <c:v>k=985</c:v>
                </c:pt>
                <c:pt idx="985">
                  <c:v>k=986</c:v>
                </c:pt>
                <c:pt idx="986">
                  <c:v>k=987</c:v>
                </c:pt>
                <c:pt idx="987">
                  <c:v>k=988</c:v>
                </c:pt>
                <c:pt idx="988">
                  <c:v>k=989</c:v>
                </c:pt>
                <c:pt idx="989">
                  <c:v>k=990</c:v>
                </c:pt>
                <c:pt idx="990">
                  <c:v>k=991</c:v>
                </c:pt>
                <c:pt idx="991">
                  <c:v>k=992</c:v>
                </c:pt>
                <c:pt idx="992">
                  <c:v>k=993</c:v>
                </c:pt>
                <c:pt idx="993">
                  <c:v>k=994</c:v>
                </c:pt>
                <c:pt idx="994">
                  <c:v>k=995</c:v>
                </c:pt>
                <c:pt idx="995">
                  <c:v>k=996</c:v>
                </c:pt>
                <c:pt idx="996">
                  <c:v>k=997</c:v>
                </c:pt>
                <c:pt idx="997">
                  <c:v>k=998</c:v>
                </c:pt>
                <c:pt idx="998">
                  <c:v>k=999</c:v>
                </c:pt>
                <c:pt idx="999">
                  <c:v>k=1000</c:v>
                </c:pt>
                <c:pt idx="1000">
                  <c:v>k=1001</c:v>
                </c:pt>
                <c:pt idx="1001">
                  <c:v>k=1002</c:v>
                </c:pt>
                <c:pt idx="1002">
                  <c:v>k=1003</c:v>
                </c:pt>
                <c:pt idx="1003">
                  <c:v>k=1004</c:v>
                </c:pt>
                <c:pt idx="1004">
                  <c:v>k=1005</c:v>
                </c:pt>
                <c:pt idx="1005">
                  <c:v>k=1006</c:v>
                </c:pt>
                <c:pt idx="1006">
                  <c:v>k=1007</c:v>
                </c:pt>
                <c:pt idx="1007">
                  <c:v>k=1008</c:v>
                </c:pt>
                <c:pt idx="1008">
                  <c:v>k=1009</c:v>
                </c:pt>
                <c:pt idx="1009">
                  <c:v>k=1010</c:v>
                </c:pt>
                <c:pt idx="1010">
                  <c:v>k=1011</c:v>
                </c:pt>
                <c:pt idx="1011">
                  <c:v>k=1012</c:v>
                </c:pt>
                <c:pt idx="1012">
                  <c:v>k=1013</c:v>
                </c:pt>
                <c:pt idx="1013">
                  <c:v>k=1014</c:v>
                </c:pt>
                <c:pt idx="1014">
                  <c:v>k=1015</c:v>
                </c:pt>
                <c:pt idx="1015">
                  <c:v>k=1016</c:v>
                </c:pt>
                <c:pt idx="1016">
                  <c:v>k=1017</c:v>
                </c:pt>
                <c:pt idx="1017">
                  <c:v>k=1018</c:v>
                </c:pt>
                <c:pt idx="1018">
                  <c:v>k=1019</c:v>
                </c:pt>
                <c:pt idx="1019">
                  <c:v>k=1020</c:v>
                </c:pt>
                <c:pt idx="1020">
                  <c:v>k=1021</c:v>
                </c:pt>
                <c:pt idx="1021">
                  <c:v>k=1022</c:v>
                </c:pt>
                <c:pt idx="1022">
                  <c:v>k=1023</c:v>
                </c:pt>
                <c:pt idx="1023">
                  <c:v>k=1024</c:v>
                </c:pt>
                <c:pt idx="1024">
                  <c:v>k=1025</c:v>
                </c:pt>
                <c:pt idx="1025">
                  <c:v>k=1026</c:v>
                </c:pt>
                <c:pt idx="1026">
                  <c:v>k=1027</c:v>
                </c:pt>
                <c:pt idx="1027">
                  <c:v>k=1028</c:v>
                </c:pt>
                <c:pt idx="1028">
                  <c:v>k=1029</c:v>
                </c:pt>
                <c:pt idx="1029">
                  <c:v>k=1030</c:v>
                </c:pt>
                <c:pt idx="1030">
                  <c:v>k=1031</c:v>
                </c:pt>
                <c:pt idx="1031">
                  <c:v>k=1032</c:v>
                </c:pt>
                <c:pt idx="1032">
                  <c:v>k=1033</c:v>
                </c:pt>
                <c:pt idx="1033">
                  <c:v>k=1034</c:v>
                </c:pt>
                <c:pt idx="1034">
                  <c:v>k=1035</c:v>
                </c:pt>
                <c:pt idx="1035">
                  <c:v>k=1036</c:v>
                </c:pt>
                <c:pt idx="1036">
                  <c:v>k=1037</c:v>
                </c:pt>
                <c:pt idx="1037">
                  <c:v>k=1038</c:v>
                </c:pt>
                <c:pt idx="1038">
                  <c:v>k=1039</c:v>
                </c:pt>
                <c:pt idx="1039">
                  <c:v>k=1040</c:v>
                </c:pt>
                <c:pt idx="1040">
                  <c:v>k=1041</c:v>
                </c:pt>
                <c:pt idx="1041">
                  <c:v>k=1042</c:v>
                </c:pt>
                <c:pt idx="1042">
                  <c:v>k=1043</c:v>
                </c:pt>
                <c:pt idx="1043">
                  <c:v>k=1044</c:v>
                </c:pt>
                <c:pt idx="1044">
                  <c:v>k=1045</c:v>
                </c:pt>
                <c:pt idx="1045">
                  <c:v>k=1046</c:v>
                </c:pt>
                <c:pt idx="1046">
                  <c:v>k=1047</c:v>
                </c:pt>
                <c:pt idx="1047">
                  <c:v>k=1048</c:v>
                </c:pt>
                <c:pt idx="1048">
                  <c:v>k=1049</c:v>
                </c:pt>
                <c:pt idx="1049">
                  <c:v>k=1050</c:v>
                </c:pt>
                <c:pt idx="1050">
                  <c:v>k=1051</c:v>
                </c:pt>
                <c:pt idx="1051">
                  <c:v>k=1052</c:v>
                </c:pt>
                <c:pt idx="1052">
                  <c:v>k=1053</c:v>
                </c:pt>
                <c:pt idx="1053">
                  <c:v>k=1054</c:v>
                </c:pt>
                <c:pt idx="1054">
                  <c:v>k=1055</c:v>
                </c:pt>
                <c:pt idx="1055">
                  <c:v>k=1056</c:v>
                </c:pt>
                <c:pt idx="1056">
                  <c:v>k=1057</c:v>
                </c:pt>
                <c:pt idx="1057">
                  <c:v>k=1058</c:v>
                </c:pt>
                <c:pt idx="1058">
                  <c:v>k=1059</c:v>
                </c:pt>
                <c:pt idx="1059">
                  <c:v>k=1060</c:v>
                </c:pt>
                <c:pt idx="1060">
                  <c:v>k=1061</c:v>
                </c:pt>
                <c:pt idx="1061">
                  <c:v>k=1062</c:v>
                </c:pt>
                <c:pt idx="1062">
                  <c:v>k=1063</c:v>
                </c:pt>
                <c:pt idx="1063">
                  <c:v>k=1064</c:v>
                </c:pt>
                <c:pt idx="1064">
                  <c:v>k=1065</c:v>
                </c:pt>
                <c:pt idx="1065">
                  <c:v>k=1066</c:v>
                </c:pt>
                <c:pt idx="1066">
                  <c:v>k=1067</c:v>
                </c:pt>
                <c:pt idx="1067">
                  <c:v>k=1068</c:v>
                </c:pt>
                <c:pt idx="1068">
                  <c:v>k=1069</c:v>
                </c:pt>
                <c:pt idx="1069">
                  <c:v>k=1070</c:v>
                </c:pt>
                <c:pt idx="1070">
                  <c:v>k=1071</c:v>
                </c:pt>
                <c:pt idx="1071">
                  <c:v>k=1072</c:v>
                </c:pt>
                <c:pt idx="1072">
                  <c:v>k=1073</c:v>
                </c:pt>
                <c:pt idx="1073">
                  <c:v>k=1074</c:v>
                </c:pt>
                <c:pt idx="1074">
                  <c:v>k=1075</c:v>
                </c:pt>
                <c:pt idx="1075">
                  <c:v>k=1076</c:v>
                </c:pt>
                <c:pt idx="1076">
                  <c:v>k=1077</c:v>
                </c:pt>
                <c:pt idx="1077">
                  <c:v>k=1078</c:v>
                </c:pt>
                <c:pt idx="1078">
                  <c:v>k=1079</c:v>
                </c:pt>
                <c:pt idx="1079">
                  <c:v>k=1080</c:v>
                </c:pt>
                <c:pt idx="1080">
                  <c:v>k=1081</c:v>
                </c:pt>
                <c:pt idx="1081">
                  <c:v>k=1082</c:v>
                </c:pt>
                <c:pt idx="1082">
                  <c:v>k=1083</c:v>
                </c:pt>
                <c:pt idx="1083">
                  <c:v>k=1084</c:v>
                </c:pt>
                <c:pt idx="1084">
                  <c:v>k=1085</c:v>
                </c:pt>
                <c:pt idx="1085">
                  <c:v>k=1086</c:v>
                </c:pt>
                <c:pt idx="1086">
                  <c:v>k=1087</c:v>
                </c:pt>
                <c:pt idx="1087">
                  <c:v>k=1088</c:v>
                </c:pt>
                <c:pt idx="1088">
                  <c:v>k=1089</c:v>
                </c:pt>
                <c:pt idx="1089">
                  <c:v>k=1090</c:v>
                </c:pt>
                <c:pt idx="1090">
                  <c:v>k=1091</c:v>
                </c:pt>
                <c:pt idx="1091">
                  <c:v>k=1092</c:v>
                </c:pt>
                <c:pt idx="1092">
                  <c:v>k=1093</c:v>
                </c:pt>
                <c:pt idx="1093">
                  <c:v>k=1094</c:v>
                </c:pt>
                <c:pt idx="1094">
                  <c:v>k=1095</c:v>
                </c:pt>
                <c:pt idx="1095">
                  <c:v>k=1096</c:v>
                </c:pt>
                <c:pt idx="1096">
                  <c:v>k=1097</c:v>
                </c:pt>
                <c:pt idx="1097">
                  <c:v>k=1098</c:v>
                </c:pt>
                <c:pt idx="1098">
                  <c:v>k=1099</c:v>
                </c:pt>
                <c:pt idx="1099">
                  <c:v>k=1100</c:v>
                </c:pt>
                <c:pt idx="1100">
                  <c:v>k=1101</c:v>
                </c:pt>
                <c:pt idx="1101">
                  <c:v>k=1102</c:v>
                </c:pt>
                <c:pt idx="1102">
                  <c:v>k=1103</c:v>
                </c:pt>
                <c:pt idx="1103">
                  <c:v>k=1104</c:v>
                </c:pt>
                <c:pt idx="1104">
                  <c:v>k=1105</c:v>
                </c:pt>
                <c:pt idx="1105">
                  <c:v>k=1106</c:v>
                </c:pt>
                <c:pt idx="1106">
                  <c:v>k=1107</c:v>
                </c:pt>
                <c:pt idx="1107">
                  <c:v>k=1108</c:v>
                </c:pt>
                <c:pt idx="1108">
                  <c:v>k=1109</c:v>
                </c:pt>
                <c:pt idx="1109">
                  <c:v>k=1110</c:v>
                </c:pt>
                <c:pt idx="1110">
                  <c:v>k=1111</c:v>
                </c:pt>
                <c:pt idx="1111">
                  <c:v>k=1112</c:v>
                </c:pt>
                <c:pt idx="1112">
                  <c:v>k=1113</c:v>
                </c:pt>
                <c:pt idx="1113">
                  <c:v>k=1114</c:v>
                </c:pt>
                <c:pt idx="1114">
                  <c:v>k=1115</c:v>
                </c:pt>
                <c:pt idx="1115">
                  <c:v>k=1116</c:v>
                </c:pt>
                <c:pt idx="1116">
                  <c:v>k=1117</c:v>
                </c:pt>
                <c:pt idx="1117">
                  <c:v>k=1118</c:v>
                </c:pt>
                <c:pt idx="1118">
                  <c:v>k=1119</c:v>
                </c:pt>
                <c:pt idx="1119">
                  <c:v>k=1120</c:v>
                </c:pt>
                <c:pt idx="1120">
                  <c:v>k=1121</c:v>
                </c:pt>
                <c:pt idx="1121">
                  <c:v>k=1122</c:v>
                </c:pt>
                <c:pt idx="1122">
                  <c:v>k=1123</c:v>
                </c:pt>
                <c:pt idx="1123">
                  <c:v>k=1124</c:v>
                </c:pt>
                <c:pt idx="1124">
                  <c:v>k=1125</c:v>
                </c:pt>
                <c:pt idx="1125">
                  <c:v>k=1126</c:v>
                </c:pt>
                <c:pt idx="1126">
                  <c:v>k=1127</c:v>
                </c:pt>
                <c:pt idx="1127">
                  <c:v>k=1128</c:v>
                </c:pt>
                <c:pt idx="1128">
                  <c:v>k=1129</c:v>
                </c:pt>
                <c:pt idx="1129">
                  <c:v>k=1130</c:v>
                </c:pt>
                <c:pt idx="1130">
                  <c:v>k=1131</c:v>
                </c:pt>
                <c:pt idx="1131">
                  <c:v>k=1132</c:v>
                </c:pt>
                <c:pt idx="1132">
                  <c:v>k=1133</c:v>
                </c:pt>
                <c:pt idx="1133">
                  <c:v>k=1134</c:v>
                </c:pt>
                <c:pt idx="1134">
                  <c:v>k=1135</c:v>
                </c:pt>
                <c:pt idx="1135">
                  <c:v>k=1136</c:v>
                </c:pt>
                <c:pt idx="1136">
                  <c:v>k=1137</c:v>
                </c:pt>
                <c:pt idx="1137">
                  <c:v>k=1138</c:v>
                </c:pt>
                <c:pt idx="1138">
                  <c:v>k=1139</c:v>
                </c:pt>
                <c:pt idx="1139">
                  <c:v>k=1140</c:v>
                </c:pt>
                <c:pt idx="1140">
                  <c:v>k=1141</c:v>
                </c:pt>
                <c:pt idx="1141">
                  <c:v>k=1142</c:v>
                </c:pt>
                <c:pt idx="1142">
                  <c:v>k=1143</c:v>
                </c:pt>
                <c:pt idx="1143">
                  <c:v>k=1144</c:v>
                </c:pt>
                <c:pt idx="1144">
                  <c:v>k=1145</c:v>
                </c:pt>
                <c:pt idx="1145">
                  <c:v>k=1146</c:v>
                </c:pt>
                <c:pt idx="1146">
                  <c:v>k=1147</c:v>
                </c:pt>
                <c:pt idx="1147">
                  <c:v>k=1148</c:v>
                </c:pt>
                <c:pt idx="1148">
                  <c:v>k=1149</c:v>
                </c:pt>
                <c:pt idx="1149">
                  <c:v>k=1150</c:v>
                </c:pt>
                <c:pt idx="1150">
                  <c:v>k=1151</c:v>
                </c:pt>
                <c:pt idx="1151">
                  <c:v>k=1152</c:v>
                </c:pt>
                <c:pt idx="1152">
                  <c:v>k=1153</c:v>
                </c:pt>
                <c:pt idx="1153">
                  <c:v>k=1154</c:v>
                </c:pt>
                <c:pt idx="1154">
                  <c:v>k=1155</c:v>
                </c:pt>
                <c:pt idx="1155">
                  <c:v>k=1156</c:v>
                </c:pt>
                <c:pt idx="1156">
                  <c:v>k=1157</c:v>
                </c:pt>
                <c:pt idx="1157">
                  <c:v>k=1158</c:v>
                </c:pt>
                <c:pt idx="1158">
                  <c:v>k=1159</c:v>
                </c:pt>
                <c:pt idx="1159">
                  <c:v>k=1160</c:v>
                </c:pt>
                <c:pt idx="1160">
                  <c:v>k=1161</c:v>
                </c:pt>
                <c:pt idx="1161">
                  <c:v>k=1162</c:v>
                </c:pt>
                <c:pt idx="1162">
                  <c:v>k=1163</c:v>
                </c:pt>
                <c:pt idx="1163">
                  <c:v>k=1164</c:v>
                </c:pt>
                <c:pt idx="1164">
                  <c:v>k=1165</c:v>
                </c:pt>
                <c:pt idx="1165">
                  <c:v>k=1166</c:v>
                </c:pt>
                <c:pt idx="1166">
                  <c:v>k=1167</c:v>
                </c:pt>
                <c:pt idx="1167">
                  <c:v>k=1168</c:v>
                </c:pt>
                <c:pt idx="1168">
                  <c:v>k=1169</c:v>
                </c:pt>
                <c:pt idx="1169">
                  <c:v>k=1170</c:v>
                </c:pt>
                <c:pt idx="1170">
                  <c:v>k=1171</c:v>
                </c:pt>
                <c:pt idx="1171">
                  <c:v>k=1172</c:v>
                </c:pt>
                <c:pt idx="1172">
                  <c:v>k=1173</c:v>
                </c:pt>
                <c:pt idx="1173">
                  <c:v>k=1174</c:v>
                </c:pt>
                <c:pt idx="1174">
                  <c:v>k=1175</c:v>
                </c:pt>
                <c:pt idx="1175">
                  <c:v>k=1176</c:v>
                </c:pt>
                <c:pt idx="1176">
                  <c:v>k=1177</c:v>
                </c:pt>
                <c:pt idx="1177">
                  <c:v>k=1178</c:v>
                </c:pt>
                <c:pt idx="1178">
                  <c:v>k=1179</c:v>
                </c:pt>
                <c:pt idx="1179">
                  <c:v>k=1180</c:v>
                </c:pt>
                <c:pt idx="1180">
                  <c:v>k=1181</c:v>
                </c:pt>
                <c:pt idx="1181">
                  <c:v>k=1182</c:v>
                </c:pt>
                <c:pt idx="1182">
                  <c:v>k=1183</c:v>
                </c:pt>
                <c:pt idx="1183">
                  <c:v>k=1184</c:v>
                </c:pt>
                <c:pt idx="1184">
                  <c:v>k=1185</c:v>
                </c:pt>
                <c:pt idx="1185">
                  <c:v>k=1186</c:v>
                </c:pt>
                <c:pt idx="1186">
                  <c:v>k=1187</c:v>
                </c:pt>
                <c:pt idx="1187">
                  <c:v>k=1188</c:v>
                </c:pt>
                <c:pt idx="1188">
                  <c:v>k=1189</c:v>
                </c:pt>
                <c:pt idx="1189">
                  <c:v>k=1190</c:v>
                </c:pt>
                <c:pt idx="1190">
                  <c:v>k=1191</c:v>
                </c:pt>
                <c:pt idx="1191">
                  <c:v>k=1192</c:v>
                </c:pt>
                <c:pt idx="1192">
                  <c:v>k=1193</c:v>
                </c:pt>
                <c:pt idx="1193">
                  <c:v>k=1194</c:v>
                </c:pt>
                <c:pt idx="1194">
                  <c:v>k=1195</c:v>
                </c:pt>
                <c:pt idx="1195">
                  <c:v>k=1196</c:v>
                </c:pt>
                <c:pt idx="1196">
                  <c:v>k=1197</c:v>
                </c:pt>
                <c:pt idx="1197">
                  <c:v>k=1198</c:v>
                </c:pt>
                <c:pt idx="1198">
                  <c:v>k=1199</c:v>
                </c:pt>
                <c:pt idx="1199">
                  <c:v>k=1200</c:v>
                </c:pt>
                <c:pt idx="1200">
                  <c:v>k=1201</c:v>
                </c:pt>
                <c:pt idx="1201">
                  <c:v>k=1202</c:v>
                </c:pt>
                <c:pt idx="1202">
                  <c:v>k=1203</c:v>
                </c:pt>
                <c:pt idx="1203">
                  <c:v>k=1204</c:v>
                </c:pt>
                <c:pt idx="1204">
                  <c:v>k=1205</c:v>
                </c:pt>
                <c:pt idx="1205">
                  <c:v>k=1206</c:v>
                </c:pt>
                <c:pt idx="1206">
                  <c:v>k=1207</c:v>
                </c:pt>
                <c:pt idx="1207">
                  <c:v>k=1208</c:v>
                </c:pt>
                <c:pt idx="1208">
                  <c:v>k=1209</c:v>
                </c:pt>
                <c:pt idx="1209">
                  <c:v>k=1210</c:v>
                </c:pt>
                <c:pt idx="1210">
                  <c:v>k=1211</c:v>
                </c:pt>
                <c:pt idx="1211">
                  <c:v>k=1212</c:v>
                </c:pt>
                <c:pt idx="1212">
                  <c:v>k=1213</c:v>
                </c:pt>
                <c:pt idx="1213">
                  <c:v>k=1214</c:v>
                </c:pt>
                <c:pt idx="1214">
                  <c:v>k=1215</c:v>
                </c:pt>
                <c:pt idx="1215">
                  <c:v>k=1216</c:v>
                </c:pt>
                <c:pt idx="1216">
                  <c:v>k=1217</c:v>
                </c:pt>
                <c:pt idx="1217">
                  <c:v>k=1218</c:v>
                </c:pt>
                <c:pt idx="1218">
                  <c:v>k=1219</c:v>
                </c:pt>
                <c:pt idx="1219">
                  <c:v>k=1220</c:v>
                </c:pt>
                <c:pt idx="1220">
                  <c:v>k=1221</c:v>
                </c:pt>
                <c:pt idx="1221">
                  <c:v>k=1222</c:v>
                </c:pt>
                <c:pt idx="1222">
                  <c:v>k=1223</c:v>
                </c:pt>
                <c:pt idx="1223">
                  <c:v>k=1224</c:v>
                </c:pt>
                <c:pt idx="1224">
                  <c:v>k=1225</c:v>
                </c:pt>
                <c:pt idx="1225">
                  <c:v>k=1226</c:v>
                </c:pt>
                <c:pt idx="1226">
                  <c:v>k=1227</c:v>
                </c:pt>
                <c:pt idx="1227">
                  <c:v>k=1228</c:v>
                </c:pt>
                <c:pt idx="1228">
                  <c:v>k=1229</c:v>
                </c:pt>
                <c:pt idx="1229">
                  <c:v>k=1230</c:v>
                </c:pt>
                <c:pt idx="1230">
                  <c:v>k=1231</c:v>
                </c:pt>
                <c:pt idx="1231">
                  <c:v>k=1232</c:v>
                </c:pt>
                <c:pt idx="1232">
                  <c:v>k=1233</c:v>
                </c:pt>
                <c:pt idx="1233">
                  <c:v>k=1234</c:v>
                </c:pt>
                <c:pt idx="1234">
                  <c:v>k=1235</c:v>
                </c:pt>
                <c:pt idx="1235">
                  <c:v>k=1236</c:v>
                </c:pt>
                <c:pt idx="1236">
                  <c:v>k=1237</c:v>
                </c:pt>
                <c:pt idx="1237">
                  <c:v>k=1238</c:v>
                </c:pt>
                <c:pt idx="1238">
                  <c:v>k=1239</c:v>
                </c:pt>
                <c:pt idx="1239">
                  <c:v>k=1240</c:v>
                </c:pt>
                <c:pt idx="1240">
                  <c:v>k=1241</c:v>
                </c:pt>
                <c:pt idx="1241">
                  <c:v>k=1242</c:v>
                </c:pt>
                <c:pt idx="1242">
                  <c:v>k=1243</c:v>
                </c:pt>
                <c:pt idx="1243">
                  <c:v>k=1244</c:v>
                </c:pt>
                <c:pt idx="1244">
                  <c:v>k=1245</c:v>
                </c:pt>
                <c:pt idx="1245">
                  <c:v>k=1246</c:v>
                </c:pt>
                <c:pt idx="1246">
                  <c:v>k=1247</c:v>
                </c:pt>
                <c:pt idx="1247">
                  <c:v>k=1248</c:v>
                </c:pt>
                <c:pt idx="1248">
                  <c:v>k=1249</c:v>
                </c:pt>
                <c:pt idx="1249">
                  <c:v>k=1250</c:v>
                </c:pt>
                <c:pt idx="1250">
                  <c:v>k=1251</c:v>
                </c:pt>
                <c:pt idx="1251">
                  <c:v>k=1252</c:v>
                </c:pt>
                <c:pt idx="1252">
                  <c:v>k=1253</c:v>
                </c:pt>
                <c:pt idx="1253">
                  <c:v>k=1254</c:v>
                </c:pt>
                <c:pt idx="1254">
                  <c:v>k=1255</c:v>
                </c:pt>
                <c:pt idx="1255">
                  <c:v>k=1256</c:v>
                </c:pt>
                <c:pt idx="1256">
                  <c:v>k=1257</c:v>
                </c:pt>
                <c:pt idx="1257">
                  <c:v>k=1258</c:v>
                </c:pt>
                <c:pt idx="1258">
                  <c:v>k=1259</c:v>
                </c:pt>
                <c:pt idx="1259">
                  <c:v>k=1260</c:v>
                </c:pt>
                <c:pt idx="1260">
                  <c:v>k=1261</c:v>
                </c:pt>
                <c:pt idx="1261">
                  <c:v>k=1262</c:v>
                </c:pt>
                <c:pt idx="1262">
                  <c:v>k=1263</c:v>
                </c:pt>
                <c:pt idx="1263">
                  <c:v>k=1264</c:v>
                </c:pt>
                <c:pt idx="1264">
                  <c:v>k=1265</c:v>
                </c:pt>
                <c:pt idx="1265">
                  <c:v>k=1266</c:v>
                </c:pt>
                <c:pt idx="1266">
                  <c:v>k=1267</c:v>
                </c:pt>
                <c:pt idx="1267">
                  <c:v>k=1268</c:v>
                </c:pt>
                <c:pt idx="1268">
                  <c:v>k=1269</c:v>
                </c:pt>
                <c:pt idx="1269">
                  <c:v>k=1270</c:v>
                </c:pt>
                <c:pt idx="1270">
                  <c:v>k=1271</c:v>
                </c:pt>
                <c:pt idx="1271">
                  <c:v>k=1272</c:v>
                </c:pt>
                <c:pt idx="1272">
                  <c:v>k=1273</c:v>
                </c:pt>
                <c:pt idx="1273">
                  <c:v>k=1274</c:v>
                </c:pt>
                <c:pt idx="1274">
                  <c:v>k=1275</c:v>
                </c:pt>
                <c:pt idx="1275">
                  <c:v>k=1276</c:v>
                </c:pt>
                <c:pt idx="1276">
                  <c:v>k=1277</c:v>
                </c:pt>
                <c:pt idx="1277">
                  <c:v>k=1278</c:v>
                </c:pt>
                <c:pt idx="1278">
                  <c:v>k=1279</c:v>
                </c:pt>
                <c:pt idx="1279">
                  <c:v>k=1280</c:v>
                </c:pt>
                <c:pt idx="1280">
                  <c:v>k=1281</c:v>
                </c:pt>
                <c:pt idx="1281">
                  <c:v>k=1282</c:v>
                </c:pt>
                <c:pt idx="1282">
                  <c:v>k=1283</c:v>
                </c:pt>
                <c:pt idx="1283">
                  <c:v>k=1284</c:v>
                </c:pt>
                <c:pt idx="1284">
                  <c:v>k=1285</c:v>
                </c:pt>
                <c:pt idx="1285">
                  <c:v>k=1286</c:v>
                </c:pt>
                <c:pt idx="1286">
                  <c:v>k=1287</c:v>
                </c:pt>
                <c:pt idx="1287">
                  <c:v>k=1288</c:v>
                </c:pt>
                <c:pt idx="1288">
                  <c:v>k=1289</c:v>
                </c:pt>
                <c:pt idx="1289">
                  <c:v>k=1290</c:v>
                </c:pt>
                <c:pt idx="1290">
                  <c:v>k=1291</c:v>
                </c:pt>
                <c:pt idx="1291">
                  <c:v>k=1292</c:v>
                </c:pt>
                <c:pt idx="1292">
                  <c:v>k=1293</c:v>
                </c:pt>
                <c:pt idx="1293">
                  <c:v>k=1294</c:v>
                </c:pt>
                <c:pt idx="1294">
                  <c:v>k=1295</c:v>
                </c:pt>
                <c:pt idx="1295">
                  <c:v>k=1296</c:v>
                </c:pt>
                <c:pt idx="1296">
                  <c:v>k=1297</c:v>
                </c:pt>
                <c:pt idx="1297">
                  <c:v>k=1298</c:v>
                </c:pt>
                <c:pt idx="1298">
                  <c:v>k=1299</c:v>
                </c:pt>
                <c:pt idx="1299">
                  <c:v>k=1300</c:v>
                </c:pt>
                <c:pt idx="1300">
                  <c:v>k=1301</c:v>
                </c:pt>
                <c:pt idx="1301">
                  <c:v>k=1302</c:v>
                </c:pt>
                <c:pt idx="1302">
                  <c:v>k=1303</c:v>
                </c:pt>
                <c:pt idx="1303">
                  <c:v>k=1304</c:v>
                </c:pt>
                <c:pt idx="1304">
                  <c:v>k=1305</c:v>
                </c:pt>
                <c:pt idx="1305">
                  <c:v>k=1306</c:v>
                </c:pt>
                <c:pt idx="1306">
                  <c:v>k=1307</c:v>
                </c:pt>
                <c:pt idx="1307">
                  <c:v>k=1308</c:v>
                </c:pt>
                <c:pt idx="1308">
                  <c:v>k=1309</c:v>
                </c:pt>
                <c:pt idx="1309">
                  <c:v>k=1310</c:v>
                </c:pt>
                <c:pt idx="1310">
                  <c:v>k=1311</c:v>
                </c:pt>
                <c:pt idx="1311">
                  <c:v>k=1312</c:v>
                </c:pt>
                <c:pt idx="1312">
                  <c:v>k=1313</c:v>
                </c:pt>
                <c:pt idx="1313">
                  <c:v>k=1314</c:v>
                </c:pt>
                <c:pt idx="1314">
                  <c:v>k=1315</c:v>
                </c:pt>
                <c:pt idx="1315">
                  <c:v>k=1316</c:v>
                </c:pt>
                <c:pt idx="1316">
                  <c:v>k=1317</c:v>
                </c:pt>
                <c:pt idx="1317">
                  <c:v>k=1318</c:v>
                </c:pt>
                <c:pt idx="1318">
                  <c:v>k=1319</c:v>
                </c:pt>
                <c:pt idx="1319">
                  <c:v>k=1320</c:v>
                </c:pt>
                <c:pt idx="1320">
                  <c:v>k=1321</c:v>
                </c:pt>
                <c:pt idx="1321">
                  <c:v>k=1322</c:v>
                </c:pt>
                <c:pt idx="1322">
                  <c:v>k=1323</c:v>
                </c:pt>
                <c:pt idx="1323">
                  <c:v>k=1324</c:v>
                </c:pt>
                <c:pt idx="1324">
                  <c:v>k=1325</c:v>
                </c:pt>
                <c:pt idx="1325">
                  <c:v>k=1326</c:v>
                </c:pt>
                <c:pt idx="1326">
                  <c:v>k=1327</c:v>
                </c:pt>
                <c:pt idx="1327">
                  <c:v>k=1328</c:v>
                </c:pt>
                <c:pt idx="1328">
                  <c:v>k=1329</c:v>
                </c:pt>
                <c:pt idx="1329">
                  <c:v>k=1330</c:v>
                </c:pt>
                <c:pt idx="1330">
                  <c:v>k=1331</c:v>
                </c:pt>
                <c:pt idx="1331">
                  <c:v>k=1332</c:v>
                </c:pt>
                <c:pt idx="1332">
                  <c:v>k=1333</c:v>
                </c:pt>
                <c:pt idx="1333">
                  <c:v>k=1334</c:v>
                </c:pt>
                <c:pt idx="1334">
                  <c:v>k=1335</c:v>
                </c:pt>
                <c:pt idx="1335">
                  <c:v>k=1336</c:v>
                </c:pt>
                <c:pt idx="1336">
                  <c:v>k=1337</c:v>
                </c:pt>
                <c:pt idx="1337">
                  <c:v>k=1338</c:v>
                </c:pt>
                <c:pt idx="1338">
                  <c:v>k=1339</c:v>
                </c:pt>
                <c:pt idx="1339">
                  <c:v>k=1340</c:v>
                </c:pt>
                <c:pt idx="1340">
                  <c:v>k=1341</c:v>
                </c:pt>
                <c:pt idx="1341">
                  <c:v>k=1342</c:v>
                </c:pt>
                <c:pt idx="1342">
                  <c:v>k=1343</c:v>
                </c:pt>
                <c:pt idx="1343">
                  <c:v>k=1344</c:v>
                </c:pt>
                <c:pt idx="1344">
                  <c:v>k=1345</c:v>
                </c:pt>
                <c:pt idx="1345">
                  <c:v>k=1346</c:v>
                </c:pt>
                <c:pt idx="1346">
                  <c:v>k=1347</c:v>
                </c:pt>
                <c:pt idx="1347">
                  <c:v>k=1348</c:v>
                </c:pt>
                <c:pt idx="1348">
                  <c:v>k=1349</c:v>
                </c:pt>
                <c:pt idx="1349">
                  <c:v>k=1350</c:v>
                </c:pt>
                <c:pt idx="1350">
                  <c:v>k=1351</c:v>
                </c:pt>
                <c:pt idx="1351">
                  <c:v>k=1352</c:v>
                </c:pt>
                <c:pt idx="1352">
                  <c:v>k=1353</c:v>
                </c:pt>
                <c:pt idx="1353">
                  <c:v>k=1354</c:v>
                </c:pt>
                <c:pt idx="1354">
                  <c:v>k=1355</c:v>
                </c:pt>
                <c:pt idx="1355">
                  <c:v>k=1356</c:v>
                </c:pt>
                <c:pt idx="1356">
                  <c:v>k=1357</c:v>
                </c:pt>
                <c:pt idx="1357">
                  <c:v>k=1358</c:v>
                </c:pt>
                <c:pt idx="1358">
                  <c:v>k=1359</c:v>
                </c:pt>
                <c:pt idx="1359">
                  <c:v>k=1360</c:v>
                </c:pt>
                <c:pt idx="1360">
                  <c:v>k=1361</c:v>
                </c:pt>
                <c:pt idx="1361">
                  <c:v>k=1362</c:v>
                </c:pt>
                <c:pt idx="1362">
                  <c:v>k=1363</c:v>
                </c:pt>
                <c:pt idx="1363">
                  <c:v>k=1364</c:v>
                </c:pt>
                <c:pt idx="1364">
                  <c:v>k=1365</c:v>
                </c:pt>
                <c:pt idx="1365">
                  <c:v>k=1366</c:v>
                </c:pt>
                <c:pt idx="1366">
                  <c:v>k=1367</c:v>
                </c:pt>
                <c:pt idx="1367">
                  <c:v>k=1368</c:v>
                </c:pt>
                <c:pt idx="1368">
                  <c:v>k=1369</c:v>
                </c:pt>
                <c:pt idx="1369">
                  <c:v>k=1370</c:v>
                </c:pt>
                <c:pt idx="1370">
                  <c:v>k=1371</c:v>
                </c:pt>
                <c:pt idx="1371">
                  <c:v>k=1372</c:v>
                </c:pt>
                <c:pt idx="1372">
                  <c:v>k=1373</c:v>
                </c:pt>
                <c:pt idx="1373">
                  <c:v>k=1374</c:v>
                </c:pt>
                <c:pt idx="1374">
                  <c:v>k=1375</c:v>
                </c:pt>
                <c:pt idx="1375">
                  <c:v>k=1376</c:v>
                </c:pt>
                <c:pt idx="1376">
                  <c:v>k=1377</c:v>
                </c:pt>
                <c:pt idx="1377">
                  <c:v>k=1378</c:v>
                </c:pt>
                <c:pt idx="1378">
                  <c:v>k=1379</c:v>
                </c:pt>
                <c:pt idx="1379">
                  <c:v>k=1380</c:v>
                </c:pt>
                <c:pt idx="1380">
                  <c:v>k=1381</c:v>
                </c:pt>
                <c:pt idx="1381">
                  <c:v>k=1382</c:v>
                </c:pt>
                <c:pt idx="1382">
                  <c:v>k=1383</c:v>
                </c:pt>
                <c:pt idx="1383">
                  <c:v>k=1384</c:v>
                </c:pt>
                <c:pt idx="1384">
                  <c:v>k=1385</c:v>
                </c:pt>
                <c:pt idx="1385">
                  <c:v>k=1386</c:v>
                </c:pt>
                <c:pt idx="1386">
                  <c:v>k=1387</c:v>
                </c:pt>
                <c:pt idx="1387">
                  <c:v>k=1388</c:v>
                </c:pt>
                <c:pt idx="1388">
                  <c:v>k=1389</c:v>
                </c:pt>
                <c:pt idx="1389">
                  <c:v>k=1390</c:v>
                </c:pt>
                <c:pt idx="1390">
                  <c:v>k=1391</c:v>
                </c:pt>
                <c:pt idx="1391">
                  <c:v>k=1392</c:v>
                </c:pt>
                <c:pt idx="1392">
                  <c:v>k=1393</c:v>
                </c:pt>
                <c:pt idx="1393">
                  <c:v>k=1394</c:v>
                </c:pt>
                <c:pt idx="1394">
                  <c:v>k=1395</c:v>
                </c:pt>
                <c:pt idx="1395">
                  <c:v>k=1396</c:v>
                </c:pt>
                <c:pt idx="1396">
                  <c:v>k=1397</c:v>
                </c:pt>
                <c:pt idx="1397">
                  <c:v>k=1398</c:v>
                </c:pt>
                <c:pt idx="1398">
                  <c:v>k=1399</c:v>
                </c:pt>
                <c:pt idx="1399">
                  <c:v>k=1400</c:v>
                </c:pt>
                <c:pt idx="1400">
                  <c:v>k=1401</c:v>
                </c:pt>
                <c:pt idx="1401">
                  <c:v>k=1402</c:v>
                </c:pt>
                <c:pt idx="1402">
                  <c:v>k=1403</c:v>
                </c:pt>
                <c:pt idx="1403">
                  <c:v>k=1404</c:v>
                </c:pt>
                <c:pt idx="1404">
                  <c:v>k=1405</c:v>
                </c:pt>
                <c:pt idx="1405">
                  <c:v>k=1406</c:v>
                </c:pt>
                <c:pt idx="1406">
                  <c:v>k=1407</c:v>
                </c:pt>
                <c:pt idx="1407">
                  <c:v>k=1408</c:v>
                </c:pt>
                <c:pt idx="1408">
                  <c:v>k=1409</c:v>
                </c:pt>
                <c:pt idx="1409">
                  <c:v>k=1410</c:v>
                </c:pt>
                <c:pt idx="1410">
                  <c:v>k=1411</c:v>
                </c:pt>
                <c:pt idx="1411">
                  <c:v>k=1412</c:v>
                </c:pt>
                <c:pt idx="1412">
                  <c:v>k=1413</c:v>
                </c:pt>
                <c:pt idx="1413">
                  <c:v>k=1414</c:v>
                </c:pt>
                <c:pt idx="1414">
                  <c:v>k=1415</c:v>
                </c:pt>
                <c:pt idx="1415">
                  <c:v>k=1416</c:v>
                </c:pt>
                <c:pt idx="1416">
                  <c:v>k=1417</c:v>
                </c:pt>
                <c:pt idx="1417">
                  <c:v>k=1418</c:v>
                </c:pt>
                <c:pt idx="1418">
                  <c:v>k=1419</c:v>
                </c:pt>
                <c:pt idx="1419">
                  <c:v>k=1420</c:v>
                </c:pt>
                <c:pt idx="1420">
                  <c:v>k=1421</c:v>
                </c:pt>
                <c:pt idx="1421">
                  <c:v>k=1422</c:v>
                </c:pt>
                <c:pt idx="1422">
                  <c:v>k=1423</c:v>
                </c:pt>
                <c:pt idx="1423">
                  <c:v>k=1424</c:v>
                </c:pt>
                <c:pt idx="1424">
                  <c:v>k=1425</c:v>
                </c:pt>
                <c:pt idx="1425">
                  <c:v>k=1426</c:v>
                </c:pt>
                <c:pt idx="1426">
                  <c:v>k=1427</c:v>
                </c:pt>
                <c:pt idx="1427">
                  <c:v>k=1428</c:v>
                </c:pt>
                <c:pt idx="1428">
                  <c:v>k=1429</c:v>
                </c:pt>
                <c:pt idx="1429">
                  <c:v>k=1430</c:v>
                </c:pt>
                <c:pt idx="1430">
                  <c:v>k=1431</c:v>
                </c:pt>
                <c:pt idx="1431">
                  <c:v>k=1432</c:v>
                </c:pt>
                <c:pt idx="1432">
                  <c:v>k=1433</c:v>
                </c:pt>
                <c:pt idx="1433">
                  <c:v>k=1434</c:v>
                </c:pt>
                <c:pt idx="1434">
                  <c:v>k=1435</c:v>
                </c:pt>
                <c:pt idx="1435">
                  <c:v>k=1436</c:v>
                </c:pt>
                <c:pt idx="1436">
                  <c:v>k=1437</c:v>
                </c:pt>
                <c:pt idx="1437">
                  <c:v>k=1438</c:v>
                </c:pt>
                <c:pt idx="1438">
                  <c:v>k=1439</c:v>
                </c:pt>
                <c:pt idx="1439">
                  <c:v>k=1440</c:v>
                </c:pt>
                <c:pt idx="1440">
                  <c:v>k=1441</c:v>
                </c:pt>
                <c:pt idx="1441">
                  <c:v>k=1442</c:v>
                </c:pt>
                <c:pt idx="1442">
                  <c:v>k=1443</c:v>
                </c:pt>
                <c:pt idx="1443">
                  <c:v>k=1444</c:v>
                </c:pt>
                <c:pt idx="1444">
                  <c:v>k=1445</c:v>
                </c:pt>
                <c:pt idx="1445">
                  <c:v>k=1446</c:v>
                </c:pt>
                <c:pt idx="1446">
                  <c:v>k=1447</c:v>
                </c:pt>
                <c:pt idx="1447">
                  <c:v>k=1448</c:v>
                </c:pt>
                <c:pt idx="1448">
                  <c:v>k=1449</c:v>
                </c:pt>
                <c:pt idx="1449">
                  <c:v>k=1450</c:v>
                </c:pt>
                <c:pt idx="1450">
                  <c:v>k=1451</c:v>
                </c:pt>
                <c:pt idx="1451">
                  <c:v>k=1452</c:v>
                </c:pt>
                <c:pt idx="1452">
                  <c:v>k=1453</c:v>
                </c:pt>
                <c:pt idx="1453">
                  <c:v>k=1454</c:v>
                </c:pt>
                <c:pt idx="1454">
                  <c:v>k=1455</c:v>
                </c:pt>
                <c:pt idx="1455">
                  <c:v>k=1456</c:v>
                </c:pt>
                <c:pt idx="1456">
                  <c:v>k=1457</c:v>
                </c:pt>
                <c:pt idx="1457">
                  <c:v>k=1458</c:v>
                </c:pt>
                <c:pt idx="1458">
                  <c:v>k=1459</c:v>
                </c:pt>
                <c:pt idx="1459">
                  <c:v>k=1460</c:v>
                </c:pt>
                <c:pt idx="1460">
                  <c:v>k=1461</c:v>
                </c:pt>
                <c:pt idx="1461">
                  <c:v>k=1462</c:v>
                </c:pt>
                <c:pt idx="1462">
                  <c:v>k=1463</c:v>
                </c:pt>
                <c:pt idx="1463">
                  <c:v>k=1464</c:v>
                </c:pt>
                <c:pt idx="1464">
                  <c:v>k=1465</c:v>
                </c:pt>
                <c:pt idx="1465">
                  <c:v>k=1466</c:v>
                </c:pt>
                <c:pt idx="1466">
                  <c:v>k=1467</c:v>
                </c:pt>
                <c:pt idx="1467">
                  <c:v>k=1468</c:v>
                </c:pt>
                <c:pt idx="1468">
                  <c:v>k=1469</c:v>
                </c:pt>
                <c:pt idx="1469">
                  <c:v>k=1470</c:v>
                </c:pt>
                <c:pt idx="1470">
                  <c:v>k=1471</c:v>
                </c:pt>
                <c:pt idx="1471">
                  <c:v>k=1472</c:v>
                </c:pt>
                <c:pt idx="1472">
                  <c:v>k=1473</c:v>
                </c:pt>
                <c:pt idx="1473">
                  <c:v>k=1474</c:v>
                </c:pt>
                <c:pt idx="1474">
                  <c:v>k=1475</c:v>
                </c:pt>
                <c:pt idx="1475">
                  <c:v>k=1476</c:v>
                </c:pt>
                <c:pt idx="1476">
                  <c:v>k=1477</c:v>
                </c:pt>
                <c:pt idx="1477">
                  <c:v>k=1478</c:v>
                </c:pt>
                <c:pt idx="1478">
                  <c:v>k=1479</c:v>
                </c:pt>
                <c:pt idx="1479">
                  <c:v>k=1480</c:v>
                </c:pt>
                <c:pt idx="1480">
                  <c:v>k=1481</c:v>
                </c:pt>
                <c:pt idx="1481">
                  <c:v>k=1482</c:v>
                </c:pt>
                <c:pt idx="1482">
                  <c:v>k=1483</c:v>
                </c:pt>
                <c:pt idx="1483">
                  <c:v>k=1484</c:v>
                </c:pt>
                <c:pt idx="1484">
                  <c:v>k=1485</c:v>
                </c:pt>
                <c:pt idx="1485">
                  <c:v>k=1486</c:v>
                </c:pt>
                <c:pt idx="1486">
                  <c:v>k=1487</c:v>
                </c:pt>
                <c:pt idx="1487">
                  <c:v>k=1488</c:v>
                </c:pt>
                <c:pt idx="1488">
                  <c:v>k=1489</c:v>
                </c:pt>
                <c:pt idx="1489">
                  <c:v>k=1490</c:v>
                </c:pt>
                <c:pt idx="1490">
                  <c:v>k=1491</c:v>
                </c:pt>
                <c:pt idx="1491">
                  <c:v>k=1492</c:v>
                </c:pt>
                <c:pt idx="1492">
                  <c:v>k=1493</c:v>
                </c:pt>
                <c:pt idx="1493">
                  <c:v>k=1494</c:v>
                </c:pt>
                <c:pt idx="1494">
                  <c:v>k=1495</c:v>
                </c:pt>
                <c:pt idx="1495">
                  <c:v>k=1496</c:v>
                </c:pt>
                <c:pt idx="1496">
                  <c:v>k=1497</c:v>
                </c:pt>
                <c:pt idx="1497">
                  <c:v>k=1498</c:v>
                </c:pt>
                <c:pt idx="1498">
                  <c:v>k=1499</c:v>
                </c:pt>
                <c:pt idx="1499">
                  <c:v>k=1500</c:v>
                </c:pt>
                <c:pt idx="1500">
                  <c:v>k=1501</c:v>
                </c:pt>
                <c:pt idx="1501">
                  <c:v>k=1502</c:v>
                </c:pt>
                <c:pt idx="1502">
                  <c:v>k=1503</c:v>
                </c:pt>
                <c:pt idx="1503">
                  <c:v>k=1504</c:v>
                </c:pt>
                <c:pt idx="1504">
                  <c:v>k=1505</c:v>
                </c:pt>
                <c:pt idx="1505">
                  <c:v>k=1506</c:v>
                </c:pt>
                <c:pt idx="1506">
                  <c:v>k=1507</c:v>
                </c:pt>
                <c:pt idx="1507">
                  <c:v>k=1508</c:v>
                </c:pt>
                <c:pt idx="1508">
                  <c:v>k=1509</c:v>
                </c:pt>
                <c:pt idx="1509">
                  <c:v>k=1510</c:v>
                </c:pt>
                <c:pt idx="1510">
                  <c:v>k=1511</c:v>
                </c:pt>
                <c:pt idx="1511">
                  <c:v>k=1512</c:v>
                </c:pt>
                <c:pt idx="1512">
                  <c:v>k=1513</c:v>
                </c:pt>
                <c:pt idx="1513">
                  <c:v>k=1514</c:v>
                </c:pt>
                <c:pt idx="1514">
                  <c:v>k=1515</c:v>
                </c:pt>
                <c:pt idx="1515">
                  <c:v>k=1516</c:v>
                </c:pt>
                <c:pt idx="1516">
                  <c:v>k=1517</c:v>
                </c:pt>
                <c:pt idx="1517">
                  <c:v>k=1518</c:v>
                </c:pt>
                <c:pt idx="1518">
                  <c:v>k=1519</c:v>
                </c:pt>
                <c:pt idx="1519">
                  <c:v>k=1520</c:v>
                </c:pt>
                <c:pt idx="1520">
                  <c:v>k=1521</c:v>
                </c:pt>
                <c:pt idx="1521">
                  <c:v>k=1522</c:v>
                </c:pt>
                <c:pt idx="1522">
                  <c:v>k=1523</c:v>
                </c:pt>
                <c:pt idx="1523">
                  <c:v>k=1524</c:v>
                </c:pt>
                <c:pt idx="1524">
                  <c:v>k=1525</c:v>
                </c:pt>
                <c:pt idx="1525">
                  <c:v>k=1526</c:v>
                </c:pt>
                <c:pt idx="1526">
                  <c:v>k=1527</c:v>
                </c:pt>
                <c:pt idx="1527">
                  <c:v>k=1528</c:v>
                </c:pt>
                <c:pt idx="1528">
                  <c:v>k=1529</c:v>
                </c:pt>
                <c:pt idx="1529">
                  <c:v>k=1530</c:v>
                </c:pt>
                <c:pt idx="1530">
                  <c:v>k=1531</c:v>
                </c:pt>
                <c:pt idx="1531">
                  <c:v>k=1532</c:v>
                </c:pt>
                <c:pt idx="1532">
                  <c:v>k=1533</c:v>
                </c:pt>
                <c:pt idx="1533">
                  <c:v>k=1534</c:v>
                </c:pt>
                <c:pt idx="1534">
                  <c:v>k=1535</c:v>
                </c:pt>
                <c:pt idx="1535">
                  <c:v>k=1536</c:v>
                </c:pt>
                <c:pt idx="1536">
                  <c:v>k=1537</c:v>
                </c:pt>
                <c:pt idx="1537">
                  <c:v>k=1538</c:v>
                </c:pt>
                <c:pt idx="1538">
                  <c:v>k=1539</c:v>
                </c:pt>
                <c:pt idx="1539">
                  <c:v>k=1540</c:v>
                </c:pt>
                <c:pt idx="1540">
                  <c:v>k=1541</c:v>
                </c:pt>
                <c:pt idx="1541">
                  <c:v>k=1542</c:v>
                </c:pt>
                <c:pt idx="1542">
                  <c:v>k=1543</c:v>
                </c:pt>
                <c:pt idx="1543">
                  <c:v>k=1544</c:v>
                </c:pt>
                <c:pt idx="1544">
                  <c:v>k=1545</c:v>
                </c:pt>
                <c:pt idx="1545">
                  <c:v>k=1546</c:v>
                </c:pt>
                <c:pt idx="1546">
                  <c:v>k=1547</c:v>
                </c:pt>
                <c:pt idx="1547">
                  <c:v>k=1548</c:v>
                </c:pt>
                <c:pt idx="1548">
                  <c:v>k=1549</c:v>
                </c:pt>
                <c:pt idx="1549">
                  <c:v>k=1550</c:v>
                </c:pt>
                <c:pt idx="1550">
                  <c:v>k=1551</c:v>
                </c:pt>
                <c:pt idx="1551">
                  <c:v>k=1552</c:v>
                </c:pt>
                <c:pt idx="1552">
                  <c:v>k=1553</c:v>
                </c:pt>
                <c:pt idx="1553">
                  <c:v>k=1554</c:v>
                </c:pt>
                <c:pt idx="1554">
                  <c:v>k=1555</c:v>
                </c:pt>
                <c:pt idx="1555">
                  <c:v>k=1556</c:v>
                </c:pt>
                <c:pt idx="1556">
                  <c:v>k=1557</c:v>
                </c:pt>
                <c:pt idx="1557">
                  <c:v>k=1558</c:v>
                </c:pt>
                <c:pt idx="1558">
                  <c:v>k=1559</c:v>
                </c:pt>
                <c:pt idx="1559">
                  <c:v>k=1560</c:v>
                </c:pt>
                <c:pt idx="1560">
                  <c:v>k=1561</c:v>
                </c:pt>
                <c:pt idx="1561">
                  <c:v>k=1562</c:v>
                </c:pt>
                <c:pt idx="1562">
                  <c:v>k=1563</c:v>
                </c:pt>
                <c:pt idx="1563">
                  <c:v>k=1564</c:v>
                </c:pt>
                <c:pt idx="1564">
                  <c:v>k=1565</c:v>
                </c:pt>
                <c:pt idx="1565">
                  <c:v>k=1566</c:v>
                </c:pt>
                <c:pt idx="1566">
                  <c:v>k=1567</c:v>
                </c:pt>
                <c:pt idx="1567">
                  <c:v>k=1568</c:v>
                </c:pt>
                <c:pt idx="1568">
                  <c:v>k=1569</c:v>
                </c:pt>
                <c:pt idx="1569">
                  <c:v>k=1570</c:v>
                </c:pt>
                <c:pt idx="1570">
                  <c:v>k=1571</c:v>
                </c:pt>
                <c:pt idx="1571">
                  <c:v>k=1572</c:v>
                </c:pt>
                <c:pt idx="1572">
                  <c:v>k=1573</c:v>
                </c:pt>
                <c:pt idx="1573">
                  <c:v>k=1574</c:v>
                </c:pt>
                <c:pt idx="1574">
                  <c:v>k=1575</c:v>
                </c:pt>
                <c:pt idx="1575">
                  <c:v>k=1576</c:v>
                </c:pt>
                <c:pt idx="1576">
                  <c:v>k=1577</c:v>
                </c:pt>
                <c:pt idx="1577">
                  <c:v>k=1578</c:v>
                </c:pt>
                <c:pt idx="1578">
                  <c:v>k=1579</c:v>
                </c:pt>
                <c:pt idx="1579">
                  <c:v>k=1580</c:v>
                </c:pt>
                <c:pt idx="1580">
                  <c:v>k=1581</c:v>
                </c:pt>
                <c:pt idx="1581">
                  <c:v>k=1582</c:v>
                </c:pt>
                <c:pt idx="1582">
                  <c:v>k=1583</c:v>
                </c:pt>
                <c:pt idx="1583">
                  <c:v>k=1584</c:v>
                </c:pt>
                <c:pt idx="1584">
                  <c:v>k=1585</c:v>
                </c:pt>
                <c:pt idx="1585">
                  <c:v>k=1586</c:v>
                </c:pt>
                <c:pt idx="1586">
                  <c:v>k=1587</c:v>
                </c:pt>
                <c:pt idx="1587">
                  <c:v>k=1588</c:v>
                </c:pt>
                <c:pt idx="1588">
                  <c:v>k=1589</c:v>
                </c:pt>
                <c:pt idx="1589">
                  <c:v>k=1590</c:v>
                </c:pt>
                <c:pt idx="1590">
                  <c:v>k=1591</c:v>
                </c:pt>
                <c:pt idx="1591">
                  <c:v>k=1592</c:v>
                </c:pt>
                <c:pt idx="1592">
                  <c:v>k=1593</c:v>
                </c:pt>
                <c:pt idx="1593">
                  <c:v>k=1594</c:v>
                </c:pt>
                <c:pt idx="1594">
                  <c:v>k=1595</c:v>
                </c:pt>
                <c:pt idx="1595">
                  <c:v>k=1596</c:v>
                </c:pt>
                <c:pt idx="1596">
                  <c:v>k=1597</c:v>
                </c:pt>
                <c:pt idx="1597">
                  <c:v>k=1598</c:v>
                </c:pt>
                <c:pt idx="1598">
                  <c:v>k=1599</c:v>
                </c:pt>
                <c:pt idx="1599">
                  <c:v>k=1600</c:v>
                </c:pt>
                <c:pt idx="1600">
                  <c:v>k=1601</c:v>
                </c:pt>
                <c:pt idx="1601">
                  <c:v>k=1602</c:v>
                </c:pt>
                <c:pt idx="1602">
                  <c:v>k=1603</c:v>
                </c:pt>
                <c:pt idx="1603">
                  <c:v>k=1604</c:v>
                </c:pt>
                <c:pt idx="1604">
                  <c:v>k=1605</c:v>
                </c:pt>
                <c:pt idx="1605">
                  <c:v>k=1606</c:v>
                </c:pt>
                <c:pt idx="1606">
                  <c:v>k=1607</c:v>
                </c:pt>
                <c:pt idx="1607">
                  <c:v>k=1608</c:v>
                </c:pt>
                <c:pt idx="1608">
                  <c:v>k=1609</c:v>
                </c:pt>
                <c:pt idx="1609">
                  <c:v>k=1610</c:v>
                </c:pt>
                <c:pt idx="1610">
                  <c:v>k=1611</c:v>
                </c:pt>
                <c:pt idx="1611">
                  <c:v>k=1612</c:v>
                </c:pt>
                <c:pt idx="1612">
                  <c:v>k=1613</c:v>
                </c:pt>
                <c:pt idx="1613">
                  <c:v>k=1614</c:v>
                </c:pt>
                <c:pt idx="1614">
                  <c:v>k=1615</c:v>
                </c:pt>
                <c:pt idx="1615">
                  <c:v>k=1616</c:v>
                </c:pt>
                <c:pt idx="1616">
                  <c:v>k=1617</c:v>
                </c:pt>
                <c:pt idx="1617">
                  <c:v>k=1618</c:v>
                </c:pt>
                <c:pt idx="1618">
                  <c:v>k=1619</c:v>
                </c:pt>
                <c:pt idx="1619">
                  <c:v>k=1620</c:v>
                </c:pt>
                <c:pt idx="1620">
                  <c:v>k=1621</c:v>
                </c:pt>
                <c:pt idx="1621">
                  <c:v>k=1622</c:v>
                </c:pt>
                <c:pt idx="1622">
                  <c:v>k=1623</c:v>
                </c:pt>
                <c:pt idx="1623">
                  <c:v>k=1624</c:v>
                </c:pt>
                <c:pt idx="1624">
                  <c:v>k=1625</c:v>
                </c:pt>
                <c:pt idx="1625">
                  <c:v>k=1626</c:v>
                </c:pt>
                <c:pt idx="1626">
                  <c:v>k=1627</c:v>
                </c:pt>
                <c:pt idx="1627">
                  <c:v>k=1628</c:v>
                </c:pt>
                <c:pt idx="1628">
                  <c:v>k=1629</c:v>
                </c:pt>
                <c:pt idx="1629">
                  <c:v>k=1630</c:v>
                </c:pt>
                <c:pt idx="1630">
                  <c:v>k=1631</c:v>
                </c:pt>
                <c:pt idx="1631">
                  <c:v>k=1632</c:v>
                </c:pt>
                <c:pt idx="1632">
                  <c:v>k=1633</c:v>
                </c:pt>
                <c:pt idx="1633">
                  <c:v>k=1634</c:v>
                </c:pt>
                <c:pt idx="1634">
                  <c:v>k=1635</c:v>
                </c:pt>
                <c:pt idx="1635">
                  <c:v>k=1636</c:v>
                </c:pt>
                <c:pt idx="1636">
                  <c:v>k=1637</c:v>
                </c:pt>
                <c:pt idx="1637">
                  <c:v>k=1638</c:v>
                </c:pt>
                <c:pt idx="1638">
                  <c:v>k=1639</c:v>
                </c:pt>
                <c:pt idx="1639">
                  <c:v>k=1640</c:v>
                </c:pt>
                <c:pt idx="1640">
                  <c:v>k=1641</c:v>
                </c:pt>
                <c:pt idx="1641">
                  <c:v>k=1642</c:v>
                </c:pt>
                <c:pt idx="1642">
                  <c:v>k=1643</c:v>
                </c:pt>
                <c:pt idx="1643">
                  <c:v>k=1644</c:v>
                </c:pt>
                <c:pt idx="1644">
                  <c:v>k=1645</c:v>
                </c:pt>
                <c:pt idx="1645">
                  <c:v>k=1646</c:v>
                </c:pt>
                <c:pt idx="1646">
                  <c:v>k=1647</c:v>
                </c:pt>
                <c:pt idx="1647">
                  <c:v>k=1648</c:v>
                </c:pt>
                <c:pt idx="1648">
                  <c:v>k=1649</c:v>
                </c:pt>
                <c:pt idx="1649">
                  <c:v>k=1650</c:v>
                </c:pt>
                <c:pt idx="1650">
                  <c:v>k=1651</c:v>
                </c:pt>
                <c:pt idx="1651">
                  <c:v>k=1652</c:v>
                </c:pt>
                <c:pt idx="1652">
                  <c:v>k=1653</c:v>
                </c:pt>
                <c:pt idx="1653">
                  <c:v>k=1654</c:v>
                </c:pt>
                <c:pt idx="1654">
                  <c:v>k=1655</c:v>
                </c:pt>
                <c:pt idx="1655">
                  <c:v>k=1656</c:v>
                </c:pt>
                <c:pt idx="1656">
                  <c:v>k=1657</c:v>
                </c:pt>
                <c:pt idx="1657">
                  <c:v>k=1658</c:v>
                </c:pt>
                <c:pt idx="1658">
                  <c:v>k=1659</c:v>
                </c:pt>
                <c:pt idx="1659">
                  <c:v>k=1660</c:v>
                </c:pt>
                <c:pt idx="1660">
                  <c:v>k=1661</c:v>
                </c:pt>
                <c:pt idx="1661">
                  <c:v>k=1662</c:v>
                </c:pt>
                <c:pt idx="1662">
                  <c:v>k=1663</c:v>
                </c:pt>
                <c:pt idx="1663">
                  <c:v>k=1664</c:v>
                </c:pt>
                <c:pt idx="1664">
                  <c:v>k=1665</c:v>
                </c:pt>
                <c:pt idx="1665">
                  <c:v>k=1666</c:v>
                </c:pt>
                <c:pt idx="1666">
                  <c:v>k=1667</c:v>
                </c:pt>
                <c:pt idx="1667">
                  <c:v>k=1668</c:v>
                </c:pt>
                <c:pt idx="1668">
                  <c:v>k=1669</c:v>
                </c:pt>
                <c:pt idx="1669">
                  <c:v>k=1670</c:v>
                </c:pt>
                <c:pt idx="1670">
                  <c:v>k=1671</c:v>
                </c:pt>
                <c:pt idx="1671">
                  <c:v>k=1672</c:v>
                </c:pt>
                <c:pt idx="1672">
                  <c:v>k=1673</c:v>
                </c:pt>
                <c:pt idx="1673">
                  <c:v>k=1674</c:v>
                </c:pt>
                <c:pt idx="1674">
                  <c:v>k=1675</c:v>
                </c:pt>
                <c:pt idx="1675">
                  <c:v>k=1676</c:v>
                </c:pt>
                <c:pt idx="1676">
                  <c:v>k=1677</c:v>
                </c:pt>
                <c:pt idx="1677">
                  <c:v>k=1678</c:v>
                </c:pt>
                <c:pt idx="1678">
                  <c:v>k=1679</c:v>
                </c:pt>
                <c:pt idx="1679">
                  <c:v>k=1680</c:v>
                </c:pt>
                <c:pt idx="1680">
                  <c:v>k=1681</c:v>
                </c:pt>
                <c:pt idx="1681">
                  <c:v>k=1682</c:v>
                </c:pt>
                <c:pt idx="1682">
                  <c:v>k=1683</c:v>
                </c:pt>
                <c:pt idx="1683">
                  <c:v>k=1684</c:v>
                </c:pt>
                <c:pt idx="1684">
                  <c:v>k=1685</c:v>
                </c:pt>
                <c:pt idx="1685">
                  <c:v>k=1686</c:v>
                </c:pt>
                <c:pt idx="1686">
                  <c:v>k=1687</c:v>
                </c:pt>
                <c:pt idx="1687">
                  <c:v>k=1688</c:v>
                </c:pt>
                <c:pt idx="1688">
                  <c:v>k=1689</c:v>
                </c:pt>
                <c:pt idx="1689">
                  <c:v>k=1690</c:v>
                </c:pt>
                <c:pt idx="1690">
                  <c:v>k=1691</c:v>
                </c:pt>
                <c:pt idx="1691">
                  <c:v>k=1692</c:v>
                </c:pt>
                <c:pt idx="1692">
                  <c:v>k=1693</c:v>
                </c:pt>
                <c:pt idx="1693">
                  <c:v>k=1694</c:v>
                </c:pt>
                <c:pt idx="1694">
                  <c:v>k=1695</c:v>
                </c:pt>
                <c:pt idx="1695">
                  <c:v>k=1696</c:v>
                </c:pt>
                <c:pt idx="1696">
                  <c:v>k=1697</c:v>
                </c:pt>
                <c:pt idx="1697">
                  <c:v>k=1698</c:v>
                </c:pt>
                <c:pt idx="1698">
                  <c:v>k=1699</c:v>
                </c:pt>
                <c:pt idx="1699">
                  <c:v>k=1700</c:v>
                </c:pt>
                <c:pt idx="1700">
                  <c:v>k=1701</c:v>
                </c:pt>
                <c:pt idx="1701">
                  <c:v>k=1702</c:v>
                </c:pt>
                <c:pt idx="1702">
                  <c:v>k=1703</c:v>
                </c:pt>
                <c:pt idx="1703">
                  <c:v>k=1704</c:v>
                </c:pt>
                <c:pt idx="1704">
                  <c:v>k=1705</c:v>
                </c:pt>
                <c:pt idx="1705">
                  <c:v>k=1706</c:v>
                </c:pt>
                <c:pt idx="1706">
                  <c:v>k=1707</c:v>
                </c:pt>
                <c:pt idx="1707">
                  <c:v>k=1708</c:v>
                </c:pt>
                <c:pt idx="1708">
                  <c:v>k=1709</c:v>
                </c:pt>
                <c:pt idx="1709">
                  <c:v>k=1710</c:v>
                </c:pt>
                <c:pt idx="1710">
                  <c:v>k=1711</c:v>
                </c:pt>
                <c:pt idx="1711">
                  <c:v>k=1712</c:v>
                </c:pt>
                <c:pt idx="1712">
                  <c:v>k=1713</c:v>
                </c:pt>
                <c:pt idx="1713">
                  <c:v>k=1714</c:v>
                </c:pt>
                <c:pt idx="1714">
                  <c:v>k=1715</c:v>
                </c:pt>
                <c:pt idx="1715">
                  <c:v>k=1716</c:v>
                </c:pt>
                <c:pt idx="1716">
                  <c:v>k=1717</c:v>
                </c:pt>
                <c:pt idx="1717">
                  <c:v>k=1718</c:v>
                </c:pt>
                <c:pt idx="1718">
                  <c:v>k=1719</c:v>
                </c:pt>
                <c:pt idx="1719">
                  <c:v>k=1720</c:v>
                </c:pt>
                <c:pt idx="1720">
                  <c:v>k=1721</c:v>
                </c:pt>
                <c:pt idx="1721">
                  <c:v>k=1722</c:v>
                </c:pt>
                <c:pt idx="1722">
                  <c:v>k=1723</c:v>
                </c:pt>
                <c:pt idx="1723">
                  <c:v>k=1724</c:v>
                </c:pt>
                <c:pt idx="1724">
                  <c:v>k=1725</c:v>
                </c:pt>
                <c:pt idx="1725">
                  <c:v>k=1726</c:v>
                </c:pt>
                <c:pt idx="1726">
                  <c:v>k=1727</c:v>
                </c:pt>
                <c:pt idx="1727">
                  <c:v>k=1728</c:v>
                </c:pt>
                <c:pt idx="1728">
                  <c:v>k=1729</c:v>
                </c:pt>
                <c:pt idx="1729">
                  <c:v>k=1730</c:v>
                </c:pt>
                <c:pt idx="1730">
                  <c:v>k=1731</c:v>
                </c:pt>
                <c:pt idx="1731">
                  <c:v>k=1732</c:v>
                </c:pt>
                <c:pt idx="1732">
                  <c:v>k=1733</c:v>
                </c:pt>
                <c:pt idx="1733">
                  <c:v>k=1734</c:v>
                </c:pt>
                <c:pt idx="1734">
                  <c:v>k=1735</c:v>
                </c:pt>
                <c:pt idx="1735">
                  <c:v>k=1736</c:v>
                </c:pt>
                <c:pt idx="1736">
                  <c:v>k=1737</c:v>
                </c:pt>
                <c:pt idx="1737">
                  <c:v>k=1738</c:v>
                </c:pt>
                <c:pt idx="1738">
                  <c:v>k=1739</c:v>
                </c:pt>
                <c:pt idx="1739">
                  <c:v>k=1740</c:v>
                </c:pt>
                <c:pt idx="1740">
                  <c:v>k=1741</c:v>
                </c:pt>
                <c:pt idx="1741">
                  <c:v>k=1742</c:v>
                </c:pt>
                <c:pt idx="1742">
                  <c:v>k=1743</c:v>
                </c:pt>
                <c:pt idx="1743">
                  <c:v>k=1744</c:v>
                </c:pt>
                <c:pt idx="1744">
                  <c:v>k=1745</c:v>
                </c:pt>
                <c:pt idx="1745">
                  <c:v>k=1746</c:v>
                </c:pt>
                <c:pt idx="1746">
                  <c:v>k=1747</c:v>
                </c:pt>
                <c:pt idx="1747">
                  <c:v>k=1748</c:v>
                </c:pt>
                <c:pt idx="1748">
                  <c:v>k=1749</c:v>
                </c:pt>
                <c:pt idx="1749">
                  <c:v>k=1750</c:v>
                </c:pt>
                <c:pt idx="1750">
                  <c:v>k=1751</c:v>
                </c:pt>
                <c:pt idx="1751">
                  <c:v>k=1752</c:v>
                </c:pt>
                <c:pt idx="1752">
                  <c:v>k=1753</c:v>
                </c:pt>
                <c:pt idx="1753">
                  <c:v>k=1754</c:v>
                </c:pt>
                <c:pt idx="1754">
                  <c:v>k=1755</c:v>
                </c:pt>
                <c:pt idx="1755">
                  <c:v>k=1756</c:v>
                </c:pt>
                <c:pt idx="1756">
                  <c:v>k=1757</c:v>
                </c:pt>
                <c:pt idx="1757">
                  <c:v>k=1758</c:v>
                </c:pt>
                <c:pt idx="1758">
                  <c:v>k=1759</c:v>
                </c:pt>
                <c:pt idx="1759">
                  <c:v>k=1760</c:v>
                </c:pt>
                <c:pt idx="1760">
                  <c:v>k=1761</c:v>
                </c:pt>
                <c:pt idx="1761">
                  <c:v>k=1762</c:v>
                </c:pt>
                <c:pt idx="1762">
                  <c:v>k=1763</c:v>
                </c:pt>
                <c:pt idx="1763">
                  <c:v>k=1764</c:v>
                </c:pt>
                <c:pt idx="1764">
                  <c:v>k=1765</c:v>
                </c:pt>
                <c:pt idx="1765">
                  <c:v>k=1766</c:v>
                </c:pt>
                <c:pt idx="1766">
                  <c:v>k=1767</c:v>
                </c:pt>
                <c:pt idx="1767">
                  <c:v>k=1768</c:v>
                </c:pt>
                <c:pt idx="1768">
                  <c:v>k=1769</c:v>
                </c:pt>
                <c:pt idx="1769">
                  <c:v>k=1770</c:v>
                </c:pt>
                <c:pt idx="1770">
                  <c:v>k=1771</c:v>
                </c:pt>
                <c:pt idx="1771">
                  <c:v>k=1772</c:v>
                </c:pt>
                <c:pt idx="1772">
                  <c:v>k=1773</c:v>
                </c:pt>
                <c:pt idx="1773">
                  <c:v>k=1774</c:v>
                </c:pt>
                <c:pt idx="1774">
                  <c:v>k=1775</c:v>
                </c:pt>
                <c:pt idx="1775">
                  <c:v>k=1776</c:v>
                </c:pt>
                <c:pt idx="1776">
                  <c:v>k=1777</c:v>
                </c:pt>
                <c:pt idx="1777">
                  <c:v>k=1778</c:v>
                </c:pt>
                <c:pt idx="1778">
                  <c:v>k=1779</c:v>
                </c:pt>
                <c:pt idx="1779">
                  <c:v>k=1780</c:v>
                </c:pt>
                <c:pt idx="1780">
                  <c:v>k=1781</c:v>
                </c:pt>
                <c:pt idx="1781">
                  <c:v>k=1782</c:v>
                </c:pt>
                <c:pt idx="1782">
                  <c:v>k=1783</c:v>
                </c:pt>
                <c:pt idx="1783">
                  <c:v>k=1784</c:v>
                </c:pt>
                <c:pt idx="1784">
                  <c:v>k=1785</c:v>
                </c:pt>
                <c:pt idx="1785">
                  <c:v>k=1786</c:v>
                </c:pt>
                <c:pt idx="1786">
                  <c:v>k=1787</c:v>
                </c:pt>
                <c:pt idx="1787">
                  <c:v>k=1788</c:v>
                </c:pt>
                <c:pt idx="1788">
                  <c:v>k=1789</c:v>
                </c:pt>
                <c:pt idx="1789">
                  <c:v>k=1790</c:v>
                </c:pt>
                <c:pt idx="1790">
                  <c:v>k=1791</c:v>
                </c:pt>
                <c:pt idx="1791">
                  <c:v>k=1792</c:v>
                </c:pt>
                <c:pt idx="1792">
                  <c:v>k=1793</c:v>
                </c:pt>
                <c:pt idx="1793">
                  <c:v>k=1794</c:v>
                </c:pt>
                <c:pt idx="1794">
                  <c:v>k=1795</c:v>
                </c:pt>
                <c:pt idx="1795">
                  <c:v>k=1796</c:v>
                </c:pt>
                <c:pt idx="1796">
                  <c:v>k=1797</c:v>
                </c:pt>
                <c:pt idx="1797">
                  <c:v>k=1798</c:v>
                </c:pt>
                <c:pt idx="1798">
                  <c:v>k=1799</c:v>
                </c:pt>
                <c:pt idx="1799">
                  <c:v>k=1800</c:v>
                </c:pt>
                <c:pt idx="1800">
                  <c:v>k=1801</c:v>
                </c:pt>
                <c:pt idx="1801">
                  <c:v>k=1802</c:v>
                </c:pt>
                <c:pt idx="1802">
                  <c:v>k=1803</c:v>
                </c:pt>
                <c:pt idx="1803">
                  <c:v>k=1804</c:v>
                </c:pt>
                <c:pt idx="1804">
                  <c:v>k=1805</c:v>
                </c:pt>
                <c:pt idx="1805">
                  <c:v>k=1806</c:v>
                </c:pt>
                <c:pt idx="1806">
                  <c:v>k=1807</c:v>
                </c:pt>
                <c:pt idx="1807">
                  <c:v>k=1808</c:v>
                </c:pt>
                <c:pt idx="1808">
                  <c:v>k=1809</c:v>
                </c:pt>
                <c:pt idx="1809">
                  <c:v>k=1810</c:v>
                </c:pt>
                <c:pt idx="1810">
                  <c:v>k=1811</c:v>
                </c:pt>
                <c:pt idx="1811">
                  <c:v>k=1812</c:v>
                </c:pt>
                <c:pt idx="1812">
                  <c:v>k=1813</c:v>
                </c:pt>
                <c:pt idx="1813">
                  <c:v>k=1814</c:v>
                </c:pt>
                <c:pt idx="1814">
                  <c:v>k=1815</c:v>
                </c:pt>
                <c:pt idx="1815">
                  <c:v>k=1816</c:v>
                </c:pt>
                <c:pt idx="1816">
                  <c:v>k=1817</c:v>
                </c:pt>
                <c:pt idx="1817">
                  <c:v>k=1818</c:v>
                </c:pt>
                <c:pt idx="1818">
                  <c:v>k=1819</c:v>
                </c:pt>
                <c:pt idx="1819">
                  <c:v>k=1820</c:v>
                </c:pt>
                <c:pt idx="1820">
                  <c:v>k=1821</c:v>
                </c:pt>
                <c:pt idx="1821">
                  <c:v>k=1822</c:v>
                </c:pt>
                <c:pt idx="1822">
                  <c:v>k=1823</c:v>
                </c:pt>
                <c:pt idx="1823">
                  <c:v>k=1824</c:v>
                </c:pt>
                <c:pt idx="1824">
                  <c:v>k=1825</c:v>
                </c:pt>
                <c:pt idx="1825">
                  <c:v>k=1826</c:v>
                </c:pt>
                <c:pt idx="1826">
                  <c:v>k=1827</c:v>
                </c:pt>
                <c:pt idx="1827">
                  <c:v>k=1828</c:v>
                </c:pt>
                <c:pt idx="1828">
                  <c:v>k=1829</c:v>
                </c:pt>
                <c:pt idx="1829">
                  <c:v>k=1830</c:v>
                </c:pt>
                <c:pt idx="1830">
                  <c:v>k=1831</c:v>
                </c:pt>
                <c:pt idx="1831">
                  <c:v>k=1832</c:v>
                </c:pt>
                <c:pt idx="1832">
                  <c:v>k=1833</c:v>
                </c:pt>
                <c:pt idx="1833">
                  <c:v>k=1834</c:v>
                </c:pt>
                <c:pt idx="1834">
                  <c:v>k=1835</c:v>
                </c:pt>
                <c:pt idx="1835">
                  <c:v>k=1836</c:v>
                </c:pt>
                <c:pt idx="1836">
                  <c:v>k=1837</c:v>
                </c:pt>
                <c:pt idx="1837">
                  <c:v>k=1838</c:v>
                </c:pt>
                <c:pt idx="1838">
                  <c:v>k=1839</c:v>
                </c:pt>
                <c:pt idx="1839">
                  <c:v>k=1840</c:v>
                </c:pt>
                <c:pt idx="1840">
                  <c:v>k=1841</c:v>
                </c:pt>
                <c:pt idx="1841">
                  <c:v>k=1842</c:v>
                </c:pt>
                <c:pt idx="1842">
                  <c:v>k=1843</c:v>
                </c:pt>
                <c:pt idx="1843">
                  <c:v>k=1844</c:v>
                </c:pt>
                <c:pt idx="1844">
                  <c:v>k=1845</c:v>
                </c:pt>
                <c:pt idx="1845">
                  <c:v>k=1846</c:v>
                </c:pt>
                <c:pt idx="1846">
                  <c:v>k=1847</c:v>
                </c:pt>
                <c:pt idx="1847">
                  <c:v>k=1848</c:v>
                </c:pt>
                <c:pt idx="1848">
                  <c:v>k=1849</c:v>
                </c:pt>
                <c:pt idx="1849">
                  <c:v>k=1850</c:v>
                </c:pt>
                <c:pt idx="1850">
                  <c:v>k=1851</c:v>
                </c:pt>
                <c:pt idx="1851">
                  <c:v>k=1852</c:v>
                </c:pt>
                <c:pt idx="1852">
                  <c:v>k=1853</c:v>
                </c:pt>
                <c:pt idx="1853">
                  <c:v>k=1854</c:v>
                </c:pt>
                <c:pt idx="1854">
                  <c:v>k=1855</c:v>
                </c:pt>
                <c:pt idx="1855">
                  <c:v>k=1856</c:v>
                </c:pt>
                <c:pt idx="1856">
                  <c:v>k=1857</c:v>
                </c:pt>
                <c:pt idx="1857">
                  <c:v>k=1858</c:v>
                </c:pt>
                <c:pt idx="1858">
                  <c:v>k=1859</c:v>
                </c:pt>
                <c:pt idx="1859">
                  <c:v>k=1860</c:v>
                </c:pt>
                <c:pt idx="1860">
                  <c:v>k=1861</c:v>
                </c:pt>
                <c:pt idx="1861">
                  <c:v>k=1862</c:v>
                </c:pt>
                <c:pt idx="1862">
                  <c:v>k=1863</c:v>
                </c:pt>
                <c:pt idx="1863">
                  <c:v>k=1864</c:v>
                </c:pt>
                <c:pt idx="1864">
                  <c:v>k=1865</c:v>
                </c:pt>
                <c:pt idx="1865">
                  <c:v>k=1866</c:v>
                </c:pt>
                <c:pt idx="1866">
                  <c:v>k=1867</c:v>
                </c:pt>
                <c:pt idx="1867">
                  <c:v>k=1868</c:v>
                </c:pt>
                <c:pt idx="1868">
                  <c:v>k=1869</c:v>
                </c:pt>
                <c:pt idx="1869">
                  <c:v>k=1870</c:v>
                </c:pt>
                <c:pt idx="1870">
                  <c:v>k=1871</c:v>
                </c:pt>
                <c:pt idx="1871">
                  <c:v>k=1872</c:v>
                </c:pt>
                <c:pt idx="1872">
                  <c:v>k=1873</c:v>
                </c:pt>
                <c:pt idx="1873">
                  <c:v>k=1874</c:v>
                </c:pt>
                <c:pt idx="1874">
                  <c:v>k=1875</c:v>
                </c:pt>
                <c:pt idx="1875">
                  <c:v>k=1876</c:v>
                </c:pt>
                <c:pt idx="1876">
                  <c:v>k=1877</c:v>
                </c:pt>
                <c:pt idx="1877">
                  <c:v>k=1878</c:v>
                </c:pt>
                <c:pt idx="1878">
                  <c:v>k=1879</c:v>
                </c:pt>
                <c:pt idx="1879">
                  <c:v>k=1880</c:v>
                </c:pt>
                <c:pt idx="1880">
                  <c:v>k=1881</c:v>
                </c:pt>
                <c:pt idx="1881">
                  <c:v>k=1882</c:v>
                </c:pt>
                <c:pt idx="1882">
                  <c:v>k=1883</c:v>
                </c:pt>
                <c:pt idx="1883">
                  <c:v>k=1884</c:v>
                </c:pt>
                <c:pt idx="1884">
                  <c:v>k=1885</c:v>
                </c:pt>
                <c:pt idx="1885">
                  <c:v>k=1886</c:v>
                </c:pt>
                <c:pt idx="1886">
                  <c:v>k=1887</c:v>
                </c:pt>
                <c:pt idx="1887">
                  <c:v>k=1888</c:v>
                </c:pt>
                <c:pt idx="1888">
                  <c:v>k=1889</c:v>
                </c:pt>
                <c:pt idx="1889">
                  <c:v>k=1890</c:v>
                </c:pt>
                <c:pt idx="1890">
                  <c:v>k=1891</c:v>
                </c:pt>
                <c:pt idx="1891">
                  <c:v>k=1892</c:v>
                </c:pt>
                <c:pt idx="1892">
                  <c:v>k=1893</c:v>
                </c:pt>
                <c:pt idx="1893">
                  <c:v>k=1894</c:v>
                </c:pt>
                <c:pt idx="1894">
                  <c:v>k=1895</c:v>
                </c:pt>
                <c:pt idx="1895">
                  <c:v>k=1896</c:v>
                </c:pt>
                <c:pt idx="1896">
                  <c:v>k=1897</c:v>
                </c:pt>
                <c:pt idx="1897">
                  <c:v>k=1898</c:v>
                </c:pt>
                <c:pt idx="1898">
                  <c:v>k=1899</c:v>
                </c:pt>
                <c:pt idx="1899">
                  <c:v>k=1900</c:v>
                </c:pt>
                <c:pt idx="1900">
                  <c:v>k=1901</c:v>
                </c:pt>
                <c:pt idx="1901">
                  <c:v>k=1902</c:v>
                </c:pt>
                <c:pt idx="1902">
                  <c:v>k=1903</c:v>
                </c:pt>
                <c:pt idx="1903">
                  <c:v>k=1904</c:v>
                </c:pt>
                <c:pt idx="1904">
                  <c:v>k=1905</c:v>
                </c:pt>
                <c:pt idx="1905">
                  <c:v>k=1906</c:v>
                </c:pt>
                <c:pt idx="1906">
                  <c:v>k=1907</c:v>
                </c:pt>
                <c:pt idx="1907">
                  <c:v>k=1908</c:v>
                </c:pt>
                <c:pt idx="1908">
                  <c:v>k=1909</c:v>
                </c:pt>
                <c:pt idx="1909">
                  <c:v>k=1910</c:v>
                </c:pt>
                <c:pt idx="1910">
                  <c:v>k=1911</c:v>
                </c:pt>
                <c:pt idx="1911">
                  <c:v>k=1912</c:v>
                </c:pt>
                <c:pt idx="1912">
                  <c:v>k=1913</c:v>
                </c:pt>
                <c:pt idx="1913">
                  <c:v>k=1914</c:v>
                </c:pt>
                <c:pt idx="1914">
                  <c:v>k=1915</c:v>
                </c:pt>
                <c:pt idx="1915">
                  <c:v>k=1916</c:v>
                </c:pt>
                <c:pt idx="1916">
                  <c:v>k=1917</c:v>
                </c:pt>
                <c:pt idx="1917">
                  <c:v>k=1918</c:v>
                </c:pt>
                <c:pt idx="1918">
                  <c:v>k=1919</c:v>
                </c:pt>
                <c:pt idx="1919">
                  <c:v>k=1920</c:v>
                </c:pt>
                <c:pt idx="1920">
                  <c:v>k=1921</c:v>
                </c:pt>
                <c:pt idx="1921">
                  <c:v>k=1922</c:v>
                </c:pt>
                <c:pt idx="1922">
                  <c:v>k=1923</c:v>
                </c:pt>
                <c:pt idx="1923">
                  <c:v>k=1924</c:v>
                </c:pt>
                <c:pt idx="1924">
                  <c:v>k=1925</c:v>
                </c:pt>
                <c:pt idx="1925">
                  <c:v>k=1926</c:v>
                </c:pt>
                <c:pt idx="1926">
                  <c:v>k=1927</c:v>
                </c:pt>
                <c:pt idx="1927">
                  <c:v>k=1928</c:v>
                </c:pt>
                <c:pt idx="1928">
                  <c:v>k=1929</c:v>
                </c:pt>
                <c:pt idx="1929">
                  <c:v>k=1930</c:v>
                </c:pt>
                <c:pt idx="1930">
                  <c:v>k=1931</c:v>
                </c:pt>
                <c:pt idx="1931">
                  <c:v>k=1932</c:v>
                </c:pt>
                <c:pt idx="1932">
                  <c:v>k=1933</c:v>
                </c:pt>
                <c:pt idx="1933">
                  <c:v>k=1934</c:v>
                </c:pt>
                <c:pt idx="1934">
                  <c:v>k=1935</c:v>
                </c:pt>
                <c:pt idx="1935">
                  <c:v>k=1936</c:v>
                </c:pt>
                <c:pt idx="1936">
                  <c:v>k=1937</c:v>
                </c:pt>
                <c:pt idx="1937">
                  <c:v>k=1938</c:v>
                </c:pt>
                <c:pt idx="1938">
                  <c:v>k=1939</c:v>
                </c:pt>
                <c:pt idx="1939">
                  <c:v>k=1940</c:v>
                </c:pt>
                <c:pt idx="1940">
                  <c:v>k=1941</c:v>
                </c:pt>
                <c:pt idx="1941">
                  <c:v>k=1942</c:v>
                </c:pt>
                <c:pt idx="1942">
                  <c:v>k=1943</c:v>
                </c:pt>
                <c:pt idx="1943">
                  <c:v>k=1944</c:v>
                </c:pt>
                <c:pt idx="1944">
                  <c:v>k=1945</c:v>
                </c:pt>
                <c:pt idx="1945">
                  <c:v>k=1946</c:v>
                </c:pt>
                <c:pt idx="1946">
                  <c:v>k=1947</c:v>
                </c:pt>
                <c:pt idx="1947">
                  <c:v>k=1948</c:v>
                </c:pt>
                <c:pt idx="1948">
                  <c:v>k=1949</c:v>
                </c:pt>
                <c:pt idx="1949">
                  <c:v>k=1950</c:v>
                </c:pt>
                <c:pt idx="1950">
                  <c:v>k=1951</c:v>
                </c:pt>
                <c:pt idx="1951">
                  <c:v>k=1952</c:v>
                </c:pt>
                <c:pt idx="1952">
                  <c:v>k=1953</c:v>
                </c:pt>
                <c:pt idx="1953">
                  <c:v>k=1954</c:v>
                </c:pt>
                <c:pt idx="1954">
                  <c:v>k=1955</c:v>
                </c:pt>
                <c:pt idx="1955">
                  <c:v>k=1956</c:v>
                </c:pt>
                <c:pt idx="1956">
                  <c:v>k=1957</c:v>
                </c:pt>
                <c:pt idx="1957">
                  <c:v>k=1958</c:v>
                </c:pt>
                <c:pt idx="1958">
                  <c:v>k=1959</c:v>
                </c:pt>
                <c:pt idx="1959">
                  <c:v>k=1960</c:v>
                </c:pt>
                <c:pt idx="1960">
                  <c:v>k=1961</c:v>
                </c:pt>
                <c:pt idx="1961">
                  <c:v>k=1962</c:v>
                </c:pt>
                <c:pt idx="1962">
                  <c:v>k=1963</c:v>
                </c:pt>
                <c:pt idx="1963">
                  <c:v>k=1964</c:v>
                </c:pt>
                <c:pt idx="1964">
                  <c:v>k=1965</c:v>
                </c:pt>
                <c:pt idx="1965">
                  <c:v>k=1966</c:v>
                </c:pt>
                <c:pt idx="1966">
                  <c:v>k=1967</c:v>
                </c:pt>
                <c:pt idx="1967">
                  <c:v>k=1968</c:v>
                </c:pt>
                <c:pt idx="1968">
                  <c:v>k=1969</c:v>
                </c:pt>
                <c:pt idx="1969">
                  <c:v>k=1970</c:v>
                </c:pt>
                <c:pt idx="1970">
                  <c:v>k=1971</c:v>
                </c:pt>
                <c:pt idx="1971">
                  <c:v>k=1972</c:v>
                </c:pt>
                <c:pt idx="1972">
                  <c:v>k=1973</c:v>
                </c:pt>
                <c:pt idx="1973">
                  <c:v>k=1974</c:v>
                </c:pt>
                <c:pt idx="1974">
                  <c:v>k=1975</c:v>
                </c:pt>
                <c:pt idx="1975">
                  <c:v>k=1976</c:v>
                </c:pt>
                <c:pt idx="1976">
                  <c:v>k=1977</c:v>
                </c:pt>
                <c:pt idx="1977">
                  <c:v>k=1978</c:v>
                </c:pt>
                <c:pt idx="1978">
                  <c:v>k=1979</c:v>
                </c:pt>
                <c:pt idx="1979">
                  <c:v>k=1980</c:v>
                </c:pt>
                <c:pt idx="1980">
                  <c:v>k=1981</c:v>
                </c:pt>
                <c:pt idx="1981">
                  <c:v>k=1982</c:v>
                </c:pt>
                <c:pt idx="1982">
                  <c:v>k=1983</c:v>
                </c:pt>
                <c:pt idx="1983">
                  <c:v>k=1984</c:v>
                </c:pt>
                <c:pt idx="1984">
                  <c:v>k=1985</c:v>
                </c:pt>
                <c:pt idx="1985">
                  <c:v>k=1986</c:v>
                </c:pt>
                <c:pt idx="1986">
                  <c:v>k=1987</c:v>
                </c:pt>
                <c:pt idx="1987">
                  <c:v>k=1988</c:v>
                </c:pt>
                <c:pt idx="1988">
                  <c:v>k=1989</c:v>
                </c:pt>
                <c:pt idx="1989">
                  <c:v>k=1990</c:v>
                </c:pt>
                <c:pt idx="1990">
                  <c:v>k=1991</c:v>
                </c:pt>
                <c:pt idx="1991">
                  <c:v>k=1992</c:v>
                </c:pt>
                <c:pt idx="1992">
                  <c:v>k=1993</c:v>
                </c:pt>
                <c:pt idx="1993">
                  <c:v>k=1994</c:v>
                </c:pt>
                <c:pt idx="1994">
                  <c:v>k=1995</c:v>
                </c:pt>
                <c:pt idx="1995">
                  <c:v>k=1996</c:v>
                </c:pt>
                <c:pt idx="1996">
                  <c:v>k=1997</c:v>
                </c:pt>
                <c:pt idx="1997">
                  <c:v>k=1998</c:v>
                </c:pt>
                <c:pt idx="1998">
                  <c:v>k=1999</c:v>
                </c:pt>
                <c:pt idx="1999">
                  <c:v>k=2000</c:v>
                </c:pt>
                <c:pt idx="2000">
                  <c:v>k=2001</c:v>
                </c:pt>
                <c:pt idx="2001">
                  <c:v>k=2002</c:v>
                </c:pt>
                <c:pt idx="2002">
                  <c:v>k=2003</c:v>
                </c:pt>
                <c:pt idx="2003">
                  <c:v>k=2004</c:v>
                </c:pt>
                <c:pt idx="2004">
                  <c:v>k=2005</c:v>
                </c:pt>
                <c:pt idx="2005">
                  <c:v>k=2006</c:v>
                </c:pt>
                <c:pt idx="2006">
                  <c:v>k=2007</c:v>
                </c:pt>
                <c:pt idx="2007">
                  <c:v>k=2008</c:v>
                </c:pt>
                <c:pt idx="2008">
                  <c:v>k=2009</c:v>
                </c:pt>
                <c:pt idx="2009">
                  <c:v>k=2010</c:v>
                </c:pt>
                <c:pt idx="2010">
                  <c:v>k=2011</c:v>
                </c:pt>
                <c:pt idx="2011">
                  <c:v>k=2012</c:v>
                </c:pt>
                <c:pt idx="2012">
                  <c:v>k=2013</c:v>
                </c:pt>
                <c:pt idx="2013">
                  <c:v>k=2014</c:v>
                </c:pt>
                <c:pt idx="2014">
                  <c:v>k=2015</c:v>
                </c:pt>
                <c:pt idx="2015">
                  <c:v>k=2016</c:v>
                </c:pt>
                <c:pt idx="2016">
                  <c:v>k=2017</c:v>
                </c:pt>
                <c:pt idx="2017">
                  <c:v>k=2018</c:v>
                </c:pt>
                <c:pt idx="2018">
                  <c:v>k=2019</c:v>
                </c:pt>
                <c:pt idx="2019">
                  <c:v>k=2020</c:v>
                </c:pt>
                <c:pt idx="2020">
                  <c:v>k=2021</c:v>
                </c:pt>
                <c:pt idx="2021">
                  <c:v>k=2022</c:v>
                </c:pt>
                <c:pt idx="2022">
                  <c:v>k=2023</c:v>
                </c:pt>
                <c:pt idx="2023">
                  <c:v>k=2024</c:v>
                </c:pt>
                <c:pt idx="2024">
                  <c:v>k=2025</c:v>
                </c:pt>
                <c:pt idx="2025">
                  <c:v>k=2026</c:v>
                </c:pt>
                <c:pt idx="2026">
                  <c:v>k=2027</c:v>
                </c:pt>
                <c:pt idx="2027">
                  <c:v>k=2028</c:v>
                </c:pt>
                <c:pt idx="2028">
                  <c:v>k=2029</c:v>
                </c:pt>
                <c:pt idx="2029">
                  <c:v>k=2030</c:v>
                </c:pt>
                <c:pt idx="2030">
                  <c:v>k=2031</c:v>
                </c:pt>
                <c:pt idx="2031">
                  <c:v>k=2032</c:v>
                </c:pt>
                <c:pt idx="2032">
                  <c:v>k=2033</c:v>
                </c:pt>
                <c:pt idx="2033">
                  <c:v>k=2034</c:v>
                </c:pt>
                <c:pt idx="2034">
                  <c:v>k=2035</c:v>
                </c:pt>
                <c:pt idx="2035">
                  <c:v>k=2036</c:v>
                </c:pt>
                <c:pt idx="2036">
                  <c:v>k=2037</c:v>
                </c:pt>
                <c:pt idx="2037">
                  <c:v>k=2038</c:v>
                </c:pt>
                <c:pt idx="2038">
                  <c:v>k=2039</c:v>
                </c:pt>
                <c:pt idx="2039">
                  <c:v>k=2040</c:v>
                </c:pt>
                <c:pt idx="2040">
                  <c:v>k=2041</c:v>
                </c:pt>
                <c:pt idx="2041">
                  <c:v>k=2042</c:v>
                </c:pt>
                <c:pt idx="2042">
                  <c:v>k=2043</c:v>
                </c:pt>
                <c:pt idx="2043">
                  <c:v>k=2044</c:v>
                </c:pt>
                <c:pt idx="2044">
                  <c:v>k=2045</c:v>
                </c:pt>
                <c:pt idx="2045">
                  <c:v>k=2046</c:v>
                </c:pt>
                <c:pt idx="2046">
                  <c:v>k=2047</c:v>
                </c:pt>
                <c:pt idx="2047">
                  <c:v>k=2048</c:v>
                </c:pt>
                <c:pt idx="2048">
                  <c:v>k=2049</c:v>
                </c:pt>
                <c:pt idx="2049">
                  <c:v>k=2050</c:v>
                </c:pt>
                <c:pt idx="2050">
                  <c:v>k=2051</c:v>
                </c:pt>
                <c:pt idx="2051">
                  <c:v>k=2052</c:v>
                </c:pt>
                <c:pt idx="2052">
                  <c:v>k=2053</c:v>
                </c:pt>
                <c:pt idx="2053">
                  <c:v>k=2054</c:v>
                </c:pt>
                <c:pt idx="2054">
                  <c:v>k=2055</c:v>
                </c:pt>
                <c:pt idx="2055">
                  <c:v>k=2056</c:v>
                </c:pt>
                <c:pt idx="2056">
                  <c:v>k=2057</c:v>
                </c:pt>
                <c:pt idx="2057">
                  <c:v>k=2058</c:v>
                </c:pt>
                <c:pt idx="2058">
                  <c:v>k=2059</c:v>
                </c:pt>
                <c:pt idx="2059">
                  <c:v>k=2060</c:v>
                </c:pt>
                <c:pt idx="2060">
                  <c:v>k=2061</c:v>
                </c:pt>
                <c:pt idx="2061">
                  <c:v>k=2062</c:v>
                </c:pt>
                <c:pt idx="2062">
                  <c:v>k=2063</c:v>
                </c:pt>
                <c:pt idx="2063">
                  <c:v>k=2064</c:v>
                </c:pt>
                <c:pt idx="2064">
                  <c:v>k=2065</c:v>
                </c:pt>
                <c:pt idx="2065">
                  <c:v>k=2066</c:v>
                </c:pt>
                <c:pt idx="2066">
                  <c:v>k=2067</c:v>
                </c:pt>
                <c:pt idx="2067">
                  <c:v>k=2068</c:v>
                </c:pt>
                <c:pt idx="2068">
                  <c:v>k=2069</c:v>
                </c:pt>
                <c:pt idx="2069">
                  <c:v>k=2070</c:v>
                </c:pt>
                <c:pt idx="2070">
                  <c:v>k=2071</c:v>
                </c:pt>
                <c:pt idx="2071">
                  <c:v>k=2072</c:v>
                </c:pt>
                <c:pt idx="2072">
                  <c:v>k=2073</c:v>
                </c:pt>
                <c:pt idx="2073">
                  <c:v>k=2074</c:v>
                </c:pt>
                <c:pt idx="2074">
                  <c:v>k=2075</c:v>
                </c:pt>
                <c:pt idx="2075">
                  <c:v>k=2076</c:v>
                </c:pt>
                <c:pt idx="2076">
                  <c:v>k=2077</c:v>
                </c:pt>
                <c:pt idx="2077">
                  <c:v>k=2078</c:v>
                </c:pt>
                <c:pt idx="2078">
                  <c:v>k=2079</c:v>
                </c:pt>
                <c:pt idx="2079">
                  <c:v>k=2080</c:v>
                </c:pt>
                <c:pt idx="2080">
                  <c:v>k=2081</c:v>
                </c:pt>
                <c:pt idx="2081">
                  <c:v>k=2082</c:v>
                </c:pt>
                <c:pt idx="2082">
                  <c:v>k=2083</c:v>
                </c:pt>
                <c:pt idx="2083">
                  <c:v>k=2084</c:v>
                </c:pt>
                <c:pt idx="2084">
                  <c:v>k=2085</c:v>
                </c:pt>
                <c:pt idx="2085">
                  <c:v>k=2086</c:v>
                </c:pt>
                <c:pt idx="2086">
                  <c:v>k=2087</c:v>
                </c:pt>
                <c:pt idx="2087">
                  <c:v>k=2088</c:v>
                </c:pt>
                <c:pt idx="2088">
                  <c:v>k=2089</c:v>
                </c:pt>
                <c:pt idx="2089">
                  <c:v>k=2090</c:v>
                </c:pt>
                <c:pt idx="2090">
                  <c:v>k=2091</c:v>
                </c:pt>
                <c:pt idx="2091">
                  <c:v>k=2092</c:v>
                </c:pt>
                <c:pt idx="2092">
                  <c:v>k=2093</c:v>
                </c:pt>
                <c:pt idx="2093">
                  <c:v>k=2094</c:v>
                </c:pt>
                <c:pt idx="2094">
                  <c:v>k=2095</c:v>
                </c:pt>
                <c:pt idx="2095">
                  <c:v>k=2096</c:v>
                </c:pt>
                <c:pt idx="2096">
                  <c:v>k=2097</c:v>
                </c:pt>
                <c:pt idx="2097">
                  <c:v>k=2098</c:v>
                </c:pt>
                <c:pt idx="2098">
                  <c:v>k=2099</c:v>
                </c:pt>
                <c:pt idx="2099">
                  <c:v>k=2100</c:v>
                </c:pt>
                <c:pt idx="2100">
                  <c:v>k=2101</c:v>
                </c:pt>
                <c:pt idx="2101">
                  <c:v>k=2102</c:v>
                </c:pt>
                <c:pt idx="2102">
                  <c:v>k=2103</c:v>
                </c:pt>
                <c:pt idx="2103">
                  <c:v>k=2104</c:v>
                </c:pt>
                <c:pt idx="2104">
                  <c:v>k=2105</c:v>
                </c:pt>
                <c:pt idx="2105">
                  <c:v>k=2106</c:v>
                </c:pt>
                <c:pt idx="2106">
                  <c:v>k=2107</c:v>
                </c:pt>
                <c:pt idx="2107">
                  <c:v>k=2108</c:v>
                </c:pt>
                <c:pt idx="2108">
                  <c:v>k=2109</c:v>
                </c:pt>
                <c:pt idx="2109">
                  <c:v>k=2110</c:v>
                </c:pt>
                <c:pt idx="2110">
                  <c:v>k=2111</c:v>
                </c:pt>
                <c:pt idx="2111">
                  <c:v>k=2112</c:v>
                </c:pt>
                <c:pt idx="2112">
                  <c:v>k=2113</c:v>
                </c:pt>
                <c:pt idx="2113">
                  <c:v>k=2114</c:v>
                </c:pt>
                <c:pt idx="2114">
                  <c:v>k=2115</c:v>
                </c:pt>
                <c:pt idx="2115">
                  <c:v>k=2116</c:v>
                </c:pt>
                <c:pt idx="2116">
                  <c:v>k=2117</c:v>
                </c:pt>
                <c:pt idx="2117">
                  <c:v>k=2118</c:v>
                </c:pt>
                <c:pt idx="2118">
                  <c:v>k=2119</c:v>
                </c:pt>
                <c:pt idx="2119">
                  <c:v>k=2120</c:v>
                </c:pt>
                <c:pt idx="2120">
                  <c:v>k=2121</c:v>
                </c:pt>
                <c:pt idx="2121">
                  <c:v>k=2122</c:v>
                </c:pt>
                <c:pt idx="2122">
                  <c:v>k=2123</c:v>
                </c:pt>
                <c:pt idx="2123">
                  <c:v>k=2124</c:v>
                </c:pt>
                <c:pt idx="2124">
                  <c:v>k=2125</c:v>
                </c:pt>
                <c:pt idx="2125">
                  <c:v>k=2126</c:v>
                </c:pt>
                <c:pt idx="2126">
                  <c:v>k=2127</c:v>
                </c:pt>
                <c:pt idx="2127">
                  <c:v>k=2128</c:v>
                </c:pt>
                <c:pt idx="2128">
                  <c:v>k=2129</c:v>
                </c:pt>
                <c:pt idx="2129">
                  <c:v>k=2130</c:v>
                </c:pt>
                <c:pt idx="2130">
                  <c:v>k=2131</c:v>
                </c:pt>
                <c:pt idx="2131">
                  <c:v>k=2132</c:v>
                </c:pt>
                <c:pt idx="2132">
                  <c:v>k=2133</c:v>
                </c:pt>
                <c:pt idx="2133">
                  <c:v>k=2134</c:v>
                </c:pt>
                <c:pt idx="2134">
                  <c:v>k=2135</c:v>
                </c:pt>
                <c:pt idx="2135">
                  <c:v>k=2136</c:v>
                </c:pt>
                <c:pt idx="2136">
                  <c:v>k=2137</c:v>
                </c:pt>
                <c:pt idx="2137">
                  <c:v>k=2138</c:v>
                </c:pt>
                <c:pt idx="2138">
                  <c:v>k=2139</c:v>
                </c:pt>
                <c:pt idx="2139">
                  <c:v>k=2140</c:v>
                </c:pt>
                <c:pt idx="2140">
                  <c:v>k=2141</c:v>
                </c:pt>
                <c:pt idx="2141">
                  <c:v>k=2142</c:v>
                </c:pt>
                <c:pt idx="2142">
                  <c:v>k=2143</c:v>
                </c:pt>
                <c:pt idx="2143">
                  <c:v>k=2144</c:v>
                </c:pt>
                <c:pt idx="2144">
                  <c:v>k=2145</c:v>
                </c:pt>
                <c:pt idx="2145">
                  <c:v>k=2146</c:v>
                </c:pt>
                <c:pt idx="2146">
                  <c:v>k=2147</c:v>
                </c:pt>
                <c:pt idx="2147">
                  <c:v>k=2148</c:v>
                </c:pt>
                <c:pt idx="2148">
                  <c:v>k=2149</c:v>
                </c:pt>
                <c:pt idx="2149">
                  <c:v>k=2150</c:v>
                </c:pt>
                <c:pt idx="2150">
                  <c:v>k=2151</c:v>
                </c:pt>
                <c:pt idx="2151">
                  <c:v>k=2152</c:v>
                </c:pt>
                <c:pt idx="2152">
                  <c:v>k=2153</c:v>
                </c:pt>
                <c:pt idx="2153">
                  <c:v>k=2154</c:v>
                </c:pt>
                <c:pt idx="2154">
                  <c:v>k=2155</c:v>
                </c:pt>
                <c:pt idx="2155">
                  <c:v>k=2156</c:v>
                </c:pt>
                <c:pt idx="2156">
                  <c:v>k=2157</c:v>
                </c:pt>
                <c:pt idx="2157">
                  <c:v>k=2158</c:v>
                </c:pt>
                <c:pt idx="2158">
                  <c:v>k=2159</c:v>
                </c:pt>
                <c:pt idx="2159">
                  <c:v>k=2160</c:v>
                </c:pt>
                <c:pt idx="2160">
                  <c:v>k=2161</c:v>
                </c:pt>
                <c:pt idx="2161">
                  <c:v>k=2162</c:v>
                </c:pt>
                <c:pt idx="2162">
                  <c:v>k=2163</c:v>
                </c:pt>
                <c:pt idx="2163">
                  <c:v>k=2164</c:v>
                </c:pt>
                <c:pt idx="2164">
                  <c:v>k=2165</c:v>
                </c:pt>
                <c:pt idx="2165">
                  <c:v>k=2166</c:v>
                </c:pt>
                <c:pt idx="2166">
                  <c:v>k=2167</c:v>
                </c:pt>
                <c:pt idx="2167">
                  <c:v>k=2168</c:v>
                </c:pt>
                <c:pt idx="2168">
                  <c:v>k=2169</c:v>
                </c:pt>
                <c:pt idx="2169">
                  <c:v>k=2170</c:v>
                </c:pt>
                <c:pt idx="2170">
                  <c:v>k=2171</c:v>
                </c:pt>
                <c:pt idx="2171">
                  <c:v>k=2172</c:v>
                </c:pt>
                <c:pt idx="2172">
                  <c:v>k=2173</c:v>
                </c:pt>
                <c:pt idx="2173">
                  <c:v>k=2174</c:v>
                </c:pt>
                <c:pt idx="2174">
                  <c:v>k=2175</c:v>
                </c:pt>
                <c:pt idx="2175">
                  <c:v>k=2176</c:v>
                </c:pt>
                <c:pt idx="2176">
                  <c:v>k=2177</c:v>
                </c:pt>
                <c:pt idx="2177">
                  <c:v>k=2178</c:v>
                </c:pt>
                <c:pt idx="2178">
                  <c:v>k=2179</c:v>
                </c:pt>
                <c:pt idx="2179">
                  <c:v>k=2180</c:v>
                </c:pt>
                <c:pt idx="2180">
                  <c:v>k=2181</c:v>
                </c:pt>
                <c:pt idx="2181">
                  <c:v>k=2182</c:v>
                </c:pt>
                <c:pt idx="2182">
                  <c:v>k=2183</c:v>
                </c:pt>
                <c:pt idx="2183">
                  <c:v>k=2184</c:v>
                </c:pt>
                <c:pt idx="2184">
                  <c:v>k=2185</c:v>
                </c:pt>
                <c:pt idx="2185">
                  <c:v>k=2186</c:v>
                </c:pt>
                <c:pt idx="2186">
                  <c:v>k=2187</c:v>
                </c:pt>
                <c:pt idx="2187">
                  <c:v>k=2188</c:v>
                </c:pt>
                <c:pt idx="2188">
                  <c:v>k=2189</c:v>
                </c:pt>
                <c:pt idx="2189">
                  <c:v>k=2190</c:v>
                </c:pt>
                <c:pt idx="2190">
                  <c:v>k=2191</c:v>
                </c:pt>
                <c:pt idx="2191">
                  <c:v>k=2192</c:v>
                </c:pt>
                <c:pt idx="2192">
                  <c:v>k=2193</c:v>
                </c:pt>
                <c:pt idx="2193">
                  <c:v>k=2194</c:v>
                </c:pt>
                <c:pt idx="2194">
                  <c:v>k=2195</c:v>
                </c:pt>
                <c:pt idx="2195">
                  <c:v>k=2196</c:v>
                </c:pt>
                <c:pt idx="2196">
                  <c:v>k=2197</c:v>
                </c:pt>
                <c:pt idx="2197">
                  <c:v>k=2198</c:v>
                </c:pt>
                <c:pt idx="2198">
                  <c:v>k=2199</c:v>
                </c:pt>
                <c:pt idx="2199">
                  <c:v>k=2200</c:v>
                </c:pt>
                <c:pt idx="2200">
                  <c:v>k=2201</c:v>
                </c:pt>
                <c:pt idx="2201">
                  <c:v>k=2202</c:v>
                </c:pt>
                <c:pt idx="2202">
                  <c:v>k=2203</c:v>
                </c:pt>
                <c:pt idx="2203">
                  <c:v>k=2204</c:v>
                </c:pt>
                <c:pt idx="2204">
                  <c:v>k=2205</c:v>
                </c:pt>
                <c:pt idx="2205">
                  <c:v>k=2206</c:v>
                </c:pt>
                <c:pt idx="2206">
                  <c:v>k=2207</c:v>
                </c:pt>
                <c:pt idx="2207">
                  <c:v>k=2208</c:v>
                </c:pt>
                <c:pt idx="2208">
                  <c:v>k=2209</c:v>
                </c:pt>
                <c:pt idx="2209">
                  <c:v>k=2210</c:v>
                </c:pt>
                <c:pt idx="2210">
                  <c:v>k=2211</c:v>
                </c:pt>
                <c:pt idx="2211">
                  <c:v>k=2212</c:v>
                </c:pt>
                <c:pt idx="2212">
                  <c:v>k=2213</c:v>
                </c:pt>
                <c:pt idx="2213">
                  <c:v>k=2214</c:v>
                </c:pt>
                <c:pt idx="2214">
                  <c:v>k=2215</c:v>
                </c:pt>
                <c:pt idx="2215">
                  <c:v>k=2216</c:v>
                </c:pt>
                <c:pt idx="2216">
                  <c:v>k=2217</c:v>
                </c:pt>
                <c:pt idx="2217">
                  <c:v>k=2218</c:v>
                </c:pt>
                <c:pt idx="2218">
                  <c:v>k=2219</c:v>
                </c:pt>
                <c:pt idx="2219">
                  <c:v>k=2220</c:v>
                </c:pt>
                <c:pt idx="2220">
                  <c:v>k=2221</c:v>
                </c:pt>
                <c:pt idx="2221">
                  <c:v>k=2222</c:v>
                </c:pt>
                <c:pt idx="2222">
                  <c:v>k=2223</c:v>
                </c:pt>
                <c:pt idx="2223">
                  <c:v>k=2224</c:v>
                </c:pt>
                <c:pt idx="2224">
                  <c:v>k=2225</c:v>
                </c:pt>
                <c:pt idx="2225">
                  <c:v>k=2226</c:v>
                </c:pt>
                <c:pt idx="2226">
                  <c:v>k=2227</c:v>
                </c:pt>
                <c:pt idx="2227">
                  <c:v>k=2228</c:v>
                </c:pt>
                <c:pt idx="2228">
                  <c:v>k=2229</c:v>
                </c:pt>
                <c:pt idx="2229">
                  <c:v>k=2230</c:v>
                </c:pt>
                <c:pt idx="2230">
                  <c:v>k=2231</c:v>
                </c:pt>
                <c:pt idx="2231">
                  <c:v>k=2232</c:v>
                </c:pt>
                <c:pt idx="2232">
                  <c:v>k=2233</c:v>
                </c:pt>
                <c:pt idx="2233">
                  <c:v>k=2234</c:v>
                </c:pt>
                <c:pt idx="2234">
                  <c:v>k=2235</c:v>
                </c:pt>
                <c:pt idx="2235">
                  <c:v>k=2236</c:v>
                </c:pt>
                <c:pt idx="2236">
                  <c:v>k=2237</c:v>
                </c:pt>
                <c:pt idx="2237">
                  <c:v>k=2238</c:v>
                </c:pt>
                <c:pt idx="2238">
                  <c:v>k=2239</c:v>
                </c:pt>
                <c:pt idx="2239">
                  <c:v>k=2240</c:v>
                </c:pt>
                <c:pt idx="2240">
                  <c:v>k=2241</c:v>
                </c:pt>
                <c:pt idx="2241">
                  <c:v>k=2242</c:v>
                </c:pt>
                <c:pt idx="2242">
                  <c:v>k=2243</c:v>
                </c:pt>
                <c:pt idx="2243">
                  <c:v>k=2244</c:v>
                </c:pt>
                <c:pt idx="2244">
                  <c:v>k=2245</c:v>
                </c:pt>
                <c:pt idx="2245">
                  <c:v>k=2246</c:v>
                </c:pt>
                <c:pt idx="2246">
                  <c:v>k=2247</c:v>
                </c:pt>
                <c:pt idx="2247">
                  <c:v>k=2248</c:v>
                </c:pt>
                <c:pt idx="2248">
                  <c:v>k=2249</c:v>
                </c:pt>
                <c:pt idx="2249">
                  <c:v>k=2250</c:v>
                </c:pt>
                <c:pt idx="2250">
                  <c:v>k=2251</c:v>
                </c:pt>
                <c:pt idx="2251">
                  <c:v>k=2252</c:v>
                </c:pt>
                <c:pt idx="2252">
                  <c:v>k=2253</c:v>
                </c:pt>
                <c:pt idx="2253">
                  <c:v>k=2254</c:v>
                </c:pt>
                <c:pt idx="2254">
                  <c:v>k=2255</c:v>
                </c:pt>
                <c:pt idx="2255">
                  <c:v>k=2256</c:v>
                </c:pt>
                <c:pt idx="2256">
                  <c:v>k=2257</c:v>
                </c:pt>
                <c:pt idx="2257">
                  <c:v>k=2258</c:v>
                </c:pt>
                <c:pt idx="2258">
                  <c:v>k=2259</c:v>
                </c:pt>
                <c:pt idx="2259">
                  <c:v>k=2260</c:v>
                </c:pt>
                <c:pt idx="2260">
                  <c:v>k=2261</c:v>
                </c:pt>
                <c:pt idx="2261">
                  <c:v>k=2262</c:v>
                </c:pt>
                <c:pt idx="2262">
                  <c:v>k=2263</c:v>
                </c:pt>
                <c:pt idx="2263">
                  <c:v>k=2264</c:v>
                </c:pt>
                <c:pt idx="2264">
                  <c:v>k=2265</c:v>
                </c:pt>
                <c:pt idx="2265">
                  <c:v>k=2266</c:v>
                </c:pt>
                <c:pt idx="2266">
                  <c:v>k=2267</c:v>
                </c:pt>
                <c:pt idx="2267">
                  <c:v>k=2268</c:v>
                </c:pt>
                <c:pt idx="2268">
                  <c:v>k=2269</c:v>
                </c:pt>
                <c:pt idx="2269">
                  <c:v>k=2270</c:v>
                </c:pt>
                <c:pt idx="2270">
                  <c:v>k=2271</c:v>
                </c:pt>
                <c:pt idx="2271">
                  <c:v>k=2272</c:v>
                </c:pt>
                <c:pt idx="2272">
                  <c:v>k=2273</c:v>
                </c:pt>
                <c:pt idx="2273">
                  <c:v>k=2274</c:v>
                </c:pt>
                <c:pt idx="2274">
                  <c:v>k=2275</c:v>
                </c:pt>
                <c:pt idx="2275">
                  <c:v>k=2276</c:v>
                </c:pt>
                <c:pt idx="2276">
                  <c:v>k=2277</c:v>
                </c:pt>
                <c:pt idx="2277">
                  <c:v>k=2278</c:v>
                </c:pt>
                <c:pt idx="2278">
                  <c:v>k=2279</c:v>
                </c:pt>
                <c:pt idx="2279">
                  <c:v>k=2280</c:v>
                </c:pt>
                <c:pt idx="2280">
                  <c:v>k=2281</c:v>
                </c:pt>
                <c:pt idx="2281">
                  <c:v>k=2282</c:v>
                </c:pt>
                <c:pt idx="2282">
                  <c:v>k=2283</c:v>
                </c:pt>
                <c:pt idx="2283">
                  <c:v>k=2284</c:v>
                </c:pt>
                <c:pt idx="2284">
                  <c:v>k=2285</c:v>
                </c:pt>
                <c:pt idx="2285">
                  <c:v>k=2286</c:v>
                </c:pt>
                <c:pt idx="2286">
                  <c:v>k=2287</c:v>
                </c:pt>
                <c:pt idx="2287">
                  <c:v>k=2288</c:v>
                </c:pt>
                <c:pt idx="2288">
                  <c:v>k=2289</c:v>
                </c:pt>
                <c:pt idx="2289">
                  <c:v>k=2290</c:v>
                </c:pt>
                <c:pt idx="2290">
                  <c:v>k=2291</c:v>
                </c:pt>
                <c:pt idx="2291">
                  <c:v>k=2292</c:v>
                </c:pt>
                <c:pt idx="2292">
                  <c:v>k=2293</c:v>
                </c:pt>
                <c:pt idx="2293">
                  <c:v>k=2294</c:v>
                </c:pt>
                <c:pt idx="2294">
                  <c:v>k=2295</c:v>
                </c:pt>
                <c:pt idx="2295">
                  <c:v>k=2296</c:v>
                </c:pt>
                <c:pt idx="2296">
                  <c:v>k=2297</c:v>
                </c:pt>
                <c:pt idx="2297">
                  <c:v>k=2298</c:v>
                </c:pt>
                <c:pt idx="2298">
                  <c:v>k=2299</c:v>
                </c:pt>
                <c:pt idx="2299">
                  <c:v>k=2300</c:v>
                </c:pt>
                <c:pt idx="2300">
                  <c:v>k=2301</c:v>
                </c:pt>
                <c:pt idx="2301">
                  <c:v>k=2302</c:v>
                </c:pt>
                <c:pt idx="2302">
                  <c:v>k=2303</c:v>
                </c:pt>
                <c:pt idx="2303">
                  <c:v>k=2304</c:v>
                </c:pt>
                <c:pt idx="2304">
                  <c:v>k=2305</c:v>
                </c:pt>
                <c:pt idx="2305">
                  <c:v>k=2306</c:v>
                </c:pt>
                <c:pt idx="2306">
                  <c:v>k=2307</c:v>
                </c:pt>
                <c:pt idx="2307">
                  <c:v>k=2308</c:v>
                </c:pt>
                <c:pt idx="2308">
                  <c:v>k=2309</c:v>
                </c:pt>
                <c:pt idx="2309">
                  <c:v>k=2310</c:v>
                </c:pt>
                <c:pt idx="2310">
                  <c:v>k=2311</c:v>
                </c:pt>
                <c:pt idx="2311">
                  <c:v>k=2312</c:v>
                </c:pt>
                <c:pt idx="2312">
                  <c:v>k=2313</c:v>
                </c:pt>
                <c:pt idx="2313">
                  <c:v>k=2314</c:v>
                </c:pt>
                <c:pt idx="2314">
                  <c:v>k=2315</c:v>
                </c:pt>
                <c:pt idx="2315">
                  <c:v>k=2316</c:v>
                </c:pt>
                <c:pt idx="2316">
                  <c:v>k=2317</c:v>
                </c:pt>
                <c:pt idx="2317">
                  <c:v>k=2318</c:v>
                </c:pt>
                <c:pt idx="2318">
                  <c:v>k=2319</c:v>
                </c:pt>
                <c:pt idx="2319">
                  <c:v>k=2320</c:v>
                </c:pt>
                <c:pt idx="2320">
                  <c:v>k=2321</c:v>
                </c:pt>
                <c:pt idx="2321">
                  <c:v>k=2322</c:v>
                </c:pt>
                <c:pt idx="2322">
                  <c:v>k=2323</c:v>
                </c:pt>
                <c:pt idx="2323">
                  <c:v>k=2324</c:v>
                </c:pt>
                <c:pt idx="2324">
                  <c:v>k=2325</c:v>
                </c:pt>
                <c:pt idx="2325">
                  <c:v>k=2326</c:v>
                </c:pt>
                <c:pt idx="2326">
                  <c:v>k=2327</c:v>
                </c:pt>
                <c:pt idx="2327">
                  <c:v>k=2328</c:v>
                </c:pt>
                <c:pt idx="2328">
                  <c:v>k=2329</c:v>
                </c:pt>
                <c:pt idx="2329">
                  <c:v>k=2330</c:v>
                </c:pt>
                <c:pt idx="2330">
                  <c:v>k=2331</c:v>
                </c:pt>
                <c:pt idx="2331">
                  <c:v>k=2332</c:v>
                </c:pt>
                <c:pt idx="2332">
                  <c:v>k=2333</c:v>
                </c:pt>
                <c:pt idx="2333">
                  <c:v>k=2334</c:v>
                </c:pt>
                <c:pt idx="2334">
                  <c:v>k=2335</c:v>
                </c:pt>
                <c:pt idx="2335">
                  <c:v>k=2336</c:v>
                </c:pt>
                <c:pt idx="2336">
                  <c:v>k=2337</c:v>
                </c:pt>
                <c:pt idx="2337">
                  <c:v>k=2338</c:v>
                </c:pt>
                <c:pt idx="2338">
                  <c:v>k=2339</c:v>
                </c:pt>
                <c:pt idx="2339">
                  <c:v>k=2340</c:v>
                </c:pt>
                <c:pt idx="2340">
                  <c:v>k=2341</c:v>
                </c:pt>
                <c:pt idx="2341">
                  <c:v>k=2342</c:v>
                </c:pt>
                <c:pt idx="2342">
                  <c:v>k=2343</c:v>
                </c:pt>
                <c:pt idx="2343">
                  <c:v>k=2344</c:v>
                </c:pt>
                <c:pt idx="2344">
                  <c:v>k=2345</c:v>
                </c:pt>
                <c:pt idx="2345">
                  <c:v>k=2346</c:v>
                </c:pt>
                <c:pt idx="2346">
                  <c:v>k=2347</c:v>
                </c:pt>
                <c:pt idx="2347">
                  <c:v>k=2348</c:v>
                </c:pt>
                <c:pt idx="2348">
                  <c:v>k=2349</c:v>
                </c:pt>
                <c:pt idx="2349">
                  <c:v>k=2350</c:v>
                </c:pt>
                <c:pt idx="2350">
                  <c:v>k=2351</c:v>
                </c:pt>
                <c:pt idx="2351">
                  <c:v>k=2352</c:v>
                </c:pt>
                <c:pt idx="2352">
                  <c:v>k=2353</c:v>
                </c:pt>
                <c:pt idx="2353">
                  <c:v>k=2354</c:v>
                </c:pt>
                <c:pt idx="2354">
                  <c:v>k=2355</c:v>
                </c:pt>
                <c:pt idx="2355">
                  <c:v>k=2356</c:v>
                </c:pt>
                <c:pt idx="2356">
                  <c:v>k=2357</c:v>
                </c:pt>
                <c:pt idx="2357">
                  <c:v>k=2358</c:v>
                </c:pt>
                <c:pt idx="2358">
                  <c:v>k=2359</c:v>
                </c:pt>
                <c:pt idx="2359">
                  <c:v>k=2360</c:v>
                </c:pt>
                <c:pt idx="2360">
                  <c:v>k=2361</c:v>
                </c:pt>
                <c:pt idx="2361">
                  <c:v>k=2362</c:v>
                </c:pt>
                <c:pt idx="2362">
                  <c:v>k=2363</c:v>
                </c:pt>
                <c:pt idx="2363">
                  <c:v>k=2364</c:v>
                </c:pt>
                <c:pt idx="2364">
                  <c:v>k=2365</c:v>
                </c:pt>
                <c:pt idx="2365">
                  <c:v>k=2366</c:v>
                </c:pt>
                <c:pt idx="2366">
                  <c:v>k=2367</c:v>
                </c:pt>
                <c:pt idx="2367">
                  <c:v>k=2368</c:v>
                </c:pt>
                <c:pt idx="2368">
                  <c:v>k=2369</c:v>
                </c:pt>
                <c:pt idx="2369">
                  <c:v>k=2370</c:v>
                </c:pt>
                <c:pt idx="2370">
                  <c:v>k=2371</c:v>
                </c:pt>
                <c:pt idx="2371">
                  <c:v>k=2372</c:v>
                </c:pt>
                <c:pt idx="2372">
                  <c:v>k=2373</c:v>
                </c:pt>
                <c:pt idx="2373">
                  <c:v>k=2374</c:v>
                </c:pt>
                <c:pt idx="2374">
                  <c:v>k=2375</c:v>
                </c:pt>
                <c:pt idx="2375">
                  <c:v>k=2376</c:v>
                </c:pt>
                <c:pt idx="2376">
                  <c:v>k=2377</c:v>
                </c:pt>
                <c:pt idx="2377">
                  <c:v>k=2378</c:v>
                </c:pt>
                <c:pt idx="2378">
                  <c:v>k=2379</c:v>
                </c:pt>
                <c:pt idx="2379">
                  <c:v>k=2380</c:v>
                </c:pt>
                <c:pt idx="2380">
                  <c:v>k=2381</c:v>
                </c:pt>
                <c:pt idx="2381">
                  <c:v>k=2382</c:v>
                </c:pt>
                <c:pt idx="2382">
                  <c:v>k=2383</c:v>
                </c:pt>
                <c:pt idx="2383">
                  <c:v>k=2384</c:v>
                </c:pt>
                <c:pt idx="2384">
                  <c:v>k=2385</c:v>
                </c:pt>
                <c:pt idx="2385">
                  <c:v>k=2386</c:v>
                </c:pt>
                <c:pt idx="2386">
                  <c:v>k=2387</c:v>
                </c:pt>
                <c:pt idx="2387">
                  <c:v>k=2388</c:v>
                </c:pt>
                <c:pt idx="2388">
                  <c:v>k=2389</c:v>
                </c:pt>
                <c:pt idx="2389">
                  <c:v>k=2390</c:v>
                </c:pt>
                <c:pt idx="2390">
                  <c:v>k=2391</c:v>
                </c:pt>
                <c:pt idx="2391">
                  <c:v>k=2392</c:v>
                </c:pt>
                <c:pt idx="2392">
                  <c:v>k=2393</c:v>
                </c:pt>
                <c:pt idx="2393">
                  <c:v>k=2394</c:v>
                </c:pt>
                <c:pt idx="2394">
                  <c:v>k=2395</c:v>
                </c:pt>
                <c:pt idx="2395">
                  <c:v>k=2396</c:v>
                </c:pt>
                <c:pt idx="2396">
                  <c:v>k=2397</c:v>
                </c:pt>
                <c:pt idx="2397">
                  <c:v>k=2398</c:v>
                </c:pt>
                <c:pt idx="2398">
                  <c:v>k=2399</c:v>
                </c:pt>
                <c:pt idx="2399">
                  <c:v>k=2400</c:v>
                </c:pt>
                <c:pt idx="2400">
                  <c:v>k=2401</c:v>
                </c:pt>
                <c:pt idx="2401">
                  <c:v>k=2402</c:v>
                </c:pt>
                <c:pt idx="2402">
                  <c:v>k=2403</c:v>
                </c:pt>
                <c:pt idx="2403">
                  <c:v>k=2404</c:v>
                </c:pt>
                <c:pt idx="2404">
                  <c:v>k=2405</c:v>
                </c:pt>
                <c:pt idx="2405">
                  <c:v>k=2406</c:v>
                </c:pt>
                <c:pt idx="2406">
                  <c:v>k=2407</c:v>
                </c:pt>
                <c:pt idx="2407">
                  <c:v>k=2408</c:v>
                </c:pt>
                <c:pt idx="2408">
                  <c:v>k=2409</c:v>
                </c:pt>
                <c:pt idx="2409">
                  <c:v>k=2410</c:v>
                </c:pt>
                <c:pt idx="2410">
                  <c:v>k=2411</c:v>
                </c:pt>
                <c:pt idx="2411">
                  <c:v>k=2412</c:v>
                </c:pt>
                <c:pt idx="2412">
                  <c:v>k=2413</c:v>
                </c:pt>
                <c:pt idx="2413">
                  <c:v>k=2414</c:v>
                </c:pt>
                <c:pt idx="2414">
                  <c:v>k=2415</c:v>
                </c:pt>
                <c:pt idx="2415">
                  <c:v>k=2416</c:v>
                </c:pt>
                <c:pt idx="2416">
                  <c:v>k=2417</c:v>
                </c:pt>
                <c:pt idx="2417">
                  <c:v>k=2418</c:v>
                </c:pt>
                <c:pt idx="2418">
                  <c:v>k=2419</c:v>
                </c:pt>
                <c:pt idx="2419">
                  <c:v>k=2420</c:v>
                </c:pt>
                <c:pt idx="2420">
                  <c:v>k=2421</c:v>
                </c:pt>
                <c:pt idx="2421">
                  <c:v>k=2422</c:v>
                </c:pt>
                <c:pt idx="2422">
                  <c:v>k=2423</c:v>
                </c:pt>
                <c:pt idx="2423">
                  <c:v>k=2424</c:v>
                </c:pt>
                <c:pt idx="2424">
                  <c:v>k=2425</c:v>
                </c:pt>
                <c:pt idx="2425">
                  <c:v>k=2426</c:v>
                </c:pt>
                <c:pt idx="2426">
                  <c:v>k=2427</c:v>
                </c:pt>
                <c:pt idx="2427">
                  <c:v>k=2428</c:v>
                </c:pt>
                <c:pt idx="2428">
                  <c:v>k=2429</c:v>
                </c:pt>
                <c:pt idx="2429">
                  <c:v>k=2430</c:v>
                </c:pt>
                <c:pt idx="2430">
                  <c:v>k=2431</c:v>
                </c:pt>
                <c:pt idx="2431">
                  <c:v>k=2432</c:v>
                </c:pt>
                <c:pt idx="2432">
                  <c:v>k=2433</c:v>
                </c:pt>
                <c:pt idx="2433">
                  <c:v>k=2434</c:v>
                </c:pt>
                <c:pt idx="2434">
                  <c:v>k=2435</c:v>
                </c:pt>
                <c:pt idx="2435">
                  <c:v>k=2436</c:v>
                </c:pt>
                <c:pt idx="2436">
                  <c:v>k=2437</c:v>
                </c:pt>
                <c:pt idx="2437">
                  <c:v>k=2438</c:v>
                </c:pt>
                <c:pt idx="2438">
                  <c:v>k=2439</c:v>
                </c:pt>
                <c:pt idx="2439">
                  <c:v>k=2440</c:v>
                </c:pt>
                <c:pt idx="2440">
                  <c:v>k=2441</c:v>
                </c:pt>
                <c:pt idx="2441">
                  <c:v>k=2442</c:v>
                </c:pt>
                <c:pt idx="2442">
                  <c:v>k=2443</c:v>
                </c:pt>
                <c:pt idx="2443">
                  <c:v>k=2444</c:v>
                </c:pt>
                <c:pt idx="2444">
                  <c:v>k=2445</c:v>
                </c:pt>
                <c:pt idx="2445">
                  <c:v>k=2446</c:v>
                </c:pt>
                <c:pt idx="2446">
                  <c:v>k=2447</c:v>
                </c:pt>
                <c:pt idx="2447">
                  <c:v>k=2448</c:v>
                </c:pt>
                <c:pt idx="2448">
                  <c:v>k=2449</c:v>
                </c:pt>
                <c:pt idx="2449">
                  <c:v>k=2450</c:v>
                </c:pt>
                <c:pt idx="2450">
                  <c:v>k=2451</c:v>
                </c:pt>
                <c:pt idx="2451">
                  <c:v>k=2452</c:v>
                </c:pt>
                <c:pt idx="2452">
                  <c:v>k=2453</c:v>
                </c:pt>
                <c:pt idx="2453">
                  <c:v>k=2454</c:v>
                </c:pt>
                <c:pt idx="2454">
                  <c:v>k=2455</c:v>
                </c:pt>
                <c:pt idx="2455">
                  <c:v>k=2456</c:v>
                </c:pt>
                <c:pt idx="2456">
                  <c:v>k=2457</c:v>
                </c:pt>
                <c:pt idx="2457">
                  <c:v>k=2458</c:v>
                </c:pt>
                <c:pt idx="2458">
                  <c:v>k=2459</c:v>
                </c:pt>
                <c:pt idx="2459">
                  <c:v>k=2460</c:v>
                </c:pt>
                <c:pt idx="2460">
                  <c:v>k=2461</c:v>
                </c:pt>
                <c:pt idx="2461">
                  <c:v>k=2462</c:v>
                </c:pt>
                <c:pt idx="2462">
                  <c:v>k=2463</c:v>
                </c:pt>
                <c:pt idx="2463">
                  <c:v>k=2464</c:v>
                </c:pt>
                <c:pt idx="2464">
                  <c:v>k=2465</c:v>
                </c:pt>
                <c:pt idx="2465">
                  <c:v>k=2466</c:v>
                </c:pt>
                <c:pt idx="2466">
                  <c:v>k=2467</c:v>
                </c:pt>
                <c:pt idx="2467">
                  <c:v>k=2468</c:v>
                </c:pt>
                <c:pt idx="2468">
                  <c:v>k=2469</c:v>
                </c:pt>
                <c:pt idx="2469">
                  <c:v>k=2470</c:v>
                </c:pt>
                <c:pt idx="2470">
                  <c:v>k=2471</c:v>
                </c:pt>
                <c:pt idx="2471">
                  <c:v>k=2472</c:v>
                </c:pt>
                <c:pt idx="2472">
                  <c:v>k=2473</c:v>
                </c:pt>
                <c:pt idx="2473">
                  <c:v>k=2474</c:v>
                </c:pt>
                <c:pt idx="2474">
                  <c:v>k=2475</c:v>
                </c:pt>
                <c:pt idx="2475">
                  <c:v>k=2476</c:v>
                </c:pt>
                <c:pt idx="2476">
                  <c:v>k=2477</c:v>
                </c:pt>
                <c:pt idx="2477">
                  <c:v>k=2478</c:v>
                </c:pt>
                <c:pt idx="2478">
                  <c:v>k=2479</c:v>
                </c:pt>
                <c:pt idx="2479">
                  <c:v>k=2480</c:v>
                </c:pt>
                <c:pt idx="2480">
                  <c:v>k=2481</c:v>
                </c:pt>
                <c:pt idx="2481">
                  <c:v>k=2482</c:v>
                </c:pt>
                <c:pt idx="2482">
                  <c:v>k=2483</c:v>
                </c:pt>
                <c:pt idx="2483">
                  <c:v>k=2484</c:v>
                </c:pt>
                <c:pt idx="2484">
                  <c:v>k=2485</c:v>
                </c:pt>
                <c:pt idx="2485">
                  <c:v>k=2486</c:v>
                </c:pt>
                <c:pt idx="2486">
                  <c:v>k=2487</c:v>
                </c:pt>
                <c:pt idx="2487">
                  <c:v>k=2488</c:v>
                </c:pt>
                <c:pt idx="2488">
                  <c:v>k=2489</c:v>
                </c:pt>
                <c:pt idx="2489">
                  <c:v>k=2490</c:v>
                </c:pt>
                <c:pt idx="2490">
                  <c:v>k=2491</c:v>
                </c:pt>
                <c:pt idx="2491">
                  <c:v>k=2492</c:v>
                </c:pt>
                <c:pt idx="2492">
                  <c:v>k=2493</c:v>
                </c:pt>
                <c:pt idx="2493">
                  <c:v>k=2494</c:v>
                </c:pt>
                <c:pt idx="2494">
                  <c:v>k=2495</c:v>
                </c:pt>
                <c:pt idx="2495">
                  <c:v>k=2496</c:v>
                </c:pt>
                <c:pt idx="2496">
                  <c:v>k=2497</c:v>
                </c:pt>
                <c:pt idx="2497">
                  <c:v>k=2498</c:v>
                </c:pt>
                <c:pt idx="2498">
                  <c:v>k=2499</c:v>
                </c:pt>
                <c:pt idx="2499">
                  <c:v>k=2500</c:v>
                </c:pt>
                <c:pt idx="2500">
                  <c:v>k=2501</c:v>
                </c:pt>
                <c:pt idx="2501">
                  <c:v>k=2502</c:v>
                </c:pt>
                <c:pt idx="2502">
                  <c:v>k=2503</c:v>
                </c:pt>
                <c:pt idx="2503">
                  <c:v>k=2504</c:v>
                </c:pt>
                <c:pt idx="2504">
                  <c:v>k=2505</c:v>
                </c:pt>
                <c:pt idx="2505">
                  <c:v>k=2506</c:v>
                </c:pt>
                <c:pt idx="2506">
                  <c:v>k=2507</c:v>
                </c:pt>
                <c:pt idx="2507">
                  <c:v>k=2508</c:v>
                </c:pt>
                <c:pt idx="2508">
                  <c:v>k=2509</c:v>
                </c:pt>
                <c:pt idx="2509">
                  <c:v>k=2510</c:v>
                </c:pt>
                <c:pt idx="2510">
                  <c:v>k=2511</c:v>
                </c:pt>
                <c:pt idx="2511">
                  <c:v>k=2512</c:v>
                </c:pt>
                <c:pt idx="2512">
                  <c:v>k=2513</c:v>
                </c:pt>
                <c:pt idx="2513">
                  <c:v>k=2514</c:v>
                </c:pt>
                <c:pt idx="2514">
                  <c:v>k=2515</c:v>
                </c:pt>
                <c:pt idx="2515">
                  <c:v>k=2516</c:v>
                </c:pt>
                <c:pt idx="2516">
                  <c:v>k=2517</c:v>
                </c:pt>
                <c:pt idx="2517">
                  <c:v>k=2518</c:v>
                </c:pt>
                <c:pt idx="2518">
                  <c:v>k=2519</c:v>
                </c:pt>
                <c:pt idx="2519">
                  <c:v>k=2520</c:v>
                </c:pt>
                <c:pt idx="2520">
                  <c:v>k=2521</c:v>
                </c:pt>
                <c:pt idx="2521">
                  <c:v>k=2522</c:v>
                </c:pt>
                <c:pt idx="2522">
                  <c:v>k=2523</c:v>
                </c:pt>
                <c:pt idx="2523">
                  <c:v>k=2524</c:v>
                </c:pt>
                <c:pt idx="2524">
                  <c:v>k=2525</c:v>
                </c:pt>
                <c:pt idx="2525">
                  <c:v>k=2526</c:v>
                </c:pt>
                <c:pt idx="2526">
                  <c:v>k=2527</c:v>
                </c:pt>
                <c:pt idx="2527">
                  <c:v>k=2528</c:v>
                </c:pt>
                <c:pt idx="2528">
                  <c:v>k=2529</c:v>
                </c:pt>
                <c:pt idx="2529">
                  <c:v>k=2530</c:v>
                </c:pt>
                <c:pt idx="2530">
                  <c:v>k=2531</c:v>
                </c:pt>
                <c:pt idx="2531">
                  <c:v>k=2532</c:v>
                </c:pt>
                <c:pt idx="2532">
                  <c:v>k=2533</c:v>
                </c:pt>
                <c:pt idx="2533">
                  <c:v>k=2534</c:v>
                </c:pt>
                <c:pt idx="2534">
                  <c:v>k=2535</c:v>
                </c:pt>
                <c:pt idx="2535">
                  <c:v>k=2536</c:v>
                </c:pt>
                <c:pt idx="2536">
                  <c:v>k=2537</c:v>
                </c:pt>
                <c:pt idx="2537">
                  <c:v>k=2538</c:v>
                </c:pt>
                <c:pt idx="2538">
                  <c:v>k=2539</c:v>
                </c:pt>
                <c:pt idx="2539">
                  <c:v>k=2540</c:v>
                </c:pt>
                <c:pt idx="2540">
                  <c:v>k=2541</c:v>
                </c:pt>
                <c:pt idx="2541">
                  <c:v>k=2542</c:v>
                </c:pt>
                <c:pt idx="2542">
                  <c:v>k=2543</c:v>
                </c:pt>
                <c:pt idx="2543">
                  <c:v>k=2544</c:v>
                </c:pt>
                <c:pt idx="2544">
                  <c:v>k=2545</c:v>
                </c:pt>
                <c:pt idx="2545">
                  <c:v>k=2546</c:v>
                </c:pt>
                <c:pt idx="2546">
                  <c:v>k=2547</c:v>
                </c:pt>
                <c:pt idx="2547">
                  <c:v>k=2548</c:v>
                </c:pt>
                <c:pt idx="2548">
                  <c:v>k=2549</c:v>
                </c:pt>
                <c:pt idx="2549">
                  <c:v>k=2550</c:v>
                </c:pt>
                <c:pt idx="2550">
                  <c:v>k=2551</c:v>
                </c:pt>
                <c:pt idx="2551">
                  <c:v>k=2552</c:v>
                </c:pt>
                <c:pt idx="2552">
                  <c:v>k=2553</c:v>
                </c:pt>
                <c:pt idx="2553">
                  <c:v>k=2554</c:v>
                </c:pt>
                <c:pt idx="2554">
                  <c:v>k=2555</c:v>
                </c:pt>
                <c:pt idx="2555">
                  <c:v>k=2556</c:v>
                </c:pt>
                <c:pt idx="2556">
                  <c:v>k=2557</c:v>
                </c:pt>
                <c:pt idx="2557">
                  <c:v>k=2558</c:v>
                </c:pt>
                <c:pt idx="2558">
                  <c:v>k=2559</c:v>
                </c:pt>
                <c:pt idx="2559">
                  <c:v>k=2560</c:v>
                </c:pt>
                <c:pt idx="2560">
                  <c:v>k=2561</c:v>
                </c:pt>
                <c:pt idx="2561">
                  <c:v>k=2562</c:v>
                </c:pt>
                <c:pt idx="2562">
                  <c:v>k=2563</c:v>
                </c:pt>
                <c:pt idx="2563">
                  <c:v>k=2564</c:v>
                </c:pt>
                <c:pt idx="2564">
                  <c:v>k=2565</c:v>
                </c:pt>
                <c:pt idx="2565">
                  <c:v>k=2566</c:v>
                </c:pt>
                <c:pt idx="2566">
                  <c:v>k=2567</c:v>
                </c:pt>
                <c:pt idx="2567">
                  <c:v>k=2568</c:v>
                </c:pt>
                <c:pt idx="2568">
                  <c:v>k=2569</c:v>
                </c:pt>
                <c:pt idx="2569">
                  <c:v>k=2570</c:v>
                </c:pt>
                <c:pt idx="2570">
                  <c:v>k=2571</c:v>
                </c:pt>
                <c:pt idx="2571">
                  <c:v>k=2572</c:v>
                </c:pt>
                <c:pt idx="2572">
                  <c:v>k=2573</c:v>
                </c:pt>
                <c:pt idx="2573">
                  <c:v>k=2574</c:v>
                </c:pt>
                <c:pt idx="2574">
                  <c:v>k=2575</c:v>
                </c:pt>
                <c:pt idx="2575">
                  <c:v>k=2576</c:v>
                </c:pt>
                <c:pt idx="2576">
                  <c:v>k=2577</c:v>
                </c:pt>
                <c:pt idx="2577">
                  <c:v>k=2578</c:v>
                </c:pt>
                <c:pt idx="2578">
                  <c:v>k=2579</c:v>
                </c:pt>
                <c:pt idx="2579">
                  <c:v>k=2580</c:v>
                </c:pt>
                <c:pt idx="2580">
                  <c:v>k=2581</c:v>
                </c:pt>
                <c:pt idx="2581">
                  <c:v>k=2582</c:v>
                </c:pt>
                <c:pt idx="2582">
                  <c:v>k=2583</c:v>
                </c:pt>
                <c:pt idx="2583">
                  <c:v>k=2584</c:v>
                </c:pt>
                <c:pt idx="2584">
                  <c:v>k=2585</c:v>
                </c:pt>
                <c:pt idx="2585">
                  <c:v>k=2586</c:v>
                </c:pt>
                <c:pt idx="2586">
                  <c:v>k=2587</c:v>
                </c:pt>
                <c:pt idx="2587">
                  <c:v>k=2588</c:v>
                </c:pt>
                <c:pt idx="2588">
                  <c:v>k=2589</c:v>
                </c:pt>
                <c:pt idx="2589">
                  <c:v>k=2590</c:v>
                </c:pt>
                <c:pt idx="2590">
                  <c:v>k=2591</c:v>
                </c:pt>
                <c:pt idx="2591">
                  <c:v>k=2592</c:v>
                </c:pt>
                <c:pt idx="2592">
                  <c:v>k=2593</c:v>
                </c:pt>
                <c:pt idx="2593">
                  <c:v>k=2594</c:v>
                </c:pt>
                <c:pt idx="2594">
                  <c:v>k=2595</c:v>
                </c:pt>
                <c:pt idx="2595">
                  <c:v>k=2596</c:v>
                </c:pt>
                <c:pt idx="2596">
                  <c:v>k=2597</c:v>
                </c:pt>
                <c:pt idx="2597">
                  <c:v>k=2598</c:v>
                </c:pt>
                <c:pt idx="2598">
                  <c:v>k=2599</c:v>
                </c:pt>
                <c:pt idx="2599">
                  <c:v>k=2600</c:v>
                </c:pt>
                <c:pt idx="2600">
                  <c:v>k=2601</c:v>
                </c:pt>
                <c:pt idx="2601">
                  <c:v>k=2602</c:v>
                </c:pt>
                <c:pt idx="2602">
                  <c:v>k=2603</c:v>
                </c:pt>
                <c:pt idx="2603">
                  <c:v>k=2604</c:v>
                </c:pt>
                <c:pt idx="2604">
                  <c:v>k=2605</c:v>
                </c:pt>
                <c:pt idx="2605">
                  <c:v>k=2606</c:v>
                </c:pt>
                <c:pt idx="2606">
                  <c:v>k=2607</c:v>
                </c:pt>
                <c:pt idx="2607">
                  <c:v>k=2608</c:v>
                </c:pt>
                <c:pt idx="2608">
                  <c:v>k=2609</c:v>
                </c:pt>
                <c:pt idx="2609">
                  <c:v>k=2610</c:v>
                </c:pt>
                <c:pt idx="2610">
                  <c:v>k=2611</c:v>
                </c:pt>
                <c:pt idx="2611">
                  <c:v>k=2612</c:v>
                </c:pt>
                <c:pt idx="2612">
                  <c:v>k=2613</c:v>
                </c:pt>
                <c:pt idx="2613">
                  <c:v>k=2614</c:v>
                </c:pt>
                <c:pt idx="2614">
                  <c:v>k=2615</c:v>
                </c:pt>
                <c:pt idx="2615">
                  <c:v>k=2616</c:v>
                </c:pt>
                <c:pt idx="2616">
                  <c:v>k=2617</c:v>
                </c:pt>
                <c:pt idx="2617">
                  <c:v>k=2618</c:v>
                </c:pt>
                <c:pt idx="2618">
                  <c:v>k=2619</c:v>
                </c:pt>
                <c:pt idx="2619">
                  <c:v>k=2620</c:v>
                </c:pt>
                <c:pt idx="2620">
                  <c:v>k=2621</c:v>
                </c:pt>
                <c:pt idx="2621">
                  <c:v>k=2622</c:v>
                </c:pt>
                <c:pt idx="2622">
                  <c:v>k=2623</c:v>
                </c:pt>
                <c:pt idx="2623">
                  <c:v>k=2624</c:v>
                </c:pt>
                <c:pt idx="2624">
                  <c:v>k=2625</c:v>
                </c:pt>
                <c:pt idx="2625">
                  <c:v>k=2626</c:v>
                </c:pt>
                <c:pt idx="2626">
                  <c:v>k=2627</c:v>
                </c:pt>
                <c:pt idx="2627">
                  <c:v>k=2628</c:v>
                </c:pt>
                <c:pt idx="2628">
                  <c:v>k=2629</c:v>
                </c:pt>
                <c:pt idx="2629">
                  <c:v>k=2630</c:v>
                </c:pt>
                <c:pt idx="2630">
                  <c:v>k=2631</c:v>
                </c:pt>
                <c:pt idx="2631">
                  <c:v>k=2632</c:v>
                </c:pt>
                <c:pt idx="2632">
                  <c:v>k=2633</c:v>
                </c:pt>
                <c:pt idx="2633">
                  <c:v>k=2634</c:v>
                </c:pt>
                <c:pt idx="2634">
                  <c:v>k=2635</c:v>
                </c:pt>
                <c:pt idx="2635">
                  <c:v>k=2636</c:v>
                </c:pt>
                <c:pt idx="2636">
                  <c:v>k=2637</c:v>
                </c:pt>
                <c:pt idx="2637">
                  <c:v>k=2638</c:v>
                </c:pt>
                <c:pt idx="2638">
                  <c:v>k=2639</c:v>
                </c:pt>
                <c:pt idx="2639">
                  <c:v>k=2640</c:v>
                </c:pt>
                <c:pt idx="2640">
                  <c:v>k=2641</c:v>
                </c:pt>
                <c:pt idx="2641">
                  <c:v>k=2642</c:v>
                </c:pt>
                <c:pt idx="2642">
                  <c:v>k=2643</c:v>
                </c:pt>
                <c:pt idx="2643">
                  <c:v>k=2644</c:v>
                </c:pt>
                <c:pt idx="2644">
                  <c:v>k=2645</c:v>
                </c:pt>
                <c:pt idx="2645">
                  <c:v>k=2646</c:v>
                </c:pt>
                <c:pt idx="2646">
                  <c:v>k=2647</c:v>
                </c:pt>
                <c:pt idx="2647">
                  <c:v>k=2648</c:v>
                </c:pt>
                <c:pt idx="2648">
                  <c:v>k=2649</c:v>
                </c:pt>
                <c:pt idx="2649">
                  <c:v>k=2650</c:v>
                </c:pt>
                <c:pt idx="2650">
                  <c:v>k=2651</c:v>
                </c:pt>
                <c:pt idx="2651">
                  <c:v>k=2652</c:v>
                </c:pt>
                <c:pt idx="2652">
                  <c:v>k=2653</c:v>
                </c:pt>
                <c:pt idx="2653">
                  <c:v>k=2654</c:v>
                </c:pt>
                <c:pt idx="2654">
                  <c:v>k=2655</c:v>
                </c:pt>
                <c:pt idx="2655">
                  <c:v>k=2656</c:v>
                </c:pt>
                <c:pt idx="2656">
                  <c:v>k=2657</c:v>
                </c:pt>
                <c:pt idx="2657">
                  <c:v>k=2658</c:v>
                </c:pt>
                <c:pt idx="2658">
                  <c:v>k=2659</c:v>
                </c:pt>
                <c:pt idx="2659">
                  <c:v>k=2660</c:v>
                </c:pt>
                <c:pt idx="2660">
                  <c:v>k=2661</c:v>
                </c:pt>
                <c:pt idx="2661">
                  <c:v>k=2662</c:v>
                </c:pt>
                <c:pt idx="2662">
                  <c:v>k=2663</c:v>
                </c:pt>
                <c:pt idx="2663">
                  <c:v>k=2664</c:v>
                </c:pt>
                <c:pt idx="2664">
                  <c:v>k=2665</c:v>
                </c:pt>
                <c:pt idx="2665">
                  <c:v>k=2666</c:v>
                </c:pt>
                <c:pt idx="2666">
                  <c:v>k=2667</c:v>
                </c:pt>
                <c:pt idx="2667">
                  <c:v>k=2668</c:v>
                </c:pt>
                <c:pt idx="2668">
                  <c:v>k=2669</c:v>
                </c:pt>
                <c:pt idx="2669">
                  <c:v>k=2670</c:v>
                </c:pt>
                <c:pt idx="2670">
                  <c:v>k=2671</c:v>
                </c:pt>
                <c:pt idx="2671">
                  <c:v>k=2672</c:v>
                </c:pt>
                <c:pt idx="2672">
                  <c:v>k=2673</c:v>
                </c:pt>
                <c:pt idx="2673">
                  <c:v>k=2674</c:v>
                </c:pt>
                <c:pt idx="2674">
                  <c:v>k=2675</c:v>
                </c:pt>
                <c:pt idx="2675">
                  <c:v>k=2676</c:v>
                </c:pt>
                <c:pt idx="2676">
                  <c:v>k=2677</c:v>
                </c:pt>
                <c:pt idx="2677">
                  <c:v>k=2678</c:v>
                </c:pt>
                <c:pt idx="2678">
                  <c:v>k=2679</c:v>
                </c:pt>
                <c:pt idx="2679">
                  <c:v>k=2680</c:v>
                </c:pt>
                <c:pt idx="2680">
                  <c:v>k=2681</c:v>
                </c:pt>
                <c:pt idx="2681">
                  <c:v>k=2682</c:v>
                </c:pt>
                <c:pt idx="2682">
                  <c:v>k=2683</c:v>
                </c:pt>
                <c:pt idx="2683">
                  <c:v>k=2684</c:v>
                </c:pt>
                <c:pt idx="2684">
                  <c:v>k=2685</c:v>
                </c:pt>
                <c:pt idx="2685">
                  <c:v>k=2686</c:v>
                </c:pt>
                <c:pt idx="2686">
                  <c:v>k=2687</c:v>
                </c:pt>
                <c:pt idx="2687">
                  <c:v>k=2688</c:v>
                </c:pt>
                <c:pt idx="2688">
                  <c:v>k=2689</c:v>
                </c:pt>
                <c:pt idx="2689">
                  <c:v>k=2690</c:v>
                </c:pt>
                <c:pt idx="2690">
                  <c:v>k=2691</c:v>
                </c:pt>
                <c:pt idx="2691">
                  <c:v>k=2692</c:v>
                </c:pt>
                <c:pt idx="2692">
                  <c:v>k=2693</c:v>
                </c:pt>
                <c:pt idx="2693">
                  <c:v>k=2694</c:v>
                </c:pt>
                <c:pt idx="2694">
                  <c:v>k=2695</c:v>
                </c:pt>
                <c:pt idx="2695">
                  <c:v>k=2696</c:v>
                </c:pt>
                <c:pt idx="2696">
                  <c:v>k=2697</c:v>
                </c:pt>
                <c:pt idx="2697">
                  <c:v>k=2698</c:v>
                </c:pt>
                <c:pt idx="2698">
                  <c:v>k=2699</c:v>
                </c:pt>
                <c:pt idx="2699">
                  <c:v>k=2700</c:v>
                </c:pt>
                <c:pt idx="2700">
                  <c:v>k=2701</c:v>
                </c:pt>
                <c:pt idx="2701">
                  <c:v>k=2702</c:v>
                </c:pt>
                <c:pt idx="2702">
                  <c:v>k=2703</c:v>
                </c:pt>
                <c:pt idx="2703">
                  <c:v>k=2704</c:v>
                </c:pt>
                <c:pt idx="2704">
                  <c:v>k=2705</c:v>
                </c:pt>
                <c:pt idx="2705">
                  <c:v>k=2706</c:v>
                </c:pt>
                <c:pt idx="2706">
                  <c:v>k=2707</c:v>
                </c:pt>
                <c:pt idx="2707">
                  <c:v>k=2708</c:v>
                </c:pt>
                <c:pt idx="2708">
                  <c:v>k=2709</c:v>
                </c:pt>
                <c:pt idx="2709">
                  <c:v>k=2710</c:v>
                </c:pt>
                <c:pt idx="2710">
                  <c:v>k=2711</c:v>
                </c:pt>
                <c:pt idx="2711">
                  <c:v>k=2712</c:v>
                </c:pt>
                <c:pt idx="2712">
                  <c:v>k=2713</c:v>
                </c:pt>
                <c:pt idx="2713">
                  <c:v>k=2714</c:v>
                </c:pt>
                <c:pt idx="2714">
                  <c:v>k=2715</c:v>
                </c:pt>
                <c:pt idx="2715">
                  <c:v>k=2716</c:v>
                </c:pt>
                <c:pt idx="2716">
                  <c:v>k=2717</c:v>
                </c:pt>
                <c:pt idx="2717">
                  <c:v>k=2718</c:v>
                </c:pt>
                <c:pt idx="2718">
                  <c:v>k=2719</c:v>
                </c:pt>
                <c:pt idx="2719">
                  <c:v>k=2720</c:v>
                </c:pt>
                <c:pt idx="2720">
                  <c:v>k=2721</c:v>
                </c:pt>
                <c:pt idx="2721">
                  <c:v>k=2722</c:v>
                </c:pt>
                <c:pt idx="2722">
                  <c:v>k=2723</c:v>
                </c:pt>
                <c:pt idx="2723">
                  <c:v>k=2724</c:v>
                </c:pt>
                <c:pt idx="2724">
                  <c:v>k=2725</c:v>
                </c:pt>
                <c:pt idx="2725">
                  <c:v>k=2726</c:v>
                </c:pt>
                <c:pt idx="2726">
                  <c:v>k=2727</c:v>
                </c:pt>
                <c:pt idx="2727">
                  <c:v>k=2728</c:v>
                </c:pt>
                <c:pt idx="2728">
                  <c:v>k=2729</c:v>
                </c:pt>
                <c:pt idx="2729">
                  <c:v>k=2730</c:v>
                </c:pt>
                <c:pt idx="2730">
                  <c:v>k=2731</c:v>
                </c:pt>
                <c:pt idx="2731">
                  <c:v>k=2732</c:v>
                </c:pt>
                <c:pt idx="2732">
                  <c:v>k=2733</c:v>
                </c:pt>
                <c:pt idx="2733">
                  <c:v>k=2734</c:v>
                </c:pt>
                <c:pt idx="2734">
                  <c:v>k=2735</c:v>
                </c:pt>
                <c:pt idx="2735">
                  <c:v>k=2736</c:v>
                </c:pt>
                <c:pt idx="2736">
                  <c:v>k=2737</c:v>
                </c:pt>
                <c:pt idx="2737">
                  <c:v>k=2738</c:v>
                </c:pt>
                <c:pt idx="2738">
                  <c:v>k=2739</c:v>
                </c:pt>
                <c:pt idx="2739">
                  <c:v>k=2740</c:v>
                </c:pt>
                <c:pt idx="2740">
                  <c:v>k=2741</c:v>
                </c:pt>
                <c:pt idx="2741">
                  <c:v>k=2742</c:v>
                </c:pt>
                <c:pt idx="2742">
                  <c:v>k=2743</c:v>
                </c:pt>
                <c:pt idx="2743">
                  <c:v>k=2744</c:v>
                </c:pt>
                <c:pt idx="2744">
                  <c:v>k=2745</c:v>
                </c:pt>
                <c:pt idx="2745">
                  <c:v>k=2746</c:v>
                </c:pt>
                <c:pt idx="2746">
                  <c:v>k=2747</c:v>
                </c:pt>
                <c:pt idx="2747">
                  <c:v>k=2748</c:v>
                </c:pt>
                <c:pt idx="2748">
                  <c:v>k=2749</c:v>
                </c:pt>
                <c:pt idx="2749">
                  <c:v>k=2750</c:v>
                </c:pt>
                <c:pt idx="2750">
                  <c:v>k=2751</c:v>
                </c:pt>
                <c:pt idx="2751">
                  <c:v>k=2752</c:v>
                </c:pt>
                <c:pt idx="2752">
                  <c:v>k=2753</c:v>
                </c:pt>
                <c:pt idx="2753">
                  <c:v>k=2754</c:v>
                </c:pt>
                <c:pt idx="2754">
                  <c:v>k=2755</c:v>
                </c:pt>
                <c:pt idx="2755">
                  <c:v>k=2756</c:v>
                </c:pt>
                <c:pt idx="2756">
                  <c:v>k=2757</c:v>
                </c:pt>
                <c:pt idx="2757">
                  <c:v>k=2758</c:v>
                </c:pt>
                <c:pt idx="2758">
                  <c:v>k=2759</c:v>
                </c:pt>
                <c:pt idx="2759">
                  <c:v>k=2760</c:v>
                </c:pt>
                <c:pt idx="2760">
                  <c:v>k=2761</c:v>
                </c:pt>
                <c:pt idx="2761">
                  <c:v>k=2762</c:v>
                </c:pt>
                <c:pt idx="2762">
                  <c:v>k=2763</c:v>
                </c:pt>
                <c:pt idx="2763">
                  <c:v>k=2764</c:v>
                </c:pt>
                <c:pt idx="2764">
                  <c:v>k=2765</c:v>
                </c:pt>
                <c:pt idx="2765">
                  <c:v>k=2766</c:v>
                </c:pt>
                <c:pt idx="2766">
                  <c:v>k=2767</c:v>
                </c:pt>
                <c:pt idx="2767">
                  <c:v>k=2768</c:v>
                </c:pt>
                <c:pt idx="2768">
                  <c:v>k=2769</c:v>
                </c:pt>
                <c:pt idx="2769">
                  <c:v>k=2770</c:v>
                </c:pt>
                <c:pt idx="2770">
                  <c:v>k=2771</c:v>
                </c:pt>
                <c:pt idx="2771">
                  <c:v>k=2772</c:v>
                </c:pt>
                <c:pt idx="2772">
                  <c:v>k=2773</c:v>
                </c:pt>
                <c:pt idx="2773">
                  <c:v>k=2774</c:v>
                </c:pt>
                <c:pt idx="2774">
                  <c:v>k=2775</c:v>
                </c:pt>
                <c:pt idx="2775">
                  <c:v>k=2776</c:v>
                </c:pt>
                <c:pt idx="2776">
                  <c:v>k=2777</c:v>
                </c:pt>
                <c:pt idx="2777">
                  <c:v>k=2778</c:v>
                </c:pt>
                <c:pt idx="2778">
                  <c:v>k=2779</c:v>
                </c:pt>
                <c:pt idx="2779">
                  <c:v>k=2780</c:v>
                </c:pt>
                <c:pt idx="2780">
                  <c:v>k=2781</c:v>
                </c:pt>
                <c:pt idx="2781">
                  <c:v>k=2782</c:v>
                </c:pt>
                <c:pt idx="2782">
                  <c:v>k=2783</c:v>
                </c:pt>
                <c:pt idx="2783">
                  <c:v>k=2784</c:v>
                </c:pt>
                <c:pt idx="2784">
                  <c:v>k=2785</c:v>
                </c:pt>
                <c:pt idx="2785">
                  <c:v>k=2786</c:v>
                </c:pt>
                <c:pt idx="2786">
                  <c:v>k=2787</c:v>
                </c:pt>
                <c:pt idx="2787">
                  <c:v>k=2788</c:v>
                </c:pt>
                <c:pt idx="2788">
                  <c:v>k=2789</c:v>
                </c:pt>
                <c:pt idx="2789">
                  <c:v>k=2790</c:v>
                </c:pt>
                <c:pt idx="2790">
                  <c:v>k=2791</c:v>
                </c:pt>
                <c:pt idx="2791">
                  <c:v>k=2792</c:v>
                </c:pt>
                <c:pt idx="2792">
                  <c:v>k=2793</c:v>
                </c:pt>
                <c:pt idx="2793">
                  <c:v>k=2794</c:v>
                </c:pt>
                <c:pt idx="2794">
                  <c:v>k=2795</c:v>
                </c:pt>
                <c:pt idx="2795">
                  <c:v>k=2796</c:v>
                </c:pt>
                <c:pt idx="2796">
                  <c:v>k=2797</c:v>
                </c:pt>
                <c:pt idx="2797">
                  <c:v>k=2798</c:v>
                </c:pt>
                <c:pt idx="2798">
                  <c:v>k=2799</c:v>
                </c:pt>
                <c:pt idx="2799">
                  <c:v>k=2800</c:v>
                </c:pt>
                <c:pt idx="2800">
                  <c:v>k=2801</c:v>
                </c:pt>
                <c:pt idx="2801">
                  <c:v>k=2802</c:v>
                </c:pt>
                <c:pt idx="2802">
                  <c:v>k=2803</c:v>
                </c:pt>
                <c:pt idx="2803">
                  <c:v>k=2804</c:v>
                </c:pt>
                <c:pt idx="2804">
                  <c:v>k=2805</c:v>
                </c:pt>
                <c:pt idx="2805">
                  <c:v>k=2806</c:v>
                </c:pt>
                <c:pt idx="2806">
                  <c:v>k=2807</c:v>
                </c:pt>
                <c:pt idx="2807">
                  <c:v>k=2808</c:v>
                </c:pt>
                <c:pt idx="2808">
                  <c:v>k=2809</c:v>
                </c:pt>
                <c:pt idx="2809">
                  <c:v>k=2810</c:v>
                </c:pt>
                <c:pt idx="2810">
                  <c:v>k=2811</c:v>
                </c:pt>
                <c:pt idx="2811">
                  <c:v>k=2812</c:v>
                </c:pt>
                <c:pt idx="2812">
                  <c:v>k=2813</c:v>
                </c:pt>
                <c:pt idx="2813">
                  <c:v>k=2814</c:v>
                </c:pt>
                <c:pt idx="2814">
                  <c:v>k=2815</c:v>
                </c:pt>
                <c:pt idx="2815">
                  <c:v>k=2816</c:v>
                </c:pt>
                <c:pt idx="2816">
                  <c:v>k=2817</c:v>
                </c:pt>
                <c:pt idx="2817">
                  <c:v>k=2818</c:v>
                </c:pt>
                <c:pt idx="2818">
                  <c:v>k=2819</c:v>
                </c:pt>
                <c:pt idx="2819">
                  <c:v>k=2820</c:v>
                </c:pt>
                <c:pt idx="2820">
                  <c:v>k=2821</c:v>
                </c:pt>
                <c:pt idx="2821">
                  <c:v>k=2822</c:v>
                </c:pt>
                <c:pt idx="2822">
                  <c:v>k=2823</c:v>
                </c:pt>
                <c:pt idx="2823">
                  <c:v>k=2824</c:v>
                </c:pt>
                <c:pt idx="2824">
                  <c:v>k=2825</c:v>
                </c:pt>
                <c:pt idx="2825">
                  <c:v>k=2826</c:v>
                </c:pt>
                <c:pt idx="2826">
                  <c:v>k=2827</c:v>
                </c:pt>
                <c:pt idx="2827">
                  <c:v>k=2828</c:v>
                </c:pt>
                <c:pt idx="2828">
                  <c:v>k=2829</c:v>
                </c:pt>
                <c:pt idx="2829">
                  <c:v>k=2830</c:v>
                </c:pt>
                <c:pt idx="2830">
                  <c:v>k=2831</c:v>
                </c:pt>
                <c:pt idx="2831">
                  <c:v>k=2832</c:v>
                </c:pt>
                <c:pt idx="2832">
                  <c:v>k=2833</c:v>
                </c:pt>
                <c:pt idx="2833">
                  <c:v>k=2834</c:v>
                </c:pt>
                <c:pt idx="2834">
                  <c:v>k=2835</c:v>
                </c:pt>
                <c:pt idx="2835">
                  <c:v>k=2836</c:v>
                </c:pt>
                <c:pt idx="2836">
                  <c:v>k=2837</c:v>
                </c:pt>
                <c:pt idx="2837">
                  <c:v>k=2838</c:v>
                </c:pt>
                <c:pt idx="2838">
                  <c:v>k=2839</c:v>
                </c:pt>
                <c:pt idx="2839">
                  <c:v>k=2840</c:v>
                </c:pt>
                <c:pt idx="2840">
                  <c:v>k=2841</c:v>
                </c:pt>
                <c:pt idx="2841">
                  <c:v>k=2842</c:v>
                </c:pt>
                <c:pt idx="2842">
                  <c:v>k=2843</c:v>
                </c:pt>
                <c:pt idx="2843">
                  <c:v>k=2844</c:v>
                </c:pt>
                <c:pt idx="2844">
                  <c:v>k=2845</c:v>
                </c:pt>
                <c:pt idx="2845">
                  <c:v>k=2846</c:v>
                </c:pt>
                <c:pt idx="2846">
                  <c:v>k=2847</c:v>
                </c:pt>
                <c:pt idx="2847">
                  <c:v>k=2848</c:v>
                </c:pt>
                <c:pt idx="2848">
                  <c:v>k=2849</c:v>
                </c:pt>
                <c:pt idx="2849">
                  <c:v>k=2850</c:v>
                </c:pt>
                <c:pt idx="2850">
                  <c:v>k=2851</c:v>
                </c:pt>
                <c:pt idx="2851">
                  <c:v>k=2852</c:v>
                </c:pt>
                <c:pt idx="2852">
                  <c:v>k=2853</c:v>
                </c:pt>
                <c:pt idx="2853">
                  <c:v>k=2854</c:v>
                </c:pt>
                <c:pt idx="2854">
                  <c:v>k=2855</c:v>
                </c:pt>
                <c:pt idx="2855">
                  <c:v>k=2856</c:v>
                </c:pt>
                <c:pt idx="2856">
                  <c:v>k=2857</c:v>
                </c:pt>
                <c:pt idx="2857">
                  <c:v>k=2858</c:v>
                </c:pt>
                <c:pt idx="2858">
                  <c:v>k=2859</c:v>
                </c:pt>
                <c:pt idx="2859">
                  <c:v>k=2860</c:v>
                </c:pt>
                <c:pt idx="2860">
                  <c:v>k=2861</c:v>
                </c:pt>
                <c:pt idx="2861">
                  <c:v>k=2862</c:v>
                </c:pt>
                <c:pt idx="2862">
                  <c:v>k=2863</c:v>
                </c:pt>
                <c:pt idx="2863">
                  <c:v>k=2864</c:v>
                </c:pt>
                <c:pt idx="2864">
                  <c:v>k=2865</c:v>
                </c:pt>
                <c:pt idx="2865">
                  <c:v>k=2866</c:v>
                </c:pt>
                <c:pt idx="2866">
                  <c:v>k=2867</c:v>
                </c:pt>
                <c:pt idx="2867">
                  <c:v>k=2868</c:v>
                </c:pt>
                <c:pt idx="2868">
                  <c:v>k=2869</c:v>
                </c:pt>
                <c:pt idx="2869">
                  <c:v>k=2870</c:v>
                </c:pt>
                <c:pt idx="2870">
                  <c:v>k=2871</c:v>
                </c:pt>
                <c:pt idx="2871">
                  <c:v>k=2872</c:v>
                </c:pt>
                <c:pt idx="2872">
                  <c:v>k=2873</c:v>
                </c:pt>
                <c:pt idx="2873">
                  <c:v>k=2874</c:v>
                </c:pt>
                <c:pt idx="2874">
                  <c:v>k=2875</c:v>
                </c:pt>
                <c:pt idx="2875">
                  <c:v>k=2876</c:v>
                </c:pt>
                <c:pt idx="2876">
                  <c:v>k=2877</c:v>
                </c:pt>
                <c:pt idx="2877">
                  <c:v>k=2878</c:v>
                </c:pt>
                <c:pt idx="2878">
                  <c:v>k=2879</c:v>
                </c:pt>
                <c:pt idx="2879">
                  <c:v>k=2880</c:v>
                </c:pt>
                <c:pt idx="2880">
                  <c:v>k=2881</c:v>
                </c:pt>
                <c:pt idx="2881">
                  <c:v>k=2882</c:v>
                </c:pt>
                <c:pt idx="2882">
                  <c:v>k=2883</c:v>
                </c:pt>
                <c:pt idx="2883">
                  <c:v>k=2884</c:v>
                </c:pt>
                <c:pt idx="2884">
                  <c:v>k=2885</c:v>
                </c:pt>
                <c:pt idx="2885">
                  <c:v>k=2886</c:v>
                </c:pt>
                <c:pt idx="2886">
                  <c:v>k=2887</c:v>
                </c:pt>
                <c:pt idx="2887">
                  <c:v>k=2888</c:v>
                </c:pt>
                <c:pt idx="2888">
                  <c:v>k=2889</c:v>
                </c:pt>
                <c:pt idx="2889">
                  <c:v>k=2890</c:v>
                </c:pt>
                <c:pt idx="2890">
                  <c:v>k=2891</c:v>
                </c:pt>
                <c:pt idx="2891">
                  <c:v>k=2892</c:v>
                </c:pt>
                <c:pt idx="2892">
                  <c:v>k=2893</c:v>
                </c:pt>
                <c:pt idx="2893">
                  <c:v>k=2894</c:v>
                </c:pt>
                <c:pt idx="2894">
                  <c:v>k=2895</c:v>
                </c:pt>
                <c:pt idx="2895">
                  <c:v>k=2896</c:v>
                </c:pt>
                <c:pt idx="2896">
                  <c:v>k=2897</c:v>
                </c:pt>
                <c:pt idx="2897">
                  <c:v>k=2898</c:v>
                </c:pt>
                <c:pt idx="2898">
                  <c:v>k=2899</c:v>
                </c:pt>
                <c:pt idx="2899">
                  <c:v>k=2900</c:v>
                </c:pt>
                <c:pt idx="2900">
                  <c:v>k=2901</c:v>
                </c:pt>
                <c:pt idx="2901">
                  <c:v>k=2902</c:v>
                </c:pt>
                <c:pt idx="2902">
                  <c:v>k=2903</c:v>
                </c:pt>
                <c:pt idx="2903">
                  <c:v>k=2904</c:v>
                </c:pt>
                <c:pt idx="2904">
                  <c:v>k=2905</c:v>
                </c:pt>
                <c:pt idx="2905">
                  <c:v>k=2906</c:v>
                </c:pt>
                <c:pt idx="2906">
                  <c:v>k=2907</c:v>
                </c:pt>
                <c:pt idx="2907">
                  <c:v>k=2908</c:v>
                </c:pt>
                <c:pt idx="2908">
                  <c:v>k=2909</c:v>
                </c:pt>
                <c:pt idx="2909">
                  <c:v>k=2910</c:v>
                </c:pt>
                <c:pt idx="2910">
                  <c:v>k=2911</c:v>
                </c:pt>
                <c:pt idx="2911">
                  <c:v>k=2912</c:v>
                </c:pt>
                <c:pt idx="2912">
                  <c:v>k=2913</c:v>
                </c:pt>
                <c:pt idx="2913">
                  <c:v>k=2914</c:v>
                </c:pt>
                <c:pt idx="2914">
                  <c:v>k=2915</c:v>
                </c:pt>
                <c:pt idx="2915">
                  <c:v>k=2916</c:v>
                </c:pt>
                <c:pt idx="2916">
                  <c:v>k=2917</c:v>
                </c:pt>
                <c:pt idx="2917">
                  <c:v>k=2918</c:v>
                </c:pt>
                <c:pt idx="2918">
                  <c:v>k=2919</c:v>
                </c:pt>
                <c:pt idx="2919">
                  <c:v>k=2920</c:v>
                </c:pt>
                <c:pt idx="2920">
                  <c:v>k=2921</c:v>
                </c:pt>
                <c:pt idx="2921">
                  <c:v>k=2922</c:v>
                </c:pt>
                <c:pt idx="2922">
                  <c:v>k=2923</c:v>
                </c:pt>
                <c:pt idx="2923">
                  <c:v>k=2924</c:v>
                </c:pt>
                <c:pt idx="2924">
                  <c:v>k=2925</c:v>
                </c:pt>
                <c:pt idx="2925">
                  <c:v>k=2926</c:v>
                </c:pt>
                <c:pt idx="2926">
                  <c:v>k=2927</c:v>
                </c:pt>
                <c:pt idx="2927">
                  <c:v>k=2928</c:v>
                </c:pt>
                <c:pt idx="2928">
                  <c:v>k=2929</c:v>
                </c:pt>
                <c:pt idx="2929">
                  <c:v>k=2930</c:v>
                </c:pt>
                <c:pt idx="2930">
                  <c:v>k=2931</c:v>
                </c:pt>
                <c:pt idx="2931">
                  <c:v>k=2932</c:v>
                </c:pt>
                <c:pt idx="2932">
                  <c:v>k=2933</c:v>
                </c:pt>
                <c:pt idx="2933">
                  <c:v>k=2934</c:v>
                </c:pt>
                <c:pt idx="2934">
                  <c:v>k=2935</c:v>
                </c:pt>
                <c:pt idx="2935">
                  <c:v>k=2936</c:v>
                </c:pt>
                <c:pt idx="2936">
                  <c:v>k=2937</c:v>
                </c:pt>
                <c:pt idx="2937">
                  <c:v>k=2938</c:v>
                </c:pt>
                <c:pt idx="2938">
                  <c:v>k=2939</c:v>
                </c:pt>
                <c:pt idx="2939">
                  <c:v>k=2940</c:v>
                </c:pt>
                <c:pt idx="2940">
                  <c:v>k=2941</c:v>
                </c:pt>
                <c:pt idx="2941">
                  <c:v>k=2942</c:v>
                </c:pt>
                <c:pt idx="2942">
                  <c:v>k=2943</c:v>
                </c:pt>
                <c:pt idx="2943">
                  <c:v>k=2944</c:v>
                </c:pt>
                <c:pt idx="2944">
                  <c:v>k=2945</c:v>
                </c:pt>
                <c:pt idx="2945">
                  <c:v>k=2946</c:v>
                </c:pt>
                <c:pt idx="2946">
                  <c:v>k=2947</c:v>
                </c:pt>
                <c:pt idx="2947">
                  <c:v>k=2948</c:v>
                </c:pt>
                <c:pt idx="2948">
                  <c:v>k=2949</c:v>
                </c:pt>
                <c:pt idx="2949">
                  <c:v>k=2950</c:v>
                </c:pt>
                <c:pt idx="2950">
                  <c:v>k=2951</c:v>
                </c:pt>
                <c:pt idx="2951">
                  <c:v>k=2952</c:v>
                </c:pt>
                <c:pt idx="2952">
                  <c:v>k=2953</c:v>
                </c:pt>
                <c:pt idx="2953">
                  <c:v>k=2954</c:v>
                </c:pt>
                <c:pt idx="2954">
                  <c:v>k=2955</c:v>
                </c:pt>
                <c:pt idx="2955">
                  <c:v>k=2956</c:v>
                </c:pt>
                <c:pt idx="2956">
                  <c:v>k=2957</c:v>
                </c:pt>
                <c:pt idx="2957">
                  <c:v>k=2958</c:v>
                </c:pt>
                <c:pt idx="2958">
                  <c:v>k=2959</c:v>
                </c:pt>
                <c:pt idx="2959">
                  <c:v>k=2960</c:v>
                </c:pt>
                <c:pt idx="2960">
                  <c:v>k=2961</c:v>
                </c:pt>
                <c:pt idx="2961">
                  <c:v>k=2962</c:v>
                </c:pt>
                <c:pt idx="2962">
                  <c:v>k=2963</c:v>
                </c:pt>
                <c:pt idx="2963">
                  <c:v>k=2964</c:v>
                </c:pt>
                <c:pt idx="2964">
                  <c:v>k=2965</c:v>
                </c:pt>
                <c:pt idx="2965">
                  <c:v>k=2966</c:v>
                </c:pt>
                <c:pt idx="2966">
                  <c:v>k=2967</c:v>
                </c:pt>
                <c:pt idx="2967">
                  <c:v>k=2968</c:v>
                </c:pt>
                <c:pt idx="2968">
                  <c:v>k=2969</c:v>
                </c:pt>
                <c:pt idx="2969">
                  <c:v>k=2970</c:v>
                </c:pt>
                <c:pt idx="2970">
                  <c:v>k=2971</c:v>
                </c:pt>
                <c:pt idx="2971">
                  <c:v>k=2972</c:v>
                </c:pt>
                <c:pt idx="2972">
                  <c:v>k=2973</c:v>
                </c:pt>
                <c:pt idx="2973">
                  <c:v>k=2974</c:v>
                </c:pt>
                <c:pt idx="2974">
                  <c:v>k=2975</c:v>
                </c:pt>
                <c:pt idx="2975">
                  <c:v>k=2976</c:v>
                </c:pt>
                <c:pt idx="2976">
                  <c:v>k=2977</c:v>
                </c:pt>
                <c:pt idx="2977">
                  <c:v>k=2978</c:v>
                </c:pt>
                <c:pt idx="2978">
                  <c:v>k=2979</c:v>
                </c:pt>
                <c:pt idx="2979">
                  <c:v>k=2980</c:v>
                </c:pt>
                <c:pt idx="2980">
                  <c:v>k=2981</c:v>
                </c:pt>
                <c:pt idx="2981">
                  <c:v>k=2982</c:v>
                </c:pt>
                <c:pt idx="2982">
                  <c:v>k=2983</c:v>
                </c:pt>
                <c:pt idx="2983">
                  <c:v>k=2984</c:v>
                </c:pt>
                <c:pt idx="2984">
                  <c:v>k=2985</c:v>
                </c:pt>
                <c:pt idx="2985">
                  <c:v>k=2986</c:v>
                </c:pt>
                <c:pt idx="2986">
                  <c:v>k=2987</c:v>
                </c:pt>
                <c:pt idx="2987">
                  <c:v>k=2988</c:v>
                </c:pt>
                <c:pt idx="2988">
                  <c:v>k=2989</c:v>
                </c:pt>
                <c:pt idx="2989">
                  <c:v>k=2990</c:v>
                </c:pt>
                <c:pt idx="2990">
                  <c:v>k=2991</c:v>
                </c:pt>
                <c:pt idx="2991">
                  <c:v>k=2992</c:v>
                </c:pt>
                <c:pt idx="2992">
                  <c:v>k=2993</c:v>
                </c:pt>
                <c:pt idx="2993">
                  <c:v>k=2994</c:v>
                </c:pt>
                <c:pt idx="2994">
                  <c:v>k=2995</c:v>
                </c:pt>
                <c:pt idx="2995">
                  <c:v>k=2996</c:v>
                </c:pt>
                <c:pt idx="2996">
                  <c:v>k=2997</c:v>
                </c:pt>
                <c:pt idx="2997">
                  <c:v>k=2998</c:v>
                </c:pt>
                <c:pt idx="2998">
                  <c:v>k=2999</c:v>
                </c:pt>
                <c:pt idx="2999">
                  <c:v>k=3000</c:v>
                </c:pt>
                <c:pt idx="3000">
                  <c:v>k=3001</c:v>
                </c:pt>
                <c:pt idx="3001">
                  <c:v>k=3002</c:v>
                </c:pt>
                <c:pt idx="3002">
                  <c:v>k=3003</c:v>
                </c:pt>
                <c:pt idx="3003">
                  <c:v>k=3004</c:v>
                </c:pt>
                <c:pt idx="3004">
                  <c:v>k=3005</c:v>
                </c:pt>
                <c:pt idx="3005">
                  <c:v>k=3006</c:v>
                </c:pt>
                <c:pt idx="3006">
                  <c:v>k=3007</c:v>
                </c:pt>
                <c:pt idx="3007">
                  <c:v>k=3008</c:v>
                </c:pt>
                <c:pt idx="3008">
                  <c:v>k=3009</c:v>
                </c:pt>
                <c:pt idx="3009">
                  <c:v>k=3010</c:v>
                </c:pt>
                <c:pt idx="3010">
                  <c:v>k=3011</c:v>
                </c:pt>
                <c:pt idx="3011">
                  <c:v>k=3012</c:v>
                </c:pt>
                <c:pt idx="3012">
                  <c:v>k=3013</c:v>
                </c:pt>
                <c:pt idx="3013">
                  <c:v>k=3014</c:v>
                </c:pt>
                <c:pt idx="3014">
                  <c:v>k=3015</c:v>
                </c:pt>
                <c:pt idx="3015">
                  <c:v>k=3016</c:v>
                </c:pt>
                <c:pt idx="3016">
                  <c:v>k=3017</c:v>
                </c:pt>
                <c:pt idx="3017">
                  <c:v>k=3018</c:v>
                </c:pt>
                <c:pt idx="3018">
                  <c:v>k=3019</c:v>
                </c:pt>
                <c:pt idx="3019">
                  <c:v>k=3020</c:v>
                </c:pt>
                <c:pt idx="3020">
                  <c:v>k=3021</c:v>
                </c:pt>
                <c:pt idx="3021">
                  <c:v>k=3022</c:v>
                </c:pt>
                <c:pt idx="3022">
                  <c:v>k=3023</c:v>
                </c:pt>
                <c:pt idx="3023">
                  <c:v>k=3024</c:v>
                </c:pt>
                <c:pt idx="3024">
                  <c:v>k=3025</c:v>
                </c:pt>
                <c:pt idx="3025">
                  <c:v>k=3026</c:v>
                </c:pt>
                <c:pt idx="3026">
                  <c:v>k=3027</c:v>
                </c:pt>
                <c:pt idx="3027">
                  <c:v>k=3028</c:v>
                </c:pt>
                <c:pt idx="3028">
                  <c:v>k=3029</c:v>
                </c:pt>
                <c:pt idx="3029">
                  <c:v>k=3030</c:v>
                </c:pt>
                <c:pt idx="3030">
                  <c:v>k=3031</c:v>
                </c:pt>
                <c:pt idx="3031">
                  <c:v>k=3032</c:v>
                </c:pt>
                <c:pt idx="3032">
                  <c:v>k=3033</c:v>
                </c:pt>
                <c:pt idx="3033">
                  <c:v>k=3034</c:v>
                </c:pt>
                <c:pt idx="3034">
                  <c:v>k=3035</c:v>
                </c:pt>
                <c:pt idx="3035">
                  <c:v>k=3036</c:v>
                </c:pt>
                <c:pt idx="3036">
                  <c:v>k=3037</c:v>
                </c:pt>
                <c:pt idx="3037">
                  <c:v>k=3038</c:v>
                </c:pt>
                <c:pt idx="3038">
                  <c:v>k=3039</c:v>
                </c:pt>
                <c:pt idx="3039">
                  <c:v>k=3040</c:v>
                </c:pt>
                <c:pt idx="3040">
                  <c:v>k=3041</c:v>
                </c:pt>
                <c:pt idx="3041">
                  <c:v>k=3042</c:v>
                </c:pt>
                <c:pt idx="3042">
                  <c:v>k=3043</c:v>
                </c:pt>
                <c:pt idx="3043">
                  <c:v>k=3044</c:v>
                </c:pt>
                <c:pt idx="3044">
                  <c:v>k=3045</c:v>
                </c:pt>
                <c:pt idx="3045">
                  <c:v>k=3046</c:v>
                </c:pt>
                <c:pt idx="3046">
                  <c:v>k=3047</c:v>
                </c:pt>
                <c:pt idx="3047">
                  <c:v>k=3048</c:v>
                </c:pt>
                <c:pt idx="3048">
                  <c:v>k=3049</c:v>
                </c:pt>
                <c:pt idx="3049">
                  <c:v>k=3050</c:v>
                </c:pt>
                <c:pt idx="3050">
                  <c:v>k=3051</c:v>
                </c:pt>
                <c:pt idx="3051">
                  <c:v>k=3052</c:v>
                </c:pt>
                <c:pt idx="3052">
                  <c:v>k=3053</c:v>
                </c:pt>
                <c:pt idx="3053">
                  <c:v>k=3054</c:v>
                </c:pt>
                <c:pt idx="3054">
                  <c:v>k=3055</c:v>
                </c:pt>
                <c:pt idx="3055">
                  <c:v>k=3056</c:v>
                </c:pt>
                <c:pt idx="3056">
                  <c:v>k=3057</c:v>
                </c:pt>
                <c:pt idx="3057">
                  <c:v>k=3058</c:v>
                </c:pt>
                <c:pt idx="3058">
                  <c:v>k=3059</c:v>
                </c:pt>
                <c:pt idx="3059">
                  <c:v>k=3060</c:v>
                </c:pt>
                <c:pt idx="3060">
                  <c:v>k=3061</c:v>
                </c:pt>
                <c:pt idx="3061">
                  <c:v>k=3062</c:v>
                </c:pt>
                <c:pt idx="3062">
                  <c:v>k=3063</c:v>
                </c:pt>
                <c:pt idx="3063">
                  <c:v>k=3064</c:v>
                </c:pt>
                <c:pt idx="3064">
                  <c:v>k=3065</c:v>
                </c:pt>
                <c:pt idx="3065">
                  <c:v>k=3066</c:v>
                </c:pt>
                <c:pt idx="3066">
                  <c:v>k=3067</c:v>
                </c:pt>
                <c:pt idx="3067">
                  <c:v>k=3068</c:v>
                </c:pt>
                <c:pt idx="3068">
                  <c:v>k=3069</c:v>
                </c:pt>
                <c:pt idx="3069">
                  <c:v>k=3070</c:v>
                </c:pt>
                <c:pt idx="3070">
                  <c:v>k=3071</c:v>
                </c:pt>
                <c:pt idx="3071">
                  <c:v>k=3072</c:v>
                </c:pt>
                <c:pt idx="3072">
                  <c:v>k=3073</c:v>
                </c:pt>
                <c:pt idx="3073">
                  <c:v>k=3074</c:v>
                </c:pt>
                <c:pt idx="3074">
                  <c:v>k=3075</c:v>
                </c:pt>
                <c:pt idx="3075">
                  <c:v>k=3076</c:v>
                </c:pt>
                <c:pt idx="3076">
                  <c:v>k=3077</c:v>
                </c:pt>
                <c:pt idx="3077">
                  <c:v>k=3078</c:v>
                </c:pt>
                <c:pt idx="3078">
                  <c:v>k=3079</c:v>
                </c:pt>
                <c:pt idx="3079">
                  <c:v>k=3080</c:v>
                </c:pt>
                <c:pt idx="3080">
                  <c:v>k=3081</c:v>
                </c:pt>
                <c:pt idx="3081">
                  <c:v>k=3082</c:v>
                </c:pt>
                <c:pt idx="3082">
                  <c:v>k=3083</c:v>
                </c:pt>
                <c:pt idx="3083">
                  <c:v>k=3084</c:v>
                </c:pt>
                <c:pt idx="3084">
                  <c:v>k=3085</c:v>
                </c:pt>
                <c:pt idx="3085">
                  <c:v>k=3086</c:v>
                </c:pt>
                <c:pt idx="3086">
                  <c:v>k=3087</c:v>
                </c:pt>
                <c:pt idx="3087">
                  <c:v>k=3088</c:v>
                </c:pt>
                <c:pt idx="3088">
                  <c:v>k=3089</c:v>
                </c:pt>
                <c:pt idx="3089">
                  <c:v>k=3090</c:v>
                </c:pt>
                <c:pt idx="3090">
                  <c:v>k=3091</c:v>
                </c:pt>
                <c:pt idx="3091">
                  <c:v>k=3092</c:v>
                </c:pt>
                <c:pt idx="3092">
                  <c:v>k=3093</c:v>
                </c:pt>
                <c:pt idx="3093">
                  <c:v>k=3094</c:v>
                </c:pt>
                <c:pt idx="3094">
                  <c:v>k=3095</c:v>
                </c:pt>
                <c:pt idx="3095">
                  <c:v>k=3096</c:v>
                </c:pt>
                <c:pt idx="3096">
                  <c:v>k=3097</c:v>
                </c:pt>
                <c:pt idx="3097">
                  <c:v>k=3098</c:v>
                </c:pt>
                <c:pt idx="3098">
                  <c:v>k=3099</c:v>
                </c:pt>
                <c:pt idx="3099">
                  <c:v>k=3100</c:v>
                </c:pt>
                <c:pt idx="3100">
                  <c:v>k=3101</c:v>
                </c:pt>
                <c:pt idx="3101">
                  <c:v>k=3102</c:v>
                </c:pt>
                <c:pt idx="3102">
                  <c:v>k=3103</c:v>
                </c:pt>
                <c:pt idx="3103">
                  <c:v>k=3104</c:v>
                </c:pt>
                <c:pt idx="3104">
                  <c:v>k=3105</c:v>
                </c:pt>
                <c:pt idx="3105">
                  <c:v>k=3106</c:v>
                </c:pt>
                <c:pt idx="3106">
                  <c:v>k=3107</c:v>
                </c:pt>
                <c:pt idx="3107">
                  <c:v>k=3108</c:v>
                </c:pt>
                <c:pt idx="3108">
                  <c:v>k=3109</c:v>
                </c:pt>
                <c:pt idx="3109">
                  <c:v>k=3110</c:v>
                </c:pt>
                <c:pt idx="3110">
                  <c:v>k=3111</c:v>
                </c:pt>
                <c:pt idx="3111">
                  <c:v>k=3112</c:v>
                </c:pt>
                <c:pt idx="3112">
                  <c:v>k=3113</c:v>
                </c:pt>
                <c:pt idx="3113">
                  <c:v>k=3114</c:v>
                </c:pt>
                <c:pt idx="3114">
                  <c:v>k=3115</c:v>
                </c:pt>
                <c:pt idx="3115">
                  <c:v>k=3116</c:v>
                </c:pt>
                <c:pt idx="3116">
                  <c:v>k=3117</c:v>
                </c:pt>
                <c:pt idx="3117">
                  <c:v>k=3118</c:v>
                </c:pt>
                <c:pt idx="3118">
                  <c:v>k=3119</c:v>
                </c:pt>
                <c:pt idx="3119">
                  <c:v>k=3120</c:v>
                </c:pt>
                <c:pt idx="3120">
                  <c:v>k=3121</c:v>
                </c:pt>
                <c:pt idx="3121">
                  <c:v>k=3122</c:v>
                </c:pt>
                <c:pt idx="3122">
                  <c:v>k=3123</c:v>
                </c:pt>
                <c:pt idx="3123">
                  <c:v>k=3124</c:v>
                </c:pt>
                <c:pt idx="3124">
                  <c:v>k=3125</c:v>
                </c:pt>
                <c:pt idx="3125">
                  <c:v>k=3126</c:v>
                </c:pt>
                <c:pt idx="3126">
                  <c:v>k=3127</c:v>
                </c:pt>
                <c:pt idx="3127">
                  <c:v>k=3128</c:v>
                </c:pt>
                <c:pt idx="3128">
                  <c:v>k=3129</c:v>
                </c:pt>
                <c:pt idx="3129">
                  <c:v>k=3130</c:v>
                </c:pt>
                <c:pt idx="3130">
                  <c:v>k=3131</c:v>
                </c:pt>
                <c:pt idx="3131">
                  <c:v>k=3132</c:v>
                </c:pt>
                <c:pt idx="3132">
                  <c:v>k=3133</c:v>
                </c:pt>
                <c:pt idx="3133">
                  <c:v>k=3134</c:v>
                </c:pt>
                <c:pt idx="3134">
                  <c:v>k=3135</c:v>
                </c:pt>
                <c:pt idx="3135">
                  <c:v>k=3136</c:v>
                </c:pt>
                <c:pt idx="3136">
                  <c:v>k=3137</c:v>
                </c:pt>
                <c:pt idx="3137">
                  <c:v>k=3138</c:v>
                </c:pt>
                <c:pt idx="3138">
                  <c:v>k=3139</c:v>
                </c:pt>
                <c:pt idx="3139">
                  <c:v>k=3140</c:v>
                </c:pt>
                <c:pt idx="3140">
                  <c:v>k=3141</c:v>
                </c:pt>
                <c:pt idx="3141">
                  <c:v>k=3142</c:v>
                </c:pt>
                <c:pt idx="3142">
                  <c:v>k=3143</c:v>
                </c:pt>
                <c:pt idx="3143">
                  <c:v>k=3144</c:v>
                </c:pt>
                <c:pt idx="3144">
                  <c:v>k=3145</c:v>
                </c:pt>
                <c:pt idx="3145">
                  <c:v>k=3146</c:v>
                </c:pt>
                <c:pt idx="3146">
                  <c:v>k=3147</c:v>
                </c:pt>
                <c:pt idx="3147">
                  <c:v>k=3148</c:v>
                </c:pt>
                <c:pt idx="3148">
                  <c:v>k=3149</c:v>
                </c:pt>
                <c:pt idx="3149">
                  <c:v>k=3150</c:v>
                </c:pt>
                <c:pt idx="3150">
                  <c:v>k=3151</c:v>
                </c:pt>
                <c:pt idx="3151">
                  <c:v>k=3152</c:v>
                </c:pt>
                <c:pt idx="3152">
                  <c:v>k=3153</c:v>
                </c:pt>
                <c:pt idx="3153">
                  <c:v>k=3154</c:v>
                </c:pt>
                <c:pt idx="3154">
                  <c:v>k=3155</c:v>
                </c:pt>
                <c:pt idx="3155">
                  <c:v>k=3156</c:v>
                </c:pt>
                <c:pt idx="3156">
                  <c:v>k=3157</c:v>
                </c:pt>
                <c:pt idx="3157">
                  <c:v>k=3158</c:v>
                </c:pt>
                <c:pt idx="3158">
                  <c:v>k=3159</c:v>
                </c:pt>
                <c:pt idx="3159">
                  <c:v>k=3160</c:v>
                </c:pt>
                <c:pt idx="3160">
                  <c:v>k=3161</c:v>
                </c:pt>
                <c:pt idx="3161">
                  <c:v>k=3162</c:v>
                </c:pt>
                <c:pt idx="3162">
                  <c:v>k=3163</c:v>
                </c:pt>
                <c:pt idx="3163">
                  <c:v>k=3164</c:v>
                </c:pt>
                <c:pt idx="3164">
                  <c:v>k=3165</c:v>
                </c:pt>
                <c:pt idx="3165">
                  <c:v>k=3166</c:v>
                </c:pt>
                <c:pt idx="3166">
                  <c:v>k=3167</c:v>
                </c:pt>
                <c:pt idx="3167">
                  <c:v>k=3168</c:v>
                </c:pt>
                <c:pt idx="3168">
                  <c:v>k=3169</c:v>
                </c:pt>
                <c:pt idx="3169">
                  <c:v>k=3170</c:v>
                </c:pt>
                <c:pt idx="3170">
                  <c:v>k=3171</c:v>
                </c:pt>
                <c:pt idx="3171">
                  <c:v>k=3172</c:v>
                </c:pt>
                <c:pt idx="3172">
                  <c:v>k=3173</c:v>
                </c:pt>
                <c:pt idx="3173">
                  <c:v>k=3174</c:v>
                </c:pt>
                <c:pt idx="3174">
                  <c:v>k=3175</c:v>
                </c:pt>
                <c:pt idx="3175">
                  <c:v>k=3176</c:v>
                </c:pt>
                <c:pt idx="3176">
                  <c:v>k=3177</c:v>
                </c:pt>
                <c:pt idx="3177">
                  <c:v>k=3178</c:v>
                </c:pt>
                <c:pt idx="3178">
                  <c:v>k=3179</c:v>
                </c:pt>
                <c:pt idx="3179">
                  <c:v>k=3180</c:v>
                </c:pt>
                <c:pt idx="3180">
                  <c:v>k=3181</c:v>
                </c:pt>
                <c:pt idx="3181">
                  <c:v>k=3182</c:v>
                </c:pt>
                <c:pt idx="3182">
                  <c:v>k=3183</c:v>
                </c:pt>
                <c:pt idx="3183">
                  <c:v>k=3184</c:v>
                </c:pt>
                <c:pt idx="3184">
                  <c:v>k=3185</c:v>
                </c:pt>
                <c:pt idx="3185">
                  <c:v>k=3186</c:v>
                </c:pt>
                <c:pt idx="3186">
                  <c:v>k=3187</c:v>
                </c:pt>
                <c:pt idx="3187">
                  <c:v>k=3188</c:v>
                </c:pt>
                <c:pt idx="3188">
                  <c:v>k=3189</c:v>
                </c:pt>
                <c:pt idx="3189">
                  <c:v>k=3190</c:v>
                </c:pt>
                <c:pt idx="3190">
                  <c:v>k=3191</c:v>
                </c:pt>
                <c:pt idx="3191">
                  <c:v>k=3192</c:v>
                </c:pt>
                <c:pt idx="3192">
                  <c:v>k=3193</c:v>
                </c:pt>
                <c:pt idx="3193">
                  <c:v>k=3194</c:v>
                </c:pt>
                <c:pt idx="3194">
                  <c:v>k=3195</c:v>
                </c:pt>
                <c:pt idx="3195">
                  <c:v>k=3196</c:v>
                </c:pt>
                <c:pt idx="3196">
                  <c:v>k=3197</c:v>
                </c:pt>
                <c:pt idx="3197">
                  <c:v>k=3198</c:v>
                </c:pt>
                <c:pt idx="3198">
                  <c:v>k=3199</c:v>
                </c:pt>
                <c:pt idx="3199">
                  <c:v>k=3200</c:v>
                </c:pt>
                <c:pt idx="3200">
                  <c:v>k=3201</c:v>
                </c:pt>
                <c:pt idx="3201">
                  <c:v>k=3202</c:v>
                </c:pt>
                <c:pt idx="3202">
                  <c:v>k=3203</c:v>
                </c:pt>
                <c:pt idx="3203">
                  <c:v>k=3204</c:v>
                </c:pt>
                <c:pt idx="3204">
                  <c:v>k=3205</c:v>
                </c:pt>
                <c:pt idx="3205">
                  <c:v>k=3206</c:v>
                </c:pt>
                <c:pt idx="3206">
                  <c:v>k=3207</c:v>
                </c:pt>
                <c:pt idx="3207">
                  <c:v>k=3208</c:v>
                </c:pt>
                <c:pt idx="3208">
                  <c:v>k=3209</c:v>
                </c:pt>
                <c:pt idx="3209">
                  <c:v>k=3210</c:v>
                </c:pt>
                <c:pt idx="3210">
                  <c:v>k=3211</c:v>
                </c:pt>
                <c:pt idx="3211">
                  <c:v>k=3212</c:v>
                </c:pt>
                <c:pt idx="3212">
                  <c:v>k=3213</c:v>
                </c:pt>
                <c:pt idx="3213">
                  <c:v>k=3214</c:v>
                </c:pt>
                <c:pt idx="3214">
                  <c:v>k=3215</c:v>
                </c:pt>
                <c:pt idx="3215">
                  <c:v>k=3216</c:v>
                </c:pt>
                <c:pt idx="3216">
                  <c:v>k=3217</c:v>
                </c:pt>
                <c:pt idx="3217">
                  <c:v>k=3218</c:v>
                </c:pt>
                <c:pt idx="3218">
                  <c:v>k=3219</c:v>
                </c:pt>
                <c:pt idx="3219">
                  <c:v>k=3220</c:v>
                </c:pt>
                <c:pt idx="3220">
                  <c:v>k=3221</c:v>
                </c:pt>
                <c:pt idx="3221">
                  <c:v>k=3222</c:v>
                </c:pt>
                <c:pt idx="3222">
                  <c:v>k=3223</c:v>
                </c:pt>
                <c:pt idx="3223">
                  <c:v>k=3224</c:v>
                </c:pt>
                <c:pt idx="3224">
                  <c:v>k=3225</c:v>
                </c:pt>
                <c:pt idx="3225">
                  <c:v>k=3226</c:v>
                </c:pt>
                <c:pt idx="3226">
                  <c:v>k=3227</c:v>
                </c:pt>
                <c:pt idx="3227">
                  <c:v>k=3228</c:v>
                </c:pt>
                <c:pt idx="3228">
                  <c:v>k=3229</c:v>
                </c:pt>
                <c:pt idx="3229">
                  <c:v>k=3230</c:v>
                </c:pt>
                <c:pt idx="3230">
                  <c:v>k=3231</c:v>
                </c:pt>
                <c:pt idx="3231">
                  <c:v>k=3232</c:v>
                </c:pt>
                <c:pt idx="3232">
                  <c:v>k=3233</c:v>
                </c:pt>
                <c:pt idx="3233">
                  <c:v>k=3234</c:v>
                </c:pt>
                <c:pt idx="3234">
                  <c:v>k=3235</c:v>
                </c:pt>
                <c:pt idx="3235">
                  <c:v>k=3236</c:v>
                </c:pt>
                <c:pt idx="3236">
                  <c:v>k=3237</c:v>
                </c:pt>
                <c:pt idx="3237">
                  <c:v>k=3238</c:v>
                </c:pt>
                <c:pt idx="3238">
                  <c:v>k=3239</c:v>
                </c:pt>
                <c:pt idx="3239">
                  <c:v>k=3240</c:v>
                </c:pt>
              </c:strCache>
            </c:strRef>
          </c:xVal>
          <c:yVal>
            <c:numRef>
              <c:f>xb_vrtest!$B$1:$B$3240</c:f>
              <c:numCache>
                <c:formatCode>General</c:formatCode>
                <c:ptCount val="3240"/>
                <c:pt idx="1">
                  <c:v>0.96987492070093995</c:v>
                </c:pt>
                <c:pt idx="2">
                  <c:v>0.95895565409977501</c:v>
                </c:pt>
                <c:pt idx="3">
                  <c:v>0.95634776591836301</c:v>
                </c:pt>
                <c:pt idx="4">
                  <c:v>0.95525783816125898</c:v>
                </c:pt>
                <c:pt idx="5">
                  <c:v>0.95732006659602598</c:v>
                </c:pt>
                <c:pt idx="6">
                  <c:v>0.96009930120272002</c:v>
                </c:pt>
                <c:pt idx="7">
                  <c:v>0.95844451977844902</c:v>
                </c:pt>
                <c:pt idx="8">
                  <c:v>0.96030076496022299</c:v>
                </c:pt>
                <c:pt idx="9">
                  <c:v>0.96523112563854696</c:v>
                </c:pt>
                <c:pt idx="10">
                  <c:v>0.96866469472765104</c:v>
                </c:pt>
                <c:pt idx="11">
                  <c:v>0.96860505564514099</c:v>
                </c:pt>
                <c:pt idx="12">
                  <c:v>0.96630005195239999</c:v>
                </c:pt>
                <c:pt idx="13">
                  <c:v>0.96659995528653397</c:v>
                </c:pt>
                <c:pt idx="14">
                  <c:v>0.96889596713803094</c:v>
                </c:pt>
                <c:pt idx="15">
                  <c:v>0.97032807227983398</c:v>
                </c:pt>
                <c:pt idx="16">
                  <c:v>0.97018853789438397</c:v>
                </c:pt>
                <c:pt idx="17">
                  <c:v>0.97063842376767895</c:v>
                </c:pt>
                <c:pt idx="18">
                  <c:v>0.97249819176939201</c:v>
                </c:pt>
                <c:pt idx="19">
                  <c:v>0.97368902352640097</c:v>
                </c:pt>
                <c:pt idx="20">
                  <c:v>0.97529066328333502</c:v>
                </c:pt>
                <c:pt idx="21">
                  <c:v>0.97675568751875896</c:v>
                </c:pt>
                <c:pt idx="22">
                  <c:v>0.97942605131960203</c:v>
                </c:pt>
                <c:pt idx="23">
                  <c:v>0.98187590444274098</c:v>
                </c:pt>
                <c:pt idx="24">
                  <c:v>0.98383923233797799</c:v>
                </c:pt>
                <c:pt idx="25">
                  <c:v>0.98410616007609097</c:v>
                </c:pt>
                <c:pt idx="26">
                  <c:v>0.98269970196749501</c:v>
                </c:pt>
                <c:pt idx="27">
                  <c:v>0.983519983242781</c:v>
                </c:pt>
                <c:pt idx="28">
                  <c:v>0.98353537967507199</c:v>
                </c:pt>
                <c:pt idx="29">
                  <c:v>0.98379529674225896</c:v>
                </c:pt>
                <c:pt idx="30">
                  <c:v>0.98312642734210298</c:v>
                </c:pt>
                <c:pt idx="31">
                  <c:v>0.98180712865269204</c:v>
                </c:pt>
                <c:pt idx="32">
                  <c:v>0.98125464393344697</c:v>
                </c:pt>
                <c:pt idx="33">
                  <c:v>0.97875329725039995</c:v>
                </c:pt>
                <c:pt idx="34">
                  <c:v>0.97465090963567602</c:v>
                </c:pt>
                <c:pt idx="35">
                  <c:v>0.97083441010360905</c:v>
                </c:pt>
                <c:pt idx="36">
                  <c:v>0.96655011826741599</c:v>
                </c:pt>
                <c:pt idx="37">
                  <c:v>0.96261249175896302</c:v>
                </c:pt>
                <c:pt idx="38">
                  <c:v>0.95968709197177804</c:v>
                </c:pt>
                <c:pt idx="39">
                  <c:v>0.95687880383797197</c:v>
                </c:pt>
                <c:pt idx="40">
                  <c:v>0.953685732334841</c:v>
                </c:pt>
                <c:pt idx="41">
                  <c:v>0.950962066613952</c:v>
                </c:pt>
                <c:pt idx="42">
                  <c:v>0.94834862574339895</c:v>
                </c:pt>
                <c:pt idx="43">
                  <c:v>0.94546186719040504</c:v>
                </c:pt>
                <c:pt idx="44">
                  <c:v>0.94314231059047404</c:v>
                </c:pt>
                <c:pt idx="45">
                  <c:v>0.93962847258428805</c:v>
                </c:pt>
                <c:pt idx="46">
                  <c:v>0.93639756767686799</c:v>
                </c:pt>
                <c:pt idx="47">
                  <c:v>0.93330948990656004</c:v>
                </c:pt>
                <c:pt idx="48">
                  <c:v>0.92991670313215502</c:v>
                </c:pt>
                <c:pt idx="49">
                  <c:v>0.92735323823810201</c:v>
                </c:pt>
                <c:pt idx="50">
                  <c:v>0.92572512131675699</c:v>
                </c:pt>
                <c:pt idx="51">
                  <c:v>0.92402167188593798</c:v>
                </c:pt>
                <c:pt idx="52">
                  <c:v>0.92253499472051004</c:v>
                </c:pt>
                <c:pt idx="53">
                  <c:v>0.92040202483371103</c:v>
                </c:pt>
                <c:pt idx="54">
                  <c:v>0.91829582021613798</c:v>
                </c:pt>
                <c:pt idx="55">
                  <c:v>0.91808922228404799</c:v>
                </c:pt>
                <c:pt idx="56">
                  <c:v>0.917643640667829</c:v>
                </c:pt>
                <c:pt idx="57">
                  <c:v>0.91725414955746698</c:v>
                </c:pt>
                <c:pt idx="58">
                  <c:v>0.91736138096561703</c:v>
                </c:pt>
                <c:pt idx="59">
                  <c:v>0.91791733325527802</c:v>
                </c:pt>
                <c:pt idx="60">
                  <c:v>0.91839287148030901</c:v>
                </c:pt>
                <c:pt idx="61">
                  <c:v>0.91860446042399602</c:v>
                </c:pt>
                <c:pt idx="62">
                  <c:v>0.919452984066362</c:v>
                </c:pt>
                <c:pt idx="63">
                  <c:v>0.92038855007107001</c:v>
                </c:pt>
                <c:pt idx="64">
                  <c:v>0.92087585715893405</c:v>
                </c:pt>
                <c:pt idx="65">
                  <c:v>0.92150040319844095</c:v>
                </c:pt>
                <c:pt idx="66">
                  <c:v>0.92292648522728904</c:v>
                </c:pt>
                <c:pt idx="67">
                  <c:v>0.92451302409737601</c:v>
                </c:pt>
                <c:pt idx="68">
                  <c:v>0.92687460764393304</c:v>
                </c:pt>
                <c:pt idx="69">
                  <c:v>0.92938608520018096</c:v>
                </c:pt>
                <c:pt idx="70">
                  <c:v>0.93165588563761004</c:v>
                </c:pt>
                <c:pt idx="71">
                  <c:v>0.93426557256271903</c:v>
                </c:pt>
                <c:pt idx="72">
                  <c:v>0.93672193274189297</c:v>
                </c:pt>
                <c:pt idx="73">
                  <c:v>0.93837744164428605</c:v>
                </c:pt>
                <c:pt idx="74">
                  <c:v>0.94012079829443096</c:v>
                </c:pt>
                <c:pt idx="75">
                  <c:v>0.94195297493610597</c:v>
                </c:pt>
                <c:pt idx="76">
                  <c:v>0.94442800464318</c:v>
                </c:pt>
                <c:pt idx="77">
                  <c:v>0.94731383031188099</c:v>
                </c:pt>
                <c:pt idx="78">
                  <c:v>0.950344696625542</c:v>
                </c:pt>
                <c:pt idx="79">
                  <c:v>0.95345568917356205</c:v>
                </c:pt>
                <c:pt idx="80">
                  <c:v>0.95728972861253703</c:v>
                </c:pt>
                <c:pt idx="81">
                  <c:v>0.96080313692292396</c:v>
                </c:pt>
                <c:pt idx="82">
                  <c:v>0.96457538658713105</c:v>
                </c:pt>
                <c:pt idx="83">
                  <c:v>0.96809205882295002</c:v>
                </c:pt>
                <c:pt idx="84">
                  <c:v>0.97146922160211102</c:v>
                </c:pt>
                <c:pt idx="85">
                  <c:v>0.97474258091444099</c:v>
                </c:pt>
                <c:pt idx="86">
                  <c:v>0.97834071886864904</c:v>
                </c:pt>
                <c:pt idx="87">
                  <c:v>0.98185616143117205</c:v>
                </c:pt>
                <c:pt idx="88">
                  <c:v>0.98536949881682701</c:v>
                </c:pt>
                <c:pt idx="89">
                  <c:v>0.98862478279454602</c:v>
                </c:pt>
                <c:pt idx="90">
                  <c:v>0.99267773469610898</c:v>
                </c:pt>
                <c:pt idx="91">
                  <c:v>0.995922442747329</c:v>
                </c:pt>
                <c:pt idx="92">
                  <c:v>0.99903028269810101</c:v>
                </c:pt>
                <c:pt idx="93">
                  <c:v>1.0020119891010599</c:v>
                </c:pt>
                <c:pt idx="94">
                  <c:v>1.00491175081978</c:v>
                </c:pt>
                <c:pt idx="95">
                  <c:v>1.0074491247083801</c:v>
                </c:pt>
                <c:pt idx="96">
                  <c:v>1.0098650626209</c:v>
                </c:pt>
                <c:pt idx="97">
                  <c:v>1.0121588785526101</c:v>
                </c:pt>
                <c:pt idx="98">
                  <c:v>1.0144315869349001</c:v>
                </c:pt>
                <c:pt idx="99">
                  <c:v>1.01671343503972</c:v>
                </c:pt>
                <c:pt idx="100">
                  <c:v>1.01859515514874</c:v>
                </c:pt>
                <c:pt idx="101">
                  <c:v>1.0206944139530201</c:v>
                </c:pt>
                <c:pt idx="102">
                  <c:v>1.0225388388191401</c:v>
                </c:pt>
                <c:pt idx="103">
                  <c:v>1.02427261089634</c:v>
                </c:pt>
                <c:pt idx="104">
                  <c:v>1.02582749754849</c:v>
                </c:pt>
                <c:pt idx="105">
                  <c:v>1.0283562588194699</c:v>
                </c:pt>
                <c:pt idx="106">
                  <c:v>1.03074873677713</c:v>
                </c:pt>
                <c:pt idx="107">
                  <c:v>1.0330851763715301</c:v>
                </c:pt>
                <c:pt idx="108">
                  <c:v>1.0351244306906699</c:v>
                </c:pt>
                <c:pt idx="109">
                  <c:v>1.03741774278304</c:v>
                </c:pt>
                <c:pt idx="110">
                  <c:v>1.03954223633747</c:v>
                </c:pt>
                <c:pt idx="111">
                  <c:v>1.0416549378184501</c:v>
                </c:pt>
                <c:pt idx="112">
                  <c:v>1.04342763661653</c:v>
                </c:pt>
                <c:pt idx="113">
                  <c:v>1.0450723400432</c:v>
                </c:pt>
                <c:pt idx="114">
                  <c:v>1.04702392108738</c:v>
                </c:pt>
                <c:pt idx="115">
                  <c:v>1.04922312881063</c:v>
                </c:pt>
                <c:pt idx="116">
                  <c:v>1.0507801801458201</c:v>
                </c:pt>
                <c:pt idx="117">
                  <c:v>1.0525324957493101</c:v>
                </c:pt>
                <c:pt idx="118">
                  <c:v>1.0539556281425799</c:v>
                </c:pt>
                <c:pt idx="119">
                  <c:v>1.0550110850057299</c:v>
                </c:pt>
                <c:pt idx="120">
                  <c:v>1.05570466311783</c:v>
                </c:pt>
                <c:pt idx="121">
                  <c:v>1.05642890268312</c:v>
                </c:pt>
                <c:pt idx="122">
                  <c:v>1.05708204501919</c:v>
                </c:pt>
                <c:pt idx="123">
                  <c:v>1.0578272363483701</c:v>
                </c:pt>
                <c:pt idx="124">
                  <c:v>1.05841654177496</c:v>
                </c:pt>
                <c:pt idx="125">
                  <c:v>1.05896853360235</c:v>
                </c:pt>
                <c:pt idx="126">
                  <c:v>1.0595159290574101</c:v>
                </c:pt>
                <c:pt idx="127">
                  <c:v>1.06013168241006</c:v>
                </c:pt>
                <c:pt idx="128">
                  <c:v>1.0608789474762499</c:v>
                </c:pt>
                <c:pt idx="129">
                  <c:v>1.0615130810073801</c:v>
                </c:pt>
                <c:pt idx="130">
                  <c:v>1.06232250433413</c:v>
                </c:pt>
                <c:pt idx="131">
                  <c:v>1.06343982091357</c:v>
                </c:pt>
                <c:pt idx="132">
                  <c:v>1.0640156335093001</c:v>
                </c:pt>
                <c:pt idx="133">
                  <c:v>1.06479644873157</c:v>
                </c:pt>
                <c:pt idx="134">
                  <c:v>1.0657720840062599</c:v>
                </c:pt>
                <c:pt idx="135">
                  <c:v>1.0668824485223001</c:v>
                </c:pt>
                <c:pt idx="136">
                  <c:v>1.0677865447298001</c:v>
                </c:pt>
                <c:pt idx="137">
                  <c:v>1.0691518369766699</c:v>
                </c:pt>
                <c:pt idx="138">
                  <c:v>1.0702993276117501</c:v>
                </c:pt>
                <c:pt idx="139">
                  <c:v>1.07135141290125</c:v>
                </c:pt>
                <c:pt idx="140">
                  <c:v>1.0723520172456</c:v>
                </c:pt>
                <c:pt idx="141">
                  <c:v>1.0733559082028601</c:v>
                </c:pt>
                <c:pt idx="142">
                  <c:v>1.0744818375129399</c:v>
                </c:pt>
                <c:pt idx="143">
                  <c:v>1.0759646124508</c:v>
                </c:pt>
                <c:pt idx="144">
                  <c:v>1.0774856509533901</c:v>
                </c:pt>
                <c:pt idx="145">
                  <c:v>1.0788720031286101</c:v>
                </c:pt>
                <c:pt idx="146">
                  <c:v>1.0804552201855</c:v>
                </c:pt>
                <c:pt idx="147">
                  <c:v>1.0821963946436199</c:v>
                </c:pt>
                <c:pt idx="148">
                  <c:v>1.0841772210549401</c:v>
                </c:pt>
                <c:pt idx="149">
                  <c:v>1.0860757792867901</c:v>
                </c:pt>
                <c:pt idx="150">
                  <c:v>1.08789054924628</c:v>
                </c:pt>
                <c:pt idx="151">
                  <c:v>1.0898477567120901</c:v>
                </c:pt>
                <c:pt idx="152">
                  <c:v>1.0917902141087601</c:v>
                </c:pt>
                <c:pt idx="153">
                  <c:v>1.0940427502832999</c:v>
                </c:pt>
                <c:pt idx="154">
                  <c:v>1.096140230277</c:v>
                </c:pt>
                <c:pt idx="155">
                  <c:v>1.0983519975839999</c:v>
                </c:pt>
                <c:pt idx="156">
                  <c:v>1.1004884028534001</c:v>
                </c:pt>
                <c:pt idx="157">
                  <c:v>1.10243335096238</c:v>
                </c:pt>
                <c:pt idx="158">
                  <c:v>1.1042867193278001</c:v>
                </c:pt>
                <c:pt idx="159">
                  <c:v>1.1059352639637099</c:v>
                </c:pt>
                <c:pt idx="160">
                  <c:v>1.10782267290951</c:v>
                </c:pt>
                <c:pt idx="161">
                  <c:v>1.1096843868874</c:v>
                </c:pt>
                <c:pt idx="162">
                  <c:v>1.11146026154049</c:v>
                </c:pt>
                <c:pt idx="163">
                  <c:v>1.1130399687254799</c:v>
                </c:pt>
                <c:pt idx="164">
                  <c:v>1.1147338907426201</c:v>
                </c:pt>
                <c:pt idx="165">
                  <c:v>1.1167666923423301</c:v>
                </c:pt>
                <c:pt idx="166">
                  <c:v>1.1187604235513</c:v>
                </c:pt>
                <c:pt idx="167">
                  <c:v>1.12068172127807</c:v>
                </c:pt>
                <c:pt idx="168">
                  <c:v>1.1225133763952899</c:v>
                </c:pt>
                <c:pt idx="169">
                  <c:v>1.1243306821519199</c:v>
                </c:pt>
                <c:pt idx="170">
                  <c:v>1.1260282227401299</c:v>
                </c:pt>
                <c:pt idx="171">
                  <c:v>1.1276218843719401</c:v>
                </c:pt>
                <c:pt idx="172">
                  <c:v>1.1293942264821299</c:v>
                </c:pt>
                <c:pt idx="173">
                  <c:v>1.1311320404857099</c:v>
                </c:pt>
                <c:pt idx="174">
                  <c:v>1.1329163071964601</c:v>
                </c:pt>
                <c:pt idx="175">
                  <c:v>1.13463891843405</c:v>
                </c:pt>
                <c:pt idx="176">
                  <c:v>1.1364178980419699</c:v>
                </c:pt>
                <c:pt idx="177">
                  <c:v>1.1380958795557301</c:v>
                </c:pt>
                <c:pt idx="178">
                  <c:v>1.13949717602326</c:v>
                </c:pt>
                <c:pt idx="179">
                  <c:v>1.1408911995923099</c:v>
                </c:pt>
                <c:pt idx="180">
                  <c:v>1.14260887594356</c:v>
                </c:pt>
                <c:pt idx="181">
                  <c:v>1.14421657634451</c:v>
                </c:pt>
                <c:pt idx="182">
                  <c:v>1.1457658058515801</c:v>
                </c:pt>
                <c:pt idx="183">
                  <c:v>1.1473711370086499</c:v>
                </c:pt>
                <c:pt idx="184">
                  <c:v>1.1488352010404399</c:v>
                </c:pt>
                <c:pt idx="185">
                  <c:v>1.1503970693537</c:v>
                </c:pt>
                <c:pt idx="186">
                  <c:v>1.1518591170188199</c:v>
                </c:pt>
                <c:pt idx="187">
                  <c:v>1.15336459821592</c:v>
                </c:pt>
                <c:pt idx="188">
                  <c:v>1.1545473643403501</c:v>
                </c:pt>
                <c:pt idx="189">
                  <c:v>1.1558076857328199</c:v>
                </c:pt>
                <c:pt idx="190">
                  <c:v>1.1569396927696001</c:v>
                </c:pt>
                <c:pt idx="191">
                  <c:v>1.1580148207366401</c:v>
                </c:pt>
                <c:pt idx="192">
                  <c:v>1.1592620173582899</c:v>
                </c:pt>
                <c:pt idx="193">
                  <c:v>1.1605932141466699</c:v>
                </c:pt>
                <c:pt idx="194">
                  <c:v>1.1615455564316599</c:v>
                </c:pt>
                <c:pt idx="195">
                  <c:v>1.1623108181702499</c:v>
                </c:pt>
                <c:pt idx="196">
                  <c:v>1.16292202096169</c:v>
                </c:pt>
                <c:pt idx="197">
                  <c:v>1.1636695903172001</c:v>
                </c:pt>
                <c:pt idx="198">
                  <c:v>1.1642624648511299</c:v>
                </c:pt>
                <c:pt idx="199">
                  <c:v>1.1648874760310299</c:v>
                </c:pt>
                <c:pt idx="200">
                  <c:v>1.16541094368167</c:v>
                </c:pt>
                <c:pt idx="201">
                  <c:v>1.16582387623636</c:v>
                </c:pt>
                <c:pt idx="202">
                  <c:v>1.1662406629384201</c:v>
                </c:pt>
                <c:pt idx="203">
                  <c:v>1.16679787914803</c:v>
                </c:pt>
                <c:pt idx="204">
                  <c:v>1.1672712131679699</c:v>
                </c:pt>
                <c:pt idx="205">
                  <c:v>1.16783118571655</c:v>
                </c:pt>
                <c:pt idx="206">
                  <c:v>1.1684511285252399</c:v>
                </c:pt>
                <c:pt idx="207">
                  <c:v>1.1689953421450601</c:v>
                </c:pt>
                <c:pt idx="208">
                  <c:v>1.16964872148917</c:v>
                </c:pt>
                <c:pt idx="209">
                  <c:v>1.1702790229925499</c:v>
                </c:pt>
                <c:pt idx="210">
                  <c:v>1.17100673102707</c:v>
                </c:pt>
                <c:pt idx="211">
                  <c:v>1.1718838112726999</c:v>
                </c:pt>
                <c:pt idx="212">
                  <c:v>1.1727315278617101</c:v>
                </c:pt>
                <c:pt idx="213">
                  <c:v>1.17374801763993</c:v>
                </c:pt>
                <c:pt idx="214">
                  <c:v>1.1748855271026299</c:v>
                </c:pt>
                <c:pt idx="215">
                  <c:v>1.1760761896033101</c:v>
                </c:pt>
                <c:pt idx="216">
                  <c:v>1.1772441086707099</c:v>
                </c:pt>
                <c:pt idx="217">
                  <c:v>1.17855452325068</c:v>
                </c:pt>
                <c:pt idx="218">
                  <c:v>1.17986170617014</c:v>
                </c:pt>
                <c:pt idx="219">
                  <c:v>1.1814297232840401</c:v>
                </c:pt>
                <c:pt idx="220">
                  <c:v>1.18315431724072</c:v>
                </c:pt>
                <c:pt idx="221">
                  <c:v>1.1849721212340301</c:v>
                </c:pt>
                <c:pt idx="222">
                  <c:v>1.1866113994533001</c:v>
                </c:pt>
                <c:pt idx="223">
                  <c:v>1.18834602102929</c:v>
                </c:pt>
                <c:pt idx="224">
                  <c:v>1.18991187611979</c:v>
                </c:pt>
                <c:pt idx="225">
                  <c:v>1.1913757274304899</c:v>
                </c:pt>
                <c:pt idx="226">
                  <c:v>1.1930047810811</c:v>
                </c:pt>
                <c:pt idx="227">
                  <c:v>1.1946702414403501</c:v>
                </c:pt>
                <c:pt idx="228">
                  <c:v>1.1963827824533999</c:v>
                </c:pt>
                <c:pt idx="229">
                  <c:v>1.19812565206653</c:v>
                </c:pt>
                <c:pt idx="230">
                  <c:v>1.19982816714439</c:v>
                </c:pt>
                <c:pt idx="231">
                  <c:v>1.2014616626007799</c:v>
                </c:pt>
                <c:pt idx="232">
                  <c:v>1.20317412395446</c:v>
                </c:pt>
                <c:pt idx="233">
                  <c:v>1.20490614908433</c:v>
                </c:pt>
                <c:pt idx="234">
                  <c:v>1.2066394020000799</c:v>
                </c:pt>
                <c:pt idx="235">
                  <c:v>1.2085758926874299</c:v>
                </c:pt>
                <c:pt idx="236">
                  <c:v>1.21046677308873</c:v>
                </c:pt>
                <c:pt idx="237">
                  <c:v>1.21233941091152</c:v>
                </c:pt>
                <c:pt idx="238">
                  <c:v>1.2141479323417901</c:v>
                </c:pt>
                <c:pt idx="239">
                  <c:v>1.2159197407467299</c:v>
                </c:pt>
                <c:pt idx="240">
                  <c:v>1.2177940898809601</c:v>
                </c:pt>
                <c:pt idx="241">
                  <c:v>1.21970858361961</c:v>
                </c:pt>
                <c:pt idx="242">
                  <c:v>1.2214745646785901</c:v>
                </c:pt>
                <c:pt idx="243">
                  <c:v>1.22327004415972</c:v>
                </c:pt>
                <c:pt idx="244">
                  <c:v>1.2249295051625499</c:v>
                </c:pt>
                <c:pt idx="245">
                  <c:v>1.2267386778296401</c:v>
                </c:pt>
                <c:pt idx="246">
                  <c:v>1.2284792196251499</c:v>
                </c:pt>
                <c:pt idx="247">
                  <c:v>1.23020539670687</c:v>
                </c:pt>
                <c:pt idx="248">
                  <c:v>1.2321371729291699</c:v>
                </c:pt>
                <c:pt idx="249">
                  <c:v>1.23402139923551</c:v>
                </c:pt>
                <c:pt idx="250">
                  <c:v>1.23575545360628</c:v>
                </c:pt>
                <c:pt idx="251">
                  <c:v>1.2375452824485</c:v>
                </c:pt>
                <c:pt idx="252">
                  <c:v>1.2393680817250501</c:v>
                </c:pt>
                <c:pt idx="253">
                  <c:v>1.2408737394523499</c:v>
                </c:pt>
                <c:pt idx="254">
                  <c:v>1.24238144663197</c:v>
                </c:pt>
                <c:pt idx="255">
                  <c:v>1.2438985042950901</c:v>
                </c:pt>
                <c:pt idx="256">
                  <c:v>1.24545959991031</c:v>
                </c:pt>
                <c:pt idx="257">
                  <c:v>1.2469673638257399</c:v>
                </c:pt>
                <c:pt idx="258">
                  <c:v>1.2484743153120801</c:v>
                </c:pt>
                <c:pt idx="259">
                  <c:v>1.24975343075969</c:v>
                </c:pt>
                <c:pt idx="260">
                  <c:v>1.2509191861539699</c:v>
                </c:pt>
                <c:pt idx="261">
                  <c:v>1.2521776036104399</c:v>
                </c:pt>
                <c:pt idx="262">
                  <c:v>1.25336099640704</c:v>
                </c:pt>
                <c:pt idx="263">
                  <c:v>1.25461035806071</c:v>
                </c:pt>
                <c:pt idx="264">
                  <c:v>1.2558678691549701</c:v>
                </c:pt>
                <c:pt idx="265">
                  <c:v>1.25715051201218</c:v>
                </c:pt>
                <c:pt idx="266">
                  <c:v>1.2583928358055101</c:v>
                </c:pt>
                <c:pt idx="267">
                  <c:v>1.2595522951317999</c:v>
                </c:pt>
                <c:pt idx="268">
                  <c:v>1.26079856828391</c:v>
                </c:pt>
                <c:pt idx="269">
                  <c:v>1.2620803099462601</c:v>
                </c:pt>
                <c:pt idx="270">
                  <c:v>1.2634403762731801</c:v>
                </c:pt>
                <c:pt idx="271">
                  <c:v>1.2646187389086001</c:v>
                </c:pt>
                <c:pt idx="272">
                  <c:v>1.2658108997067199</c:v>
                </c:pt>
                <c:pt idx="273">
                  <c:v>1.2670763474676101</c:v>
                </c:pt>
                <c:pt idx="274">
                  <c:v>1.2683006720643</c:v>
                </c:pt>
                <c:pt idx="275">
                  <c:v>1.26962032067119</c:v>
                </c:pt>
                <c:pt idx="276">
                  <c:v>1.27092301988154</c:v>
                </c:pt>
                <c:pt idx="277">
                  <c:v>1.2721940594363901</c:v>
                </c:pt>
                <c:pt idx="278">
                  <c:v>1.2735434364748199</c:v>
                </c:pt>
                <c:pt idx="279">
                  <c:v>1.27483139551855</c:v>
                </c:pt>
                <c:pt idx="280">
                  <c:v>1.2760340258910301</c:v>
                </c:pt>
                <c:pt idx="281">
                  <c:v>1.27724796642593</c:v>
                </c:pt>
                <c:pt idx="282">
                  <c:v>1.2783977326878799</c:v>
                </c:pt>
                <c:pt idx="283">
                  <c:v>1.27945694953704</c:v>
                </c:pt>
                <c:pt idx="284">
                  <c:v>1.2804042026743301</c:v>
                </c:pt>
                <c:pt idx="285">
                  <c:v>1.28141562397034</c:v>
                </c:pt>
                <c:pt idx="286">
                  <c:v>1.2824815349424401</c:v>
                </c:pt>
                <c:pt idx="287">
                  <c:v>1.28345197299868</c:v>
                </c:pt>
                <c:pt idx="288">
                  <c:v>1.2844740825045999</c:v>
                </c:pt>
                <c:pt idx="289">
                  <c:v>1.2855962980868401</c:v>
                </c:pt>
                <c:pt idx="290">
                  <c:v>1.2868650745594501</c:v>
                </c:pt>
                <c:pt idx="291">
                  <c:v>1.28814391640684</c:v>
                </c:pt>
                <c:pt idx="292">
                  <c:v>1.2894605302493301</c:v>
                </c:pt>
                <c:pt idx="293">
                  <c:v>1.290748619892</c:v>
                </c:pt>
                <c:pt idx="294">
                  <c:v>1.2921526435614901</c:v>
                </c:pt>
                <c:pt idx="295">
                  <c:v>1.29356106251119</c:v>
                </c:pt>
                <c:pt idx="296">
                  <c:v>1.2949111792324599</c:v>
                </c:pt>
                <c:pt idx="297">
                  <c:v>1.2963741883434501</c:v>
                </c:pt>
                <c:pt idx="298">
                  <c:v>1.29774367488799</c:v>
                </c:pt>
                <c:pt idx="299">
                  <c:v>1.2990026093196001</c:v>
                </c:pt>
                <c:pt idx="300">
                  <c:v>1.30019721462307</c:v>
                </c:pt>
                <c:pt idx="301">
                  <c:v>1.30130183565566</c:v>
                </c:pt>
                <c:pt idx="302">
                  <c:v>1.30252035806114</c:v>
                </c:pt>
                <c:pt idx="303">
                  <c:v>1.3037300903422699</c:v>
                </c:pt>
                <c:pt idx="304">
                  <c:v>1.3049884355822801</c:v>
                </c:pt>
                <c:pt idx="305">
                  <c:v>1.30616883598932</c:v>
                </c:pt>
                <c:pt idx="306">
                  <c:v>1.30727367129686</c:v>
                </c:pt>
                <c:pt idx="307">
                  <c:v>1.3085143116986899</c:v>
                </c:pt>
                <c:pt idx="308">
                  <c:v>1.30966885794191</c:v>
                </c:pt>
                <c:pt idx="309">
                  <c:v>1.3108497552030101</c:v>
                </c:pt>
                <c:pt idx="310">
                  <c:v>1.3120391241779099</c:v>
                </c:pt>
                <c:pt idx="311">
                  <c:v>1.31325487373864</c:v>
                </c:pt>
                <c:pt idx="312">
                  <c:v>1.3144792553250999</c:v>
                </c:pt>
                <c:pt idx="313">
                  <c:v>1.3158269086613099</c:v>
                </c:pt>
                <c:pt idx="314">
                  <c:v>1.3170680399389401</c:v>
                </c:pt>
                <c:pt idx="315">
                  <c:v>1.3183409307259799</c:v>
                </c:pt>
                <c:pt idx="316">
                  <c:v>1.31966751293415</c:v>
                </c:pt>
                <c:pt idx="317">
                  <c:v>1.3210874503943599</c:v>
                </c:pt>
                <c:pt idx="318">
                  <c:v>1.3224974757682999</c:v>
                </c:pt>
                <c:pt idx="319">
                  <c:v>1.3238514153154901</c:v>
                </c:pt>
                <c:pt idx="320">
                  <c:v>1.32520824512007</c:v>
                </c:pt>
                <c:pt idx="321">
                  <c:v>1.3265714667675399</c:v>
                </c:pt>
                <c:pt idx="322">
                  <c:v>1.32802036112402</c:v>
                </c:pt>
                <c:pt idx="323">
                  <c:v>1.3294826432406399</c:v>
                </c:pt>
                <c:pt idx="324">
                  <c:v>1.3310004457715601</c:v>
                </c:pt>
                <c:pt idx="325">
                  <c:v>1.3325427634313001</c:v>
                </c:pt>
                <c:pt idx="326">
                  <c:v>1.3340970094286499</c:v>
                </c:pt>
                <c:pt idx="327">
                  <c:v>1.33577528497104</c:v>
                </c:pt>
                <c:pt idx="328">
                  <c:v>1.33726174564616</c:v>
                </c:pt>
                <c:pt idx="329">
                  <c:v>1.3387094468143801</c:v>
                </c:pt>
                <c:pt idx="330">
                  <c:v>1.34018020297397</c:v>
                </c:pt>
                <c:pt idx="331">
                  <c:v>1.34156386077192</c:v>
                </c:pt>
                <c:pt idx="332">
                  <c:v>1.34303148318018</c:v>
                </c:pt>
                <c:pt idx="333">
                  <c:v>1.34449602946966</c:v>
                </c:pt>
                <c:pt idx="334">
                  <c:v>1.3460850083203799</c:v>
                </c:pt>
                <c:pt idx="335">
                  <c:v>1.3476432926583499</c:v>
                </c:pt>
                <c:pt idx="336">
                  <c:v>1.3491663050176601</c:v>
                </c:pt>
                <c:pt idx="337">
                  <c:v>1.3504340049122101</c:v>
                </c:pt>
                <c:pt idx="338">
                  <c:v>1.3515881130524501</c:v>
                </c:pt>
                <c:pt idx="339">
                  <c:v>1.3526632240236001</c:v>
                </c:pt>
                <c:pt idx="340">
                  <c:v>1.3538190454071799</c:v>
                </c:pt>
                <c:pt idx="341">
                  <c:v>1.3548537170281201</c:v>
                </c:pt>
                <c:pt idx="342">
                  <c:v>1.3558368279733199</c:v>
                </c:pt>
                <c:pt idx="343">
                  <c:v>1.35675421702226</c:v>
                </c:pt>
                <c:pt idx="344">
                  <c:v>1.35765112944834</c:v>
                </c:pt>
                <c:pt idx="345">
                  <c:v>1.3586032535260499</c:v>
                </c:pt>
                <c:pt idx="346">
                  <c:v>1.3596514512628699</c:v>
                </c:pt>
                <c:pt idx="347">
                  <c:v>1.36064356227075</c:v>
                </c:pt>
                <c:pt idx="348">
                  <c:v>1.36157623149334</c:v>
                </c:pt>
                <c:pt idx="349">
                  <c:v>1.36242762817702</c:v>
                </c:pt>
                <c:pt idx="350">
                  <c:v>1.3633779554963901</c:v>
                </c:pt>
                <c:pt idx="351">
                  <c:v>1.3643241445991301</c:v>
                </c:pt>
                <c:pt idx="352">
                  <c:v>1.3653341174375999</c:v>
                </c:pt>
                <c:pt idx="353">
                  <c:v>1.36642880808718</c:v>
                </c:pt>
                <c:pt idx="354">
                  <c:v>1.36750375669075</c:v>
                </c:pt>
                <c:pt idx="355">
                  <c:v>1.3684338978580299</c:v>
                </c:pt>
                <c:pt idx="356">
                  <c:v>1.3694495571043599</c:v>
                </c:pt>
                <c:pt idx="357">
                  <c:v>1.3705933281627201</c:v>
                </c:pt>
                <c:pt idx="358">
                  <c:v>1.37156333263869</c:v>
                </c:pt>
                <c:pt idx="359">
                  <c:v>1.37245152800508</c:v>
                </c:pt>
                <c:pt idx="360">
                  <c:v>1.37333151439778</c:v>
                </c:pt>
                <c:pt idx="361">
                  <c:v>1.37412595739718</c:v>
                </c:pt>
                <c:pt idx="362">
                  <c:v>1.3750192836305599</c:v>
                </c:pt>
                <c:pt idx="363">
                  <c:v>1.3759582994864901</c:v>
                </c:pt>
                <c:pt idx="364">
                  <c:v>1.37674287629814</c:v>
                </c:pt>
                <c:pt idx="365">
                  <c:v>1.3776203349034899</c:v>
                </c:pt>
                <c:pt idx="366">
                  <c:v>1.3784764779467</c:v>
                </c:pt>
                <c:pt idx="367">
                  <c:v>1.37931171503203</c:v>
                </c:pt>
                <c:pt idx="368">
                  <c:v>1.38010289526254</c:v>
                </c:pt>
                <c:pt idx="369">
                  <c:v>1.38081544196566</c:v>
                </c:pt>
                <c:pt idx="370">
                  <c:v>1.3815303347666501</c:v>
                </c:pt>
                <c:pt idx="371">
                  <c:v>1.38225719116262</c:v>
                </c:pt>
                <c:pt idx="372">
                  <c:v>1.38296872131486</c:v>
                </c:pt>
                <c:pt idx="373">
                  <c:v>1.3836114489165401</c:v>
                </c:pt>
                <c:pt idx="374">
                  <c:v>1.3844011596014201</c:v>
                </c:pt>
                <c:pt idx="375">
                  <c:v>1.38506148620662</c:v>
                </c:pt>
                <c:pt idx="376">
                  <c:v>1.3857605346578501</c:v>
                </c:pt>
                <c:pt idx="377">
                  <c:v>1.3864870437811101</c:v>
                </c:pt>
                <c:pt idx="378">
                  <c:v>1.3873343419794999</c:v>
                </c:pt>
                <c:pt idx="379">
                  <c:v>1.3881885900083</c:v>
                </c:pt>
                <c:pt idx="380">
                  <c:v>1.3890725182378001</c:v>
                </c:pt>
                <c:pt idx="381">
                  <c:v>1.3899432980566999</c:v>
                </c:pt>
                <c:pt idx="382">
                  <c:v>1.39080411084166</c:v>
                </c:pt>
                <c:pt idx="383">
                  <c:v>1.3916820204753699</c:v>
                </c:pt>
                <c:pt idx="384">
                  <c:v>1.3925641895351599</c:v>
                </c:pt>
                <c:pt idx="385">
                  <c:v>1.39345036264212</c:v>
                </c:pt>
                <c:pt idx="386">
                  <c:v>1.3942980464051999</c:v>
                </c:pt>
                <c:pt idx="387">
                  <c:v>1.3950660580777301</c:v>
                </c:pt>
                <c:pt idx="388">
                  <c:v>1.3958867927077101</c:v>
                </c:pt>
                <c:pt idx="389">
                  <c:v>1.3968187392378</c:v>
                </c:pt>
                <c:pt idx="390">
                  <c:v>1.39774234035893</c:v>
                </c:pt>
                <c:pt idx="391">
                  <c:v>1.3986907762544001</c:v>
                </c:pt>
                <c:pt idx="392">
                  <c:v>1.39963840862223</c:v>
                </c:pt>
                <c:pt idx="393">
                  <c:v>1.40051981580792</c:v>
                </c:pt>
                <c:pt idx="394">
                  <c:v>1.40142066055569</c:v>
                </c:pt>
                <c:pt idx="395">
                  <c:v>1.4023390940148801</c:v>
                </c:pt>
                <c:pt idx="396">
                  <c:v>1.40316633147667</c:v>
                </c:pt>
                <c:pt idx="397">
                  <c:v>1.4039654692013399</c:v>
                </c:pt>
                <c:pt idx="398">
                  <c:v>1.404856408236</c:v>
                </c:pt>
                <c:pt idx="399">
                  <c:v>1.40569996482411</c:v>
                </c:pt>
                <c:pt idx="400">
                  <c:v>1.4065956328429301</c:v>
                </c:pt>
                <c:pt idx="401">
                  <c:v>1.40748389066196</c:v>
                </c:pt>
                <c:pt idx="402">
                  <c:v>1.4082823743503501</c:v>
                </c:pt>
                <c:pt idx="403">
                  <c:v>1.4090325715141001</c:v>
                </c:pt>
                <c:pt idx="404">
                  <c:v>1.40972958768555</c:v>
                </c:pt>
                <c:pt idx="405">
                  <c:v>1.4103813030730199</c:v>
                </c:pt>
                <c:pt idx="406">
                  <c:v>1.41093150764997</c:v>
                </c:pt>
                <c:pt idx="407">
                  <c:v>1.4114548135640601</c:v>
                </c:pt>
                <c:pt idx="408">
                  <c:v>1.4119862969652901</c:v>
                </c:pt>
                <c:pt idx="409">
                  <c:v>1.41250882601758</c:v>
                </c:pt>
                <c:pt idx="410">
                  <c:v>1.41296887194414</c:v>
                </c:pt>
                <c:pt idx="411">
                  <c:v>1.41332803914778</c:v>
                </c:pt>
                <c:pt idx="412">
                  <c:v>1.41373780983687</c:v>
                </c:pt>
                <c:pt idx="413">
                  <c:v>1.41401804704546</c:v>
                </c:pt>
                <c:pt idx="414">
                  <c:v>1.41426075399764</c:v>
                </c:pt>
                <c:pt idx="415">
                  <c:v>1.41440016059871</c:v>
                </c:pt>
                <c:pt idx="416">
                  <c:v>1.4145701857636599</c:v>
                </c:pt>
                <c:pt idx="417">
                  <c:v>1.41475226373509</c:v>
                </c:pt>
                <c:pt idx="418">
                  <c:v>1.41495022815796</c:v>
                </c:pt>
                <c:pt idx="419">
                  <c:v>1.4151263779110901</c:v>
                </c:pt>
                <c:pt idx="420">
                  <c:v>1.41521711339135</c:v>
                </c:pt>
                <c:pt idx="421">
                  <c:v>1.4153587442384401</c:v>
                </c:pt>
                <c:pt idx="422">
                  <c:v>1.41550658241776</c:v>
                </c:pt>
                <c:pt idx="423">
                  <c:v>1.4155860533398601</c:v>
                </c:pt>
                <c:pt idx="424">
                  <c:v>1.4156161411910499</c:v>
                </c:pt>
                <c:pt idx="425">
                  <c:v>1.41568501178488</c:v>
                </c:pt>
                <c:pt idx="426">
                  <c:v>1.4157044603203499</c:v>
                </c:pt>
                <c:pt idx="427">
                  <c:v>1.4157205906726</c:v>
                </c:pt>
                <c:pt idx="428">
                  <c:v>1.4157169337897599</c:v>
                </c:pt>
                <c:pt idx="429">
                  <c:v>1.41567248953548</c:v>
                </c:pt>
                <c:pt idx="430">
                  <c:v>1.4156189274505799</c:v>
                </c:pt>
                <c:pt idx="431">
                  <c:v>1.41563522429598</c:v>
                </c:pt>
                <c:pt idx="432">
                  <c:v>1.41569547394817</c:v>
                </c:pt>
                <c:pt idx="433">
                  <c:v>1.41572911412963</c:v>
                </c:pt>
                <c:pt idx="434">
                  <c:v>1.41570982808363</c:v>
                </c:pt>
                <c:pt idx="435">
                  <c:v>1.4157237980047199</c:v>
                </c:pt>
                <c:pt idx="436">
                  <c:v>1.41581614810245</c:v>
                </c:pt>
                <c:pt idx="437">
                  <c:v>1.4159760382232001</c:v>
                </c:pt>
                <c:pt idx="438">
                  <c:v>1.4161234039614601</c:v>
                </c:pt>
                <c:pt idx="439">
                  <c:v>1.4163107567864099</c:v>
                </c:pt>
                <c:pt idx="440">
                  <c:v>1.4165139258072901</c:v>
                </c:pt>
                <c:pt idx="441">
                  <c:v>1.4167120372330899</c:v>
                </c:pt>
                <c:pt idx="442">
                  <c:v>1.4168054590495001</c:v>
                </c:pt>
                <c:pt idx="443">
                  <c:v>1.4169250719427899</c:v>
                </c:pt>
                <c:pt idx="444">
                  <c:v>1.4170571495631501</c:v>
                </c:pt>
                <c:pt idx="445">
                  <c:v>1.41719762021428</c:v>
                </c:pt>
                <c:pt idx="446">
                  <c:v>1.4173899409410999</c:v>
                </c:pt>
                <c:pt idx="447">
                  <c:v>1.41751993012237</c:v>
                </c:pt>
                <c:pt idx="448">
                  <c:v>1.4176015117878</c:v>
                </c:pt>
                <c:pt idx="449">
                  <c:v>1.4177284982828999</c:v>
                </c:pt>
                <c:pt idx="450">
                  <c:v>1.4178577388356901</c:v>
                </c:pt>
                <c:pt idx="451">
                  <c:v>1.4178634350783601</c:v>
                </c:pt>
                <c:pt idx="452">
                  <c:v>1.4178160312402499</c:v>
                </c:pt>
                <c:pt idx="453">
                  <c:v>1.41776870155387</c:v>
                </c:pt>
                <c:pt idx="454">
                  <c:v>1.4177717518345301</c:v>
                </c:pt>
                <c:pt idx="455">
                  <c:v>1.4177999405436901</c:v>
                </c:pt>
                <c:pt idx="456">
                  <c:v>1.4178496643487399</c:v>
                </c:pt>
                <c:pt idx="457">
                  <c:v>1.41798115292045</c:v>
                </c:pt>
                <c:pt idx="458">
                  <c:v>1.4181543687398901</c:v>
                </c:pt>
                <c:pt idx="459">
                  <c:v>1.41832321936747</c:v>
                </c:pt>
                <c:pt idx="460">
                  <c:v>1.4185679218438401</c:v>
                </c:pt>
                <c:pt idx="461">
                  <c:v>1.4187946073125799</c:v>
                </c:pt>
                <c:pt idx="462">
                  <c:v>1.4190876336552201</c:v>
                </c:pt>
                <c:pt idx="463">
                  <c:v>1.4193561999375</c:v>
                </c:pt>
                <c:pt idx="464">
                  <c:v>1.4196091913237701</c:v>
                </c:pt>
                <c:pt idx="465">
                  <c:v>1.4197969115137801</c:v>
                </c:pt>
                <c:pt idx="466">
                  <c:v>1.4199346190822799</c:v>
                </c:pt>
                <c:pt idx="467">
                  <c:v>1.4201641313581399</c:v>
                </c:pt>
                <c:pt idx="468">
                  <c:v>1.4203907031081999</c:v>
                </c:pt>
                <c:pt idx="469">
                  <c:v>1.4205995412785799</c:v>
                </c:pt>
                <c:pt idx="470">
                  <c:v>1.42073609350576</c:v>
                </c:pt>
                <c:pt idx="471">
                  <c:v>1.420926273529</c:v>
                </c:pt>
                <c:pt idx="472">
                  <c:v>1.4210555415874899</c:v>
                </c:pt>
                <c:pt idx="473">
                  <c:v>1.4211679284795</c:v>
                </c:pt>
                <c:pt idx="474">
                  <c:v>1.42130312880027</c:v>
                </c:pt>
                <c:pt idx="475">
                  <c:v>1.4214464960215201</c:v>
                </c:pt>
                <c:pt idx="476">
                  <c:v>1.4216275362383599</c:v>
                </c:pt>
                <c:pt idx="477">
                  <c:v>1.42184877799835</c:v>
                </c:pt>
                <c:pt idx="478">
                  <c:v>1.4220580602345201</c:v>
                </c:pt>
                <c:pt idx="479">
                  <c:v>1.4222295527317801</c:v>
                </c:pt>
                <c:pt idx="480">
                  <c:v>1.4224961892338699</c:v>
                </c:pt>
                <c:pt idx="481">
                  <c:v>1.42278076528379</c:v>
                </c:pt>
                <c:pt idx="482">
                  <c:v>1.4230711442842801</c:v>
                </c:pt>
                <c:pt idx="483">
                  <c:v>1.42340875124082</c:v>
                </c:pt>
                <c:pt idx="484">
                  <c:v>1.4237924358746501</c:v>
                </c:pt>
                <c:pt idx="485">
                  <c:v>1.4241131918013199</c:v>
                </c:pt>
                <c:pt idx="486">
                  <c:v>1.42439508492941</c:v>
                </c:pt>
                <c:pt idx="487">
                  <c:v>1.4246392307874001</c:v>
                </c:pt>
                <c:pt idx="488">
                  <c:v>1.4248772004847701</c:v>
                </c:pt>
                <c:pt idx="489">
                  <c:v>1.4251674618513801</c:v>
                </c:pt>
                <c:pt idx="490">
                  <c:v>1.4254200973829001</c:v>
                </c:pt>
                <c:pt idx="491">
                  <c:v>1.4255607067016101</c:v>
                </c:pt>
                <c:pt idx="492">
                  <c:v>1.4257027308563801</c:v>
                </c:pt>
                <c:pt idx="493">
                  <c:v>1.4258745944708999</c:v>
                </c:pt>
                <c:pt idx="494">
                  <c:v>1.4260702196145401</c:v>
                </c:pt>
                <c:pt idx="495">
                  <c:v>1.4263242802313501</c:v>
                </c:pt>
                <c:pt idx="496">
                  <c:v>1.4266492309551999</c:v>
                </c:pt>
                <c:pt idx="497">
                  <c:v>1.4269627488138401</c:v>
                </c:pt>
                <c:pt idx="498">
                  <c:v>1.42725359285319</c:v>
                </c:pt>
                <c:pt idx="499">
                  <c:v>1.4275258357703799</c:v>
                </c:pt>
                <c:pt idx="500">
                  <c:v>1.4278001541004399</c:v>
                </c:pt>
                <c:pt idx="501">
                  <c:v>1.4280849282877099</c:v>
                </c:pt>
                <c:pt idx="502">
                  <c:v>1.4283354519585501</c:v>
                </c:pt>
                <c:pt idx="503">
                  <c:v>1.4286140058077701</c:v>
                </c:pt>
                <c:pt idx="504">
                  <c:v>1.42892531073608</c:v>
                </c:pt>
                <c:pt idx="505">
                  <c:v>1.429196312682</c:v>
                </c:pt>
                <c:pt idx="506">
                  <c:v>1.4293965913081901</c:v>
                </c:pt>
                <c:pt idx="507">
                  <c:v>1.4295863899429699</c:v>
                </c:pt>
                <c:pt idx="508">
                  <c:v>1.4297711841571199</c:v>
                </c:pt>
                <c:pt idx="509">
                  <c:v>1.4299204952058899</c:v>
                </c:pt>
                <c:pt idx="510">
                  <c:v>1.42998670031636</c:v>
                </c:pt>
                <c:pt idx="511">
                  <c:v>1.4301577994577499</c:v>
                </c:pt>
                <c:pt idx="512">
                  <c:v>1.4302652530597599</c:v>
                </c:pt>
                <c:pt idx="513">
                  <c:v>1.4303457390747201</c:v>
                </c:pt>
                <c:pt idx="514">
                  <c:v>1.4302999719471701</c:v>
                </c:pt>
                <c:pt idx="515">
                  <c:v>1.4302764105269099</c:v>
                </c:pt>
                <c:pt idx="516">
                  <c:v>1.4302116704458401</c:v>
                </c:pt>
                <c:pt idx="517">
                  <c:v>1.43009502311731</c:v>
                </c:pt>
                <c:pt idx="518">
                  <c:v>1.43003249435645</c:v>
                </c:pt>
                <c:pt idx="519">
                  <c:v>1.4300042470179799</c:v>
                </c:pt>
                <c:pt idx="520">
                  <c:v>1.4299370153056401</c:v>
                </c:pt>
                <c:pt idx="521">
                  <c:v>1.4299104527686901</c:v>
                </c:pt>
                <c:pt idx="522">
                  <c:v>1.4298839913617001</c:v>
                </c:pt>
                <c:pt idx="523">
                  <c:v>1.4298562372116099</c:v>
                </c:pt>
                <c:pt idx="524">
                  <c:v>1.4298694030736001</c:v>
                </c:pt>
                <c:pt idx="525">
                  <c:v>1.4298535370716201</c:v>
                </c:pt>
                <c:pt idx="526">
                  <c:v>1.4299513447057199</c:v>
                </c:pt>
                <c:pt idx="527">
                  <c:v>1.4300622368329301</c:v>
                </c:pt>
                <c:pt idx="528">
                  <c:v>1.43013598127793</c:v>
                </c:pt>
                <c:pt idx="529">
                  <c:v>1.43021910905976</c:v>
                </c:pt>
                <c:pt idx="530">
                  <c:v>1.43034363471036</c:v>
                </c:pt>
                <c:pt idx="531">
                  <c:v>1.4305146330726499</c:v>
                </c:pt>
                <c:pt idx="532">
                  <c:v>1.43066702587645</c:v>
                </c:pt>
                <c:pt idx="533">
                  <c:v>1.4307972903730699</c:v>
                </c:pt>
                <c:pt idx="534">
                  <c:v>1.43092801845878</c:v>
                </c:pt>
                <c:pt idx="535">
                  <c:v>1.4310720764470399</c:v>
                </c:pt>
                <c:pt idx="536">
                  <c:v>1.4312449697919201</c:v>
                </c:pt>
                <c:pt idx="537">
                  <c:v>1.43142424702368</c:v>
                </c:pt>
                <c:pt idx="538">
                  <c:v>1.4316828440491001</c:v>
                </c:pt>
                <c:pt idx="539">
                  <c:v>1.43200444641129</c:v>
                </c:pt>
                <c:pt idx="540">
                  <c:v>1.43229313529573</c:v>
                </c:pt>
                <c:pt idx="541">
                  <c:v>1.43250563946503</c:v>
                </c:pt>
                <c:pt idx="542">
                  <c:v>1.43281447666165</c:v>
                </c:pt>
                <c:pt idx="543">
                  <c:v>1.4331228316961699</c:v>
                </c:pt>
                <c:pt idx="544">
                  <c:v>1.4334549709170601</c:v>
                </c:pt>
                <c:pt idx="545">
                  <c:v>1.4337865581275899</c:v>
                </c:pt>
                <c:pt idx="546">
                  <c:v>1.4340695288179599</c:v>
                </c:pt>
                <c:pt idx="547">
                  <c:v>1.4343489643801099</c:v>
                </c:pt>
                <c:pt idx="548">
                  <c:v>1.4346508380610901</c:v>
                </c:pt>
                <c:pt idx="549">
                  <c:v>1.4349115016399401</c:v>
                </c:pt>
                <c:pt idx="550">
                  <c:v>1.4352527120612</c:v>
                </c:pt>
                <c:pt idx="551">
                  <c:v>1.43558964026799</c:v>
                </c:pt>
                <c:pt idx="552">
                  <c:v>1.4358972956984799</c:v>
                </c:pt>
                <c:pt idx="553">
                  <c:v>1.43622946367211</c:v>
                </c:pt>
                <c:pt idx="554">
                  <c:v>1.43658123356374</c:v>
                </c:pt>
                <c:pt idx="555">
                  <c:v>1.43687154286759</c:v>
                </c:pt>
                <c:pt idx="556">
                  <c:v>1.4371270798079101</c:v>
                </c:pt>
                <c:pt idx="557">
                  <c:v>1.4373790219232101</c:v>
                </c:pt>
                <c:pt idx="558">
                  <c:v>1.43757813380501</c:v>
                </c:pt>
                <c:pt idx="559">
                  <c:v>1.43779733963769</c:v>
                </c:pt>
                <c:pt idx="560">
                  <c:v>1.43799846512045</c:v>
                </c:pt>
                <c:pt idx="561">
                  <c:v>1.4381883174982799</c:v>
                </c:pt>
                <c:pt idx="562">
                  <c:v>1.4384167465820401</c:v>
                </c:pt>
                <c:pt idx="563">
                  <c:v>1.4386090612203699</c:v>
                </c:pt>
                <c:pt idx="564">
                  <c:v>1.4387613962244199</c:v>
                </c:pt>
                <c:pt idx="565">
                  <c:v>1.4389508887375599</c:v>
                </c:pt>
                <c:pt idx="566">
                  <c:v>1.43915656013088</c:v>
                </c:pt>
                <c:pt idx="567">
                  <c:v>1.43931380903294</c:v>
                </c:pt>
                <c:pt idx="568">
                  <c:v>1.4394649408634299</c:v>
                </c:pt>
                <c:pt idx="569">
                  <c:v>1.43956506688436</c:v>
                </c:pt>
                <c:pt idx="570">
                  <c:v>1.4396791105842599</c:v>
                </c:pt>
                <c:pt idx="571">
                  <c:v>1.43974957481138</c:v>
                </c:pt>
                <c:pt idx="572">
                  <c:v>1.4398264524438</c:v>
                </c:pt>
                <c:pt idx="573">
                  <c:v>1.4399099552214401</c:v>
                </c:pt>
                <c:pt idx="574">
                  <c:v>1.4400085488554799</c:v>
                </c:pt>
                <c:pt idx="575">
                  <c:v>1.4400501200717599</c:v>
                </c:pt>
                <c:pt idx="576">
                  <c:v>1.4400957202378399</c:v>
                </c:pt>
                <c:pt idx="577">
                  <c:v>1.4401106063867599</c:v>
                </c:pt>
                <c:pt idx="578">
                  <c:v>1.44008454553253</c:v>
                </c:pt>
                <c:pt idx="579">
                  <c:v>1.44003145736775</c:v>
                </c:pt>
                <c:pt idx="580">
                  <c:v>1.4399504339642699</c:v>
                </c:pt>
                <c:pt idx="581">
                  <c:v>1.4399458311036499</c:v>
                </c:pt>
                <c:pt idx="582">
                  <c:v>1.43994684282824</c:v>
                </c:pt>
                <c:pt idx="583">
                  <c:v>1.4398670508517799</c:v>
                </c:pt>
                <c:pt idx="584">
                  <c:v>1.4397496689707701</c:v>
                </c:pt>
                <c:pt idx="585">
                  <c:v>1.4396581113128999</c:v>
                </c:pt>
                <c:pt idx="586">
                  <c:v>1.43953032663244</c:v>
                </c:pt>
                <c:pt idx="587">
                  <c:v>1.4393988010905701</c:v>
                </c:pt>
                <c:pt idx="588">
                  <c:v>1.4392994550709499</c:v>
                </c:pt>
                <c:pt idx="589">
                  <c:v>1.4391888785378599</c:v>
                </c:pt>
                <c:pt idx="590">
                  <c:v>1.4390682580041401</c:v>
                </c:pt>
                <c:pt idx="591">
                  <c:v>1.4389881067997501</c:v>
                </c:pt>
                <c:pt idx="592">
                  <c:v>1.43884794019701</c:v>
                </c:pt>
                <c:pt idx="593">
                  <c:v>1.43871173635772</c:v>
                </c:pt>
                <c:pt idx="594">
                  <c:v>1.4385624301137301</c:v>
                </c:pt>
                <c:pt idx="595">
                  <c:v>1.4384546502567099</c:v>
                </c:pt>
                <c:pt idx="596">
                  <c:v>1.43831781254502</c:v>
                </c:pt>
                <c:pt idx="597">
                  <c:v>1.4382922281975801</c:v>
                </c:pt>
                <c:pt idx="598">
                  <c:v>1.43819589855448</c:v>
                </c:pt>
                <c:pt idx="599">
                  <c:v>1.43813843827139</c:v>
                </c:pt>
                <c:pt idx="600">
                  <c:v>1.4380607002880099</c:v>
                </c:pt>
                <c:pt idx="601">
                  <c:v>1.4380797884740499</c:v>
                </c:pt>
                <c:pt idx="602">
                  <c:v>1.4380826284844599</c:v>
                </c:pt>
                <c:pt idx="603">
                  <c:v>1.4380786276676301</c:v>
                </c:pt>
                <c:pt idx="604">
                  <c:v>1.43810784805086</c:v>
                </c:pt>
                <c:pt idx="605">
                  <c:v>1.43812304074651</c:v>
                </c:pt>
                <c:pt idx="606">
                  <c:v>1.4381291325435599</c:v>
                </c:pt>
                <c:pt idx="607">
                  <c:v>1.4380669085083799</c:v>
                </c:pt>
                <c:pt idx="608">
                  <c:v>1.4381026369640699</c:v>
                </c:pt>
                <c:pt idx="609">
                  <c:v>1.43817367097375</c:v>
                </c:pt>
                <c:pt idx="610">
                  <c:v>1.43828414670145</c:v>
                </c:pt>
                <c:pt idx="611">
                  <c:v>1.43835030495462</c:v>
                </c:pt>
                <c:pt idx="612">
                  <c:v>1.4384034388834399</c:v>
                </c:pt>
                <c:pt idx="613">
                  <c:v>1.43847991946832</c:v>
                </c:pt>
                <c:pt idx="614">
                  <c:v>1.4385177826715601</c:v>
                </c:pt>
                <c:pt idx="615">
                  <c:v>1.4385395974669499</c:v>
                </c:pt>
                <c:pt idx="616">
                  <c:v>1.4385504026373199</c:v>
                </c:pt>
                <c:pt idx="617">
                  <c:v>1.4386014236595599</c:v>
                </c:pt>
                <c:pt idx="618">
                  <c:v>1.4386423158727699</c:v>
                </c:pt>
                <c:pt idx="619">
                  <c:v>1.4386633544892999</c:v>
                </c:pt>
                <c:pt idx="620">
                  <c:v>1.43867580101723</c:v>
                </c:pt>
                <c:pt idx="621">
                  <c:v>1.4386966024455601</c:v>
                </c:pt>
                <c:pt idx="622">
                  <c:v>1.4386692192213699</c:v>
                </c:pt>
                <c:pt idx="623">
                  <c:v>1.43863492804904</c:v>
                </c:pt>
                <c:pt idx="624">
                  <c:v>1.43863798943295</c:v>
                </c:pt>
                <c:pt idx="625">
                  <c:v>1.43860679757349</c:v>
                </c:pt>
                <c:pt idx="626">
                  <c:v>1.43856484643142</c:v>
                </c:pt>
                <c:pt idx="627">
                  <c:v>1.4384804917351699</c:v>
                </c:pt>
                <c:pt idx="628">
                  <c:v>1.43844973181971</c:v>
                </c:pt>
                <c:pt idx="629">
                  <c:v>1.43842524881525</c:v>
                </c:pt>
                <c:pt idx="630">
                  <c:v>1.4383689847121699</c:v>
                </c:pt>
                <c:pt idx="631">
                  <c:v>1.4383485405267999</c:v>
                </c:pt>
                <c:pt idx="632">
                  <c:v>1.43827030065187</c:v>
                </c:pt>
                <c:pt idx="633">
                  <c:v>1.4381649667060501</c:v>
                </c:pt>
                <c:pt idx="634">
                  <c:v>1.43803398921145</c:v>
                </c:pt>
                <c:pt idx="635">
                  <c:v>1.43789849324395</c:v>
                </c:pt>
                <c:pt idx="636">
                  <c:v>1.43779456336309</c:v>
                </c:pt>
                <c:pt idx="637">
                  <c:v>1.4376968304114399</c:v>
                </c:pt>
                <c:pt idx="638">
                  <c:v>1.4375660424099399</c:v>
                </c:pt>
                <c:pt idx="639">
                  <c:v>1.4374544826075</c:v>
                </c:pt>
                <c:pt idx="640">
                  <c:v>1.43735408573023</c:v>
                </c:pt>
                <c:pt idx="641">
                  <c:v>1.43724961307712</c:v>
                </c:pt>
                <c:pt idx="642">
                  <c:v>1.4371763966954401</c:v>
                </c:pt>
                <c:pt idx="643">
                  <c:v>1.4371029870009799</c:v>
                </c:pt>
                <c:pt idx="644">
                  <c:v>1.4370042271710299</c:v>
                </c:pt>
                <c:pt idx="645">
                  <c:v>1.4368373367589999</c:v>
                </c:pt>
                <c:pt idx="646">
                  <c:v>1.4366438753804101</c:v>
                </c:pt>
                <c:pt idx="647">
                  <c:v>1.4364491241121</c:v>
                </c:pt>
                <c:pt idx="648">
                  <c:v>1.4362283695632501</c:v>
                </c:pt>
                <c:pt idx="649">
                  <c:v>1.43608145274378</c:v>
                </c:pt>
                <c:pt idx="650">
                  <c:v>1.43591934315962</c:v>
                </c:pt>
                <c:pt idx="651">
                  <c:v>1.4357284187409101</c:v>
                </c:pt>
                <c:pt idx="652">
                  <c:v>1.43554624862381</c:v>
                </c:pt>
                <c:pt idx="653">
                  <c:v>1.43536063328248</c:v>
                </c:pt>
                <c:pt idx="654">
                  <c:v>1.4351776367759499</c:v>
                </c:pt>
                <c:pt idx="655">
                  <c:v>1.43497563816039</c:v>
                </c:pt>
                <c:pt idx="656">
                  <c:v>1.43480778819185</c:v>
                </c:pt>
                <c:pt idx="657">
                  <c:v>1.43466201424935</c:v>
                </c:pt>
                <c:pt idx="658">
                  <c:v>1.4344950439652999</c:v>
                </c:pt>
                <c:pt idx="659">
                  <c:v>1.4343509124787599</c:v>
                </c:pt>
                <c:pt idx="660">
                  <c:v>1.43413125923831</c:v>
                </c:pt>
                <c:pt idx="661">
                  <c:v>1.4338863930035</c:v>
                </c:pt>
                <c:pt idx="662">
                  <c:v>1.43359545419839</c:v>
                </c:pt>
                <c:pt idx="663">
                  <c:v>1.4333131563486099</c:v>
                </c:pt>
                <c:pt idx="664">
                  <c:v>1.4330312800363501</c:v>
                </c:pt>
                <c:pt idx="665">
                  <c:v>1.43273878000139</c:v>
                </c:pt>
                <c:pt idx="666">
                  <c:v>1.43244965526844</c:v>
                </c:pt>
                <c:pt idx="667">
                  <c:v>1.4321754127425801</c:v>
                </c:pt>
                <c:pt idx="668">
                  <c:v>1.43185949893139</c:v>
                </c:pt>
                <c:pt idx="669">
                  <c:v>1.43150601568717</c:v>
                </c:pt>
                <c:pt idx="670">
                  <c:v>1.43115909747244</c:v>
                </c:pt>
                <c:pt idx="671">
                  <c:v>1.4307914230282499</c:v>
                </c:pt>
                <c:pt idx="672">
                  <c:v>1.43042398117631</c:v>
                </c:pt>
                <c:pt idx="673">
                  <c:v>1.43009117897657</c:v>
                </c:pt>
                <c:pt idx="674">
                  <c:v>1.42972466033997</c:v>
                </c:pt>
                <c:pt idx="675">
                  <c:v>1.4293457850765099</c:v>
                </c:pt>
                <c:pt idx="676">
                  <c:v>1.42901796756596</c:v>
                </c:pt>
                <c:pt idx="677">
                  <c:v>1.42869849650505</c:v>
                </c:pt>
                <c:pt idx="678">
                  <c:v>1.42838752470908</c:v>
                </c:pt>
                <c:pt idx="679">
                  <c:v>1.42807485004945</c:v>
                </c:pt>
                <c:pt idx="680">
                  <c:v>1.4277847331481099</c:v>
                </c:pt>
                <c:pt idx="681">
                  <c:v>1.4275063136616</c:v>
                </c:pt>
                <c:pt idx="682">
                  <c:v>1.42714956283663</c:v>
                </c:pt>
                <c:pt idx="683">
                  <c:v>1.4267584989995501</c:v>
                </c:pt>
                <c:pt idx="684">
                  <c:v>1.4263354444637499</c:v>
                </c:pt>
                <c:pt idx="685">
                  <c:v>1.4259545502511199</c:v>
                </c:pt>
                <c:pt idx="686">
                  <c:v>1.4255679074391601</c:v>
                </c:pt>
                <c:pt idx="687">
                  <c:v>1.42521756095303</c:v>
                </c:pt>
                <c:pt idx="688">
                  <c:v>1.42483314886873</c:v>
                </c:pt>
                <c:pt idx="689">
                  <c:v>1.4244390978694099</c:v>
                </c:pt>
                <c:pt idx="690">
                  <c:v>1.4240736788441</c:v>
                </c:pt>
                <c:pt idx="691">
                  <c:v>1.4237159542612901</c:v>
                </c:pt>
                <c:pt idx="692">
                  <c:v>1.42334951638725</c:v>
                </c:pt>
                <c:pt idx="693">
                  <c:v>1.4229387794783299</c:v>
                </c:pt>
                <c:pt idx="694">
                  <c:v>1.4225097166343701</c:v>
                </c:pt>
                <c:pt idx="695">
                  <c:v>1.4220579814627401</c:v>
                </c:pt>
                <c:pt idx="696">
                  <c:v>1.42162662732142</c:v>
                </c:pt>
                <c:pt idx="697">
                  <c:v>1.42116176533547</c:v>
                </c:pt>
                <c:pt idx="698">
                  <c:v>1.4206657823544699</c:v>
                </c:pt>
                <c:pt idx="699">
                  <c:v>1.4201285842937901</c:v>
                </c:pt>
                <c:pt idx="700">
                  <c:v>1.41958997510539</c:v>
                </c:pt>
                <c:pt idx="701">
                  <c:v>1.41903186277313</c:v>
                </c:pt>
                <c:pt idx="702">
                  <c:v>1.4184670682993099</c:v>
                </c:pt>
                <c:pt idx="703">
                  <c:v>1.41794841652364</c:v>
                </c:pt>
                <c:pt idx="704">
                  <c:v>1.4174407677305001</c:v>
                </c:pt>
                <c:pt idx="705">
                  <c:v>1.4168850640673301</c:v>
                </c:pt>
                <c:pt idx="706">
                  <c:v>1.41634482494466</c:v>
                </c:pt>
                <c:pt idx="707">
                  <c:v>1.41580911161889</c:v>
                </c:pt>
                <c:pt idx="708">
                  <c:v>1.41530721002327</c:v>
                </c:pt>
                <c:pt idx="709">
                  <c:v>1.4147940669896699</c:v>
                </c:pt>
                <c:pt idx="710">
                  <c:v>1.4142629508886799</c:v>
                </c:pt>
                <c:pt idx="711">
                  <c:v>1.41371983347369</c:v>
                </c:pt>
                <c:pt idx="712">
                  <c:v>1.4131812476336301</c:v>
                </c:pt>
                <c:pt idx="713">
                  <c:v>1.4126621642367301</c:v>
                </c:pt>
                <c:pt idx="714">
                  <c:v>1.4121691741490301</c:v>
                </c:pt>
                <c:pt idx="715">
                  <c:v>1.411627792967</c:v>
                </c:pt>
                <c:pt idx="716">
                  <c:v>1.41110124793807</c:v>
                </c:pt>
                <c:pt idx="717">
                  <c:v>1.41054755544803</c:v>
                </c:pt>
                <c:pt idx="718">
                  <c:v>1.41000589057377</c:v>
                </c:pt>
                <c:pt idx="719">
                  <c:v>1.4094370844781099</c:v>
                </c:pt>
                <c:pt idx="720">
                  <c:v>1.4087900827419</c:v>
                </c:pt>
                <c:pt idx="721">
                  <c:v>1.4081009654154</c:v>
                </c:pt>
                <c:pt idx="722">
                  <c:v>1.4073720883382701</c:v>
                </c:pt>
                <c:pt idx="723">
                  <c:v>1.40662227661227</c:v>
                </c:pt>
                <c:pt idx="724">
                  <c:v>1.4058887547986201</c:v>
                </c:pt>
                <c:pt idx="725">
                  <c:v>1.4051330054551801</c:v>
                </c:pt>
                <c:pt idx="726">
                  <c:v>1.4043889041972</c:v>
                </c:pt>
                <c:pt idx="727">
                  <c:v>1.4035838707370001</c:v>
                </c:pt>
                <c:pt idx="728">
                  <c:v>1.4028049383257299</c:v>
                </c:pt>
                <c:pt idx="729">
                  <c:v>1.4020654800541801</c:v>
                </c:pt>
                <c:pt idx="730">
                  <c:v>1.4013381015584501</c:v>
                </c:pt>
                <c:pt idx="731">
                  <c:v>1.40059710561325</c:v>
                </c:pt>
                <c:pt idx="732">
                  <c:v>1.3998607877547899</c:v>
                </c:pt>
                <c:pt idx="733">
                  <c:v>1.39906595530864</c:v>
                </c:pt>
                <c:pt idx="734">
                  <c:v>1.39834572704524</c:v>
                </c:pt>
                <c:pt idx="735">
                  <c:v>1.3975963039505901</c:v>
                </c:pt>
                <c:pt idx="736">
                  <c:v>1.3968439667185</c:v>
                </c:pt>
                <c:pt idx="737">
                  <c:v>1.3960526366422601</c:v>
                </c:pt>
                <c:pt idx="738">
                  <c:v>1.3952674105698799</c:v>
                </c:pt>
                <c:pt idx="739">
                  <c:v>1.3944751811579901</c:v>
                </c:pt>
                <c:pt idx="740">
                  <c:v>1.3936496178639</c:v>
                </c:pt>
                <c:pt idx="741">
                  <c:v>1.3928663924084299</c:v>
                </c:pt>
                <c:pt idx="742">
                  <c:v>1.3920432238597</c:v>
                </c:pt>
                <c:pt idx="743">
                  <c:v>1.3912105659241001</c:v>
                </c:pt>
                <c:pt idx="744">
                  <c:v>1.39038565941744</c:v>
                </c:pt>
                <c:pt idx="745">
                  <c:v>1.3895888165466601</c:v>
                </c:pt>
                <c:pt idx="746">
                  <c:v>1.38880325433908</c:v>
                </c:pt>
                <c:pt idx="747">
                  <c:v>1.3880331886953601</c:v>
                </c:pt>
                <c:pt idx="748">
                  <c:v>1.3872467086347999</c:v>
                </c:pt>
                <c:pt idx="749">
                  <c:v>1.3864267214105701</c:v>
                </c:pt>
                <c:pt idx="750">
                  <c:v>1.385608384315</c:v>
                </c:pt>
                <c:pt idx="751">
                  <c:v>1.3848216851402599</c:v>
                </c:pt>
                <c:pt idx="752">
                  <c:v>1.3840585641202601</c:v>
                </c:pt>
                <c:pt idx="753">
                  <c:v>1.38331440927538</c:v>
                </c:pt>
                <c:pt idx="754">
                  <c:v>1.38258778175039</c:v>
                </c:pt>
                <c:pt idx="755">
                  <c:v>1.38187570295304</c:v>
                </c:pt>
                <c:pt idx="756">
                  <c:v>1.3812082359123401</c:v>
                </c:pt>
                <c:pt idx="757">
                  <c:v>1.3805822782581201</c:v>
                </c:pt>
                <c:pt idx="758">
                  <c:v>1.37996797886567</c:v>
                </c:pt>
                <c:pt idx="759">
                  <c:v>1.3793603893236499</c:v>
                </c:pt>
                <c:pt idx="760">
                  <c:v>1.37873113745968</c:v>
                </c:pt>
                <c:pt idx="761">
                  <c:v>1.37813469432151</c:v>
                </c:pt>
                <c:pt idx="762">
                  <c:v>1.3775397642924501</c:v>
                </c:pt>
                <c:pt idx="763">
                  <c:v>1.3769870212639901</c:v>
                </c:pt>
                <c:pt idx="764">
                  <c:v>1.3764415380319699</c:v>
                </c:pt>
                <c:pt idx="765">
                  <c:v>1.3759173309100401</c:v>
                </c:pt>
                <c:pt idx="766">
                  <c:v>1.3754044195696999</c:v>
                </c:pt>
                <c:pt idx="767">
                  <c:v>1.3748785171933999</c:v>
                </c:pt>
                <c:pt idx="768">
                  <c:v>1.37435733476056</c:v>
                </c:pt>
                <c:pt idx="769">
                  <c:v>1.3738043903248001</c:v>
                </c:pt>
                <c:pt idx="770">
                  <c:v>1.3732544266025599</c:v>
                </c:pt>
                <c:pt idx="771">
                  <c:v>1.37268882814975</c:v>
                </c:pt>
                <c:pt idx="772">
                  <c:v>1.3721042138020301</c:v>
                </c:pt>
                <c:pt idx="773">
                  <c:v>1.3714834047954501</c:v>
                </c:pt>
                <c:pt idx="774">
                  <c:v>1.3708625834422901</c:v>
                </c:pt>
                <c:pt idx="775">
                  <c:v>1.37022640387473</c:v>
                </c:pt>
                <c:pt idx="776">
                  <c:v>1.3695433221858999</c:v>
                </c:pt>
                <c:pt idx="777">
                  <c:v>1.3688682447384599</c:v>
                </c:pt>
                <c:pt idx="778">
                  <c:v>1.36815746175032</c:v>
                </c:pt>
                <c:pt idx="779">
                  <c:v>1.36745259001263</c:v>
                </c:pt>
                <c:pt idx="780">
                  <c:v>1.3667538752060699</c:v>
                </c:pt>
                <c:pt idx="781">
                  <c:v>1.36601603680178</c:v>
                </c:pt>
                <c:pt idx="782">
                  <c:v>1.36528848341181</c:v>
                </c:pt>
                <c:pt idx="783">
                  <c:v>1.36459729763725</c:v>
                </c:pt>
                <c:pt idx="784">
                  <c:v>1.3639339187666699</c:v>
                </c:pt>
                <c:pt idx="785">
                  <c:v>1.36325192727519</c:v>
                </c:pt>
                <c:pt idx="786">
                  <c:v>1.3625853889336399</c:v>
                </c:pt>
                <c:pt idx="787">
                  <c:v>1.3619186827809999</c:v>
                </c:pt>
                <c:pt idx="788">
                  <c:v>1.3612462351738099</c:v>
                </c:pt>
                <c:pt idx="789">
                  <c:v>1.3606185498427501</c:v>
                </c:pt>
                <c:pt idx="790">
                  <c:v>1.35995654589031</c:v>
                </c:pt>
                <c:pt idx="791">
                  <c:v>1.35926332229288</c:v>
                </c:pt>
                <c:pt idx="792">
                  <c:v>1.35857361453171</c:v>
                </c:pt>
                <c:pt idx="793">
                  <c:v>1.3579157916354001</c:v>
                </c:pt>
                <c:pt idx="794">
                  <c:v>1.3572168246399601</c:v>
                </c:pt>
                <c:pt idx="795">
                  <c:v>1.35645848897332</c:v>
                </c:pt>
                <c:pt idx="796">
                  <c:v>1.35570724157383</c:v>
                </c:pt>
                <c:pt idx="797">
                  <c:v>1.3549447218797599</c:v>
                </c:pt>
                <c:pt idx="798">
                  <c:v>1.35417325050774</c:v>
                </c:pt>
                <c:pt idx="799">
                  <c:v>1.35339584393257</c:v>
                </c:pt>
                <c:pt idx="800">
                  <c:v>1.3526560278706401</c:v>
                </c:pt>
                <c:pt idx="801">
                  <c:v>1.3519535400884399</c:v>
                </c:pt>
                <c:pt idx="802">
                  <c:v>1.35126744137039</c:v>
                </c:pt>
                <c:pt idx="803">
                  <c:v>1.3505436354134199</c:v>
                </c:pt>
                <c:pt idx="804">
                  <c:v>1.34979189315462</c:v>
                </c:pt>
                <c:pt idx="805">
                  <c:v>1.34903286930304</c:v>
                </c:pt>
                <c:pt idx="806">
                  <c:v>1.34827482608958</c:v>
                </c:pt>
                <c:pt idx="807">
                  <c:v>1.3475247297134501</c:v>
                </c:pt>
                <c:pt idx="808">
                  <c:v>1.34674680001004</c:v>
                </c:pt>
                <c:pt idx="809">
                  <c:v>1.34595716631958</c:v>
                </c:pt>
                <c:pt idx="810">
                  <c:v>1.34517527913638</c:v>
                </c:pt>
                <c:pt idx="811">
                  <c:v>1.34439237493469</c:v>
                </c:pt>
                <c:pt idx="812">
                  <c:v>1.3436163797445799</c:v>
                </c:pt>
                <c:pt idx="813">
                  <c:v>1.34284530650592</c:v>
                </c:pt>
                <c:pt idx="814">
                  <c:v>1.34211800701923</c:v>
                </c:pt>
                <c:pt idx="815">
                  <c:v>1.34143944316238</c:v>
                </c:pt>
                <c:pt idx="816">
                  <c:v>1.3407368563723301</c:v>
                </c:pt>
                <c:pt idx="817">
                  <c:v>1.3400407151484801</c:v>
                </c:pt>
                <c:pt idx="818">
                  <c:v>1.3393710143744399</c:v>
                </c:pt>
                <c:pt idx="819">
                  <c:v>1.3386976006896201</c:v>
                </c:pt>
                <c:pt idx="820">
                  <c:v>1.3380436201586099</c:v>
                </c:pt>
                <c:pt idx="821">
                  <c:v>1.3374000654549201</c:v>
                </c:pt>
                <c:pt idx="822">
                  <c:v>1.3367645770604499</c:v>
                </c:pt>
                <c:pt idx="823">
                  <c:v>1.3361167490297601</c:v>
                </c:pt>
                <c:pt idx="824">
                  <c:v>1.3354601044990899</c:v>
                </c:pt>
                <c:pt idx="825">
                  <c:v>1.33478632924385</c:v>
                </c:pt>
                <c:pt idx="826">
                  <c:v>1.33410766251546</c:v>
                </c:pt>
                <c:pt idx="827">
                  <c:v>1.33340719469103</c:v>
                </c:pt>
                <c:pt idx="828">
                  <c:v>1.3327007504153701</c:v>
                </c:pt>
                <c:pt idx="829">
                  <c:v>1.33196642756425</c:v>
                </c:pt>
                <c:pt idx="830">
                  <c:v>1.3312269194870301</c:v>
                </c:pt>
                <c:pt idx="831">
                  <c:v>1.3304643663228699</c:v>
                </c:pt>
                <c:pt idx="832">
                  <c:v>1.32967784009808</c:v>
                </c:pt>
                <c:pt idx="833">
                  <c:v>1.32889579682357</c:v>
                </c:pt>
                <c:pt idx="834">
                  <c:v>1.3281244018756899</c:v>
                </c:pt>
                <c:pt idx="835">
                  <c:v>1.3273388128296</c:v>
                </c:pt>
                <c:pt idx="836">
                  <c:v>1.32659119186138</c:v>
                </c:pt>
                <c:pt idx="837">
                  <c:v>1.32583816682734</c:v>
                </c:pt>
                <c:pt idx="838">
                  <c:v>1.32512310646299</c:v>
                </c:pt>
                <c:pt idx="839">
                  <c:v>1.32444623511774</c:v>
                </c:pt>
                <c:pt idx="840">
                  <c:v>1.3237612543696999</c:v>
                </c:pt>
                <c:pt idx="841">
                  <c:v>1.3231206044171999</c:v>
                </c:pt>
                <c:pt idx="842">
                  <c:v>1.3225318066830301</c:v>
                </c:pt>
                <c:pt idx="843">
                  <c:v>1.32194088720977</c:v>
                </c:pt>
                <c:pt idx="844">
                  <c:v>1.3213218710893999</c:v>
                </c:pt>
                <c:pt idx="845">
                  <c:v>1.32070476862556</c:v>
                </c:pt>
                <c:pt idx="846">
                  <c:v>1.3200630821050201</c:v>
                </c:pt>
                <c:pt idx="847">
                  <c:v>1.31940757491222</c:v>
                </c:pt>
                <c:pt idx="848">
                  <c:v>1.3187483572418</c:v>
                </c:pt>
                <c:pt idx="849">
                  <c:v>1.3180744366934201</c:v>
                </c:pt>
                <c:pt idx="850">
                  <c:v>1.3173703018653899</c:v>
                </c:pt>
                <c:pt idx="851">
                  <c:v>1.3166815538846399</c:v>
                </c:pt>
                <c:pt idx="852">
                  <c:v>1.31594562988987</c:v>
                </c:pt>
                <c:pt idx="853">
                  <c:v>1.3152287914625</c:v>
                </c:pt>
                <c:pt idx="854">
                  <c:v>1.31453064407136</c:v>
                </c:pt>
                <c:pt idx="855">
                  <c:v>1.3138439897513501</c:v>
                </c:pt>
                <c:pt idx="856">
                  <c:v>1.3131539406797199</c:v>
                </c:pt>
                <c:pt idx="857">
                  <c:v>1.3124538466986</c:v>
                </c:pt>
                <c:pt idx="858">
                  <c:v>1.3117328886573301</c:v>
                </c:pt>
                <c:pt idx="859">
                  <c:v>1.3110313583381401</c:v>
                </c:pt>
                <c:pt idx="860">
                  <c:v>1.3103598233918301</c:v>
                </c:pt>
                <c:pt idx="861">
                  <c:v>1.30967913295772</c:v>
                </c:pt>
                <c:pt idx="862">
                  <c:v>1.3089941096229201</c:v>
                </c:pt>
                <c:pt idx="863">
                  <c:v>1.30828841448055</c:v>
                </c:pt>
                <c:pt idx="864">
                  <c:v>1.3076008942085</c:v>
                </c:pt>
                <c:pt idx="865">
                  <c:v>1.30693056865434</c:v>
                </c:pt>
                <c:pt idx="866">
                  <c:v>1.30627336540538</c:v>
                </c:pt>
                <c:pt idx="867">
                  <c:v>1.30562814460192</c:v>
                </c:pt>
                <c:pt idx="868">
                  <c:v>1.3049855321183099</c:v>
                </c:pt>
                <c:pt idx="869">
                  <c:v>1.30436892216734</c:v>
                </c:pt>
                <c:pt idx="870">
                  <c:v>1.30371628664368</c:v>
                </c:pt>
                <c:pt idx="871">
                  <c:v>1.30303646554276</c:v>
                </c:pt>
                <c:pt idx="872">
                  <c:v>1.3023652521349101</c:v>
                </c:pt>
                <c:pt idx="873">
                  <c:v>1.30166998944462</c:v>
                </c:pt>
                <c:pt idx="874">
                  <c:v>1.3009759763626101</c:v>
                </c:pt>
                <c:pt idx="875">
                  <c:v>1.3002542455638999</c:v>
                </c:pt>
                <c:pt idx="876">
                  <c:v>1.2995119272775599</c:v>
                </c:pt>
                <c:pt idx="877">
                  <c:v>1.2987747072351601</c:v>
                </c:pt>
                <c:pt idx="878">
                  <c:v>1.29804716590456</c:v>
                </c:pt>
                <c:pt idx="879">
                  <c:v>1.2972990592145099</c:v>
                </c:pt>
                <c:pt idx="880">
                  <c:v>1.2965129065395999</c:v>
                </c:pt>
                <c:pt idx="881">
                  <c:v>1.2957330587465199</c:v>
                </c:pt>
                <c:pt idx="882">
                  <c:v>1.2949792980608601</c:v>
                </c:pt>
                <c:pt idx="883">
                  <c:v>1.29426638128303</c:v>
                </c:pt>
                <c:pt idx="884">
                  <c:v>1.2935271335270999</c:v>
                </c:pt>
                <c:pt idx="885">
                  <c:v>1.29275075903334</c:v>
                </c:pt>
                <c:pt idx="886">
                  <c:v>1.2919474398077699</c:v>
                </c:pt>
                <c:pt idx="887">
                  <c:v>1.2911204230516999</c:v>
                </c:pt>
                <c:pt idx="888">
                  <c:v>1.29025422007192</c:v>
                </c:pt>
                <c:pt idx="889">
                  <c:v>1.2894274164119</c:v>
                </c:pt>
                <c:pt idx="890">
                  <c:v>1.2886326688346299</c:v>
                </c:pt>
                <c:pt idx="891">
                  <c:v>1.2878490368869899</c:v>
                </c:pt>
                <c:pt idx="892">
                  <c:v>1.28704991264214</c:v>
                </c:pt>
                <c:pt idx="893">
                  <c:v>1.2862405481261301</c:v>
                </c:pt>
                <c:pt idx="894">
                  <c:v>1.28545431413791</c:v>
                </c:pt>
                <c:pt idx="895">
                  <c:v>1.2846373532453801</c:v>
                </c:pt>
                <c:pt idx="896">
                  <c:v>1.2838250236872899</c:v>
                </c:pt>
                <c:pt idx="897">
                  <c:v>1.2830545136658</c:v>
                </c:pt>
                <c:pt idx="898">
                  <c:v>1.28235146139501</c:v>
                </c:pt>
                <c:pt idx="899">
                  <c:v>1.2816715223483</c:v>
                </c:pt>
                <c:pt idx="900">
                  <c:v>1.2809637723826099</c:v>
                </c:pt>
                <c:pt idx="901">
                  <c:v>1.280258201531</c:v>
                </c:pt>
                <c:pt idx="902">
                  <c:v>1.2795596452875999</c:v>
                </c:pt>
                <c:pt idx="903">
                  <c:v>1.2788463710703</c:v>
                </c:pt>
                <c:pt idx="904">
                  <c:v>1.27811258345672</c:v>
                </c:pt>
                <c:pt idx="905">
                  <c:v>1.2774142062920499</c:v>
                </c:pt>
                <c:pt idx="906">
                  <c:v>1.2766999712843099</c:v>
                </c:pt>
                <c:pt idx="907">
                  <c:v>1.2759629979478999</c:v>
                </c:pt>
                <c:pt idx="908">
                  <c:v>1.2752232340085099</c:v>
                </c:pt>
                <c:pt idx="909">
                  <c:v>1.27444220263549</c:v>
                </c:pt>
                <c:pt idx="910">
                  <c:v>1.27369882818633</c:v>
                </c:pt>
                <c:pt idx="911">
                  <c:v>1.2729344770675499</c:v>
                </c:pt>
                <c:pt idx="912">
                  <c:v>1.27217692056165</c:v>
                </c:pt>
                <c:pt idx="913">
                  <c:v>1.27137328571548</c:v>
                </c:pt>
                <c:pt idx="914">
                  <c:v>1.2705756615232899</c:v>
                </c:pt>
                <c:pt idx="915">
                  <c:v>1.2697609215753101</c:v>
                </c:pt>
                <c:pt idx="916">
                  <c:v>1.2689697223740299</c:v>
                </c:pt>
                <c:pt idx="917">
                  <c:v>1.26819278695589</c:v>
                </c:pt>
                <c:pt idx="918">
                  <c:v>1.2674171567319401</c:v>
                </c:pt>
                <c:pt idx="919">
                  <c:v>1.26667329022077</c:v>
                </c:pt>
                <c:pt idx="920">
                  <c:v>1.2659413042338701</c:v>
                </c:pt>
                <c:pt idx="921">
                  <c:v>1.26524650900415</c:v>
                </c:pt>
                <c:pt idx="922">
                  <c:v>1.26454214383696</c:v>
                </c:pt>
                <c:pt idx="923">
                  <c:v>1.2638287488773301</c:v>
                </c:pt>
                <c:pt idx="924">
                  <c:v>1.2631054673973101</c:v>
                </c:pt>
                <c:pt idx="925">
                  <c:v>1.26235481928727</c:v>
                </c:pt>
                <c:pt idx="926">
                  <c:v>1.26160694860013</c:v>
                </c:pt>
                <c:pt idx="927">
                  <c:v>1.26083190960118</c:v>
                </c:pt>
                <c:pt idx="928">
                  <c:v>1.26005225355924</c:v>
                </c:pt>
                <c:pt idx="929">
                  <c:v>1.25929364854411</c:v>
                </c:pt>
                <c:pt idx="930">
                  <c:v>1.25853372973483</c:v>
                </c:pt>
                <c:pt idx="931">
                  <c:v>1.2577700393781901</c:v>
                </c:pt>
                <c:pt idx="932">
                  <c:v>1.25699477531132</c:v>
                </c:pt>
                <c:pt idx="933">
                  <c:v>1.25624009651507</c:v>
                </c:pt>
                <c:pt idx="934">
                  <c:v>1.25547936374236</c:v>
                </c:pt>
                <c:pt idx="935">
                  <c:v>1.2547493674302399</c:v>
                </c:pt>
                <c:pt idx="936">
                  <c:v>1.2540233167671599</c:v>
                </c:pt>
                <c:pt idx="937">
                  <c:v>1.2532678615688999</c:v>
                </c:pt>
                <c:pt idx="938">
                  <c:v>1.2525074241801299</c:v>
                </c:pt>
                <c:pt idx="939">
                  <c:v>1.2517335435494601</c:v>
                </c:pt>
                <c:pt idx="940">
                  <c:v>1.2509347212764901</c:v>
                </c:pt>
                <c:pt idx="941">
                  <c:v>1.2501069555381601</c:v>
                </c:pt>
                <c:pt idx="942">
                  <c:v>1.2492735543793101</c:v>
                </c:pt>
                <c:pt idx="943">
                  <c:v>1.24842908390984</c:v>
                </c:pt>
                <c:pt idx="944">
                  <c:v>1.24761284269941</c:v>
                </c:pt>
                <c:pt idx="945">
                  <c:v>1.24676209553285</c:v>
                </c:pt>
                <c:pt idx="946">
                  <c:v>1.24590474303544</c:v>
                </c:pt>
                <c:pt idx="947">
                  <c:v>1.2450618876505199</c:v>
                </c:pt>
                <c:pt idx="948">
                  <c:v>1.2442598951443</c:v>
                </c:pt>
                <c:pt idx="949">
                  <c:v>1.24344961545791</c:v>
                </c:pt>
                <c:pt idx="950">
                  <c:v>1.24260230868836</c:v>
                </c:pt>
                <c:pt idx="951">
                  <c:v>1.2417743310662701</c:v>
                </c:pt>
                <c:pt idx="952">
                  <c:v>1.24095620431863</c:v>
                </c:pt>
                <c:pt idx="953">
                  <c:v>1.2401402361734399</c:v>
                </c:pt>
                <c:pt idx="954">
                  <c:v>1.2393106210892</c:v>
                </c:pt>
                <c:pt idx="955">
                  <c:v>1.23846631093811</c:v>
                </c:pt>
                <c:pt idx="956">
                  <c:v>1.23761177515138</c:v>
                </c:pt>
                <c:pt idx="957">
                  <c:v>1.2367213527199501</c:v>
                </c:pt>
                <c:pt idx="958">
                  <c:v>1.2358262726807401</c:v>
                </c:pt>
                <c:pt idx="959">
                  <c:v>1.2349306508867499</c:v>
                </c:pt>
                <c:pt idx="960">
                  <c:v>1.23406659608043</c:v>
                </c:pt>
                <c:pt idx="961">
                  <c:v>1.2331975621689699</c:v>
                </c:pt>
                <c:pt idx="962">
                  <c:v>1.23234061549261</c:v>
                </c:pt>
                <c:pt idx="963">
                  <c:v>1.2314692280097901</c:v>
                </c:pt>
                <c:pt idx="964">
                  <c:v>1.23058843076737</c:v>
                </c:pt>
                <c:pt idx="965">
                  <c:v>1.2297530703845301</c:v>
                </c:pt>
                <c:pt idx="966">
                  <c:v>1.22895390965162</c:v>
                </c:pt>
                <c:pt idx="967">
                  <c:v>1.22814438988741</c:v>
                </c:pt>
                <c:pt idx="968">
                  <c:v>1.22731967796495</c:v>
                </c:pt>
                <c:pt idx="969">
                  <c:v>1.2265008216237101</c:v>
                </c:pt>
                <c:pt idx="970">
                  <c:v>1.22567234841675</c:v>
                </c:pt>
                <c:pt idx="971">
                  <c:v>1.22484661051831</c:v>
                </c:pt>
                <c:pt idx="972">
                  <c:v>1.2240361571512799</c:v>
                </c:pt>
                <c:pt idx="973">
                  <c:v>1.22323447657227</c:v>
                </c:pt>
                <c:pt idx="974">
                  <c:v>1.22243580634509</c:v>
                </c:pt>
                <c:pt idx="975">
                  <c:v>1.22165419852834</c:v>
                </c:pt>
                <c:pt idx="976">
                  <c:v>1.2208860339482099</c:v>
                </c:pt>
                <c:pt idx="977">
                  <c:v>1.2200720644882099</c:v>
                </c:pt>
                <c:pt idx="978">
                  <c:v>1.2192668345420401</c:v>
                </c:pt>
                <c:pt idx="979">
                  <c:v>1.21846023219249</c:v>
                </c:pt>
                <c:pt idx="980">
                  <c:v>1.2176391383009</c:v>
                </c:pt>
                <c:pt idx="981">
                  <c:v>1.21682163511069</c:v>
                </c:pt>
                <c:pt idx="982">
                  <c:v>1.2160308268269799</c:v>
                </c:pt>
                <c:pt idx="983">
                  <c:v>1.21522849334023</c:v>
                </c:pt>
                <c:pt idx="984">
                  <c:v>1.2144130916959599</c:v>
                </c:pt>
                <c:pt idx="985">
                  <c:v>1.2136215120521201</c:v>
                </c:pt>
                <c:pt idx="986">
                  <c:v>1.21282283645363</c:v>
                </c:pt>
                <c:pt idx="987">
                  <c:v>1.21202270608022</c:v>
                </c:pt>
                <c:pt idx="988">
                  <c:v>1.2112352142780001</c:v>
                </c:pt>
                <c:pt idx="989">
                  <c:v>1.2104549025356699</c:v>
                </c:pt>
                <c:pt idx="990">
                  <c:v>1.2096571989838001</c:v>
                </c:pt>
                <c:pt idx="991">
                  <c:v>1.2088515894721501</c:v>
                </c:pt>
                <c:pt idx="992">
                  <c:v>1.20803558028617</c:v>
                </c:pt>
                <c:pt idx="993">
                  <c:v>1.20722106171679</c:v>
                </c:pt>
                <c:pt idx="994">
                  <c:v>1.2063738967767801</c:v>
                </c:pt>
                <c:pt idx="995">
                  <c:v>1.20551806261467</c:v>
                </c:pt>
                <c:pt idx="996">
                  <c:v>1.2046757934174499</c:v>
                </c:pt>
                <c:pt idx="997">
                  <c:v>1.2038295282495799</c:v>
                </c:pt>
                <c:pt idx="998">
                  <c:v>1.20298790786567</c:v>
                </c:pt>
                <c:pt idx="999">
                  <c:v>1.20213409518183</c:v>
                </c:pt>
                <c:pt idx="1000">
                  <c:v>1.20127210625639</c:v>
                </c:pt>
                <c:pt idx="1001">
                  <c:v>1.2004093132542699</c:v>
                </c:pt>
                <c:pt idx="1002">
                  <c:v>1.1995760084990099</c:v>
                </c:pt>
                <c:pt idx="1003">
                  <c:v>1.19875238353553</c:v>
                </c:pt>
                <c:pt idx="1004">
                  <c:v>1.1979415595523499</c:v>
                </c:pt>
                <c:pt idx="1005">
                  <c:v>1.19714865993394</c:v>
                </c:pt>
                <c:pt idx="1006">
                  <c:v>1.19636801808895</c:v>
                </c:pt>
                <c:pt idx="1007">
                  <c:v>1.1955967573211601</c:v>
                </c:pt>
                <c:pt idx="1008">
                  <c:v>1.19479657970081</c:v>
                </c:pt>
                <c:pt idx="1009">
                  <c:v>1.19400375566759</c:v>
                </c:pt>
                <c:pt idx="1010">
                  <c:v>1.19318436376215</c:v>
                </c:pt>
                <c:pt idx="1011">
                  <c:v>1.19237112516912</c:v>
                </c:pt>
                <c:pt idx="1012">
                  <c:v>1.19156383361958</c:v>
                </c:pt>
                <c:pt idx="1013">
                  <c:v>1.1907609410011999</c:v>
                </c:pt>
                <c:pt idx="1014">
                  <c:v>1.1899415324840299</c:v>
                </c:pt>
                <c:pt idx="1015">
                  <c:v>1.18914050790127</c:v>
                </c:pt>
                <c:pt idx="1016">
                  <c:v>1.1883157982501</c:v>
                </c:pt>
                <c:pt idx="1017">
                  <c:v>1.1874701303697599</c:v>
                </c:pt>
                <c:pt idx="1018">
                  <c:v>1.1866234448438699</c:v>
                </c:pt>
                <c:pt idx="1019">
                  <c:v>1.18580836885503</c:v>
                </c:pt>
                <c:pt idx="1020">
                  <c:v>1.1850052168534499</c:v>
                </c:pt>
                <c:pt idx="1021">
                  <c:v>1.1842095824401799</c:v>
                </c:pt>
                <c:pt idx="1022">
                  <c:v>1.1834017909233301</c:v>
                </c:pt>
                <c:pt idx="1023">
                  <c:v>1.18256532836215</c:v>
                </c:pt>
                <c:pt idx="1024">
                  <c:v>1.1816991590844499</c:v>
                </c:pt>
                <c:pt idx="1025">
                  <c:v>1.18082888267219</c:v>
                </c:pt>
                <c:pt idx="1026">
                  <c:v>1.1799927701273001</c:v>
                </c:pt>
                <c:pt idx="1027">
                  <c:v>1.17916142627344</c:v>
                </c:pt>
                <c:pt idx="1028">
                  <c:v>1.17834585538183</c:v>
                </c:pt>
                <c:pt idx="1029">
                  <c:v>1.1775096277249799</c:v>
                </c:pt>
                <c:pt idx="1030">
                  <c:v>1.17668651481571</c:v>
                </c:pt>
                <c:pt idx="1031">
                  <c:v>1.1758749178337999</c:v>
                </c:pt>
                <c:pt idx="1032">
                  <c:v>1.17504286778752</c:v>
                </c:pt>
                <c:pt idx="1033">
                  <c:v>1.1742285594402599</c:v>
                </c:pt>
                <c:pt idx="1034">
                  <c:v>1.1734381157291101</c:v>
                </c:pt>
                <c:pt idx="1035">
                  <c:v>1.1726406535810701</c:v>
                </c:pt>
                <c:pt idx="1036">
                  <c:v>1.17182744059164</c:v>
                </c:pt>
                <c:pt idx="1037">
                  <c:v>1.1709922761081599</c:v>
                </c:pt>
                <c:pt idx="1038">
                  <c:v>1.17014722191663</c:v>
                </c:pt>
                <c:pt idx="1039">
                  <c:v>1.1693085756038</c:v>
                </c:pt>
                <c:pt idx="1040">
                  <c:v>1.1684637623420699</c:v>
                </c:pt>
                <c:pt idx="1041">
                  <c:v>1.16763161431262</c:v>
                </c:pt>
                <c:pt idx="1042">
                  <c:v>1.1667832381315899</c:v>
                </c:pt>
                <c:pt idx="1043">
                  <c:v>1.1659309765724499</c:v>
                </c:pt>
                <c:pt idx="1044">
                  <c:v>1.1650872662818701</c:v>
                </c:pt>
                <c:pt idx="1045">
                  <c:v>1.1642627592066801</c:v>
                </c:pt>
                <c:pt idx="1046">
                  <c:v>1.1634355091638899</c:v>
                </c:pt>
                <c:pt idx="1047">
                  <c:v>1.1626458312963699</c:v>
                </c:pt>
                <c:pt idx="1048">
                  <c:v>1.1618601503894099</c:v>
                </c:pt>
                <c:pt idx="1049">
                  <c:v>1.16107666399541</c:v>
                </c:pt>
                <c:pt idx="1050">
                  <c:v>1.1603150870747201</c:v>
                </c:pt>
                <c:pt idx="1051">
                  <c:v>1.1595256275202499</c:v>
                </c:pt>
                <c:pt idx="1052">
                  <c:v>1.15875379867288</c:v>
                </c:pt>
                <c:pt idx="1053">
                  <c:v>1.1579976421443401</c:v>
                </c:pt>
                <c:pt idx="1054">
                  <c:v>1.15722692247666</c:v>
                </c:pt>
                <c:pt idx="1055">
                  <c:v>1.15645108217287</c:v>
                </c:pt>
                <c:pt idx="1056">
                  <c:v>1.15568153865986</c:v>
                </c:pt>
                <c:pt idx="1057">
                  <c:v>1.15492663692802</c:v>
                </c:pt>
                <c:pt idx="1058">
                  <c:v>1.15415807881759</c:v>
                </c:pt>
                <c:pt idx="1059">
                  <c:v>1.15338514296582</c:v>
                </c:pt>
                <c:pt idx="1060">
                  <c:v>1.1525801790685799</c:v>
                </c:pt>
                <c:pt idx="1061">
                  <c:v>1.1517665335568901</c:v>
                </c:pt>
                <c:pt idx="1062">
                  <c:v>1.1509642963517099</c:v>
                </c:pt>
                <c:pt idx="1063">
                  <c:v>1.15016031740161</c:v>
                </c:pt>
                <c:pt idx="1064">
                  <c:v>1.1493569573567901</c:v>
                </c:pt>
                <c:pt idx="1065">
                  <c:v>1.14858476195944</c:v>
                </c:pt>
                <c:pt idx="1066">
                  <c:v>1.1478180842932799</c:v>
                </c:pt>
                <c:pt idx="1067">
                  <c:v>1.1470611907552</c:v>
                </c:pt>
                <c:pt idx="1068">
                  <c:v>1.1462964098976001</c:v>
                </c:pt>
                <c:pt idx="1069">
                  <c:v>1.1455517159672901</c:v>
                </c:pt>
                <c:pt idx="1070">
                  <c:v>1.1448256637240899</c:v>
                </c:pt>
                <c:pt idx="1071">
                  <c:v>1.1440705037246499</c:v>
                </c:pt>
                <c:pt idx="1072">
                  <c:v>1.1433188691427401</c:v>
                </c:pt>
                <c:pt idx="1073">
                  <c:v>1.1425840689751401</c:v>
                </c:pt>
                <c:pt idx="1074">
                  <c:v>1.1418907497467601</c:v>
                </c:pt>
                <c:pt idx="1075">
                  <c:v>1.14118338568365</c:v>
                </c:pt>
                <c:pt idx="1076">
                  <c:v>1.1404661408991399</c:v>
                </c:pt>
                <c:pt idx="1077">
                  <c:v>1.1397761001117299</c:v>
                </c:pt>
                <c:pt idx="1078">
                  <c:v>1.1390965384821401</c:v>
                </c:pt>
                <c:pt idx="1079">
                  <c:v>1.13840986170674</c:v>
                </c:pt>
                <c:pt idx="1080">
                  <c:v>1.13774634278866</c:v>
                </c:pt>
                <c:pt idx="1081">
                  <c:v>1.13710396643801</c:v>
                </c:pt>
                <c:pt idx="1082">
                  <c:v>1.13646600687565</c:v>
                </c:pt>
                <c:pt idx="1083">
                  <c:v>1.1358567964313999</c:v>
                </c:pt>
                <c:pt idx="1084">
                  <c:v>1.1352371494949201</c:v>
                </c:pt>
                <c:pt idx="1085">
                  <c:v>1.1346114450670699</c:v>
                </c:pt>
                <c:pt idx="1086">
                  <c:v>1.1339802158579799</c:v>
                </c:pt>
                <c:pt idx="1087">
                  <c:v>1.13332866678883</c:v>
                </c:pt>
                <c:pt idx="1088">
                  <c:v>1.13268654091502</c:v>
                </c:pt>
                <c:pt idx="1089">
                  <c:v>1.1320396134491499</c:v>
                </c:pt>
                <c:pt idx="1090">
                  <c:v>1.13140019577661</c:v>
                </c:pt>
                <c:pt idx="1091">
                  <c:v>1.1307557557682499</c:v>
                </c:pt>
                <c:pt idx="1092">
                  <c:v>1.1300877966771401</c:v>
                </c:pt>
                <c:pt idx="1093">
                  <c:v>1.12940806616539</c:v>
                </c:pt>
                <c:pt idx="1094">
                  <c:v>1.12874148525491</c:v>
                </c:pt>
                <c:pt idx="1095">
                  <c:v>1.12810041710138</c:v>
                </c:pt>
                <c:pt idx="1096">
                  <c:v>1.12747154845636</c:v>
                </c:pt>
                <c:pt idx="1097">
                  <c:v>1.1268730666286</c:v>
                </c:pt>
                <c:pt idx="1098">
                  <c:v>1.1262551788639701</c:v>
                </c:pt>
                <c:pt idx="1099">
                  <c:v>1.1256292963928001</c:v>
                </c:pt>
                <c:pt idx="1100">
                  <c:v>1.1249790626864999</c:v>
                </c:pt>
                <c:pt idx="1101">
                  <c:v>1.12432389670144</c:v>
                </c:pt>
                <c:pt idx="1102">
                  <c:v>1.12366666315761</c:v>
                </c:pt>
                <c:pt idx="1103">
                  <c:v>1.12302076425153</c:v>
                </c:pt>
                <c:pt idx="1104">
                  <c:v>1.1223840072239399</c:v>
                </c:pt>
                <c:pt idx="1105">
                  <c:v>1.1217119999740599</c:v>
                </c:pt>
                <c:pt idx="1106">
                  <c:v>1.1210319059738501</c:v>
                </c:pt>
                <c:pt idx="1107">
                  <c:v>1.1203656892020799</c:v>
                </c:pt>
                <c:pt idx="1108">
                  <c:v>1.1196953315226399</c:v>
                </c:pt>
                <c:pt idx="1109">
                  <c:v>1.1190260281800799</c:v>
                </c:pt>
                <c:pt idx="1110">
                  <c:v>1.11834597602952</c:v>
                </c:pt>
                <c:pt idx="1111">
                  <c:v>1.11768328714306</c:v>
                </c:pt>
                <c:pt idx="1112">
                  <c:v>1.1170270741557</c:v>
                </c:pt>
                <c:pt idx="1113">
                  <c:v>1.1163715543478101</c:v>
                </c:pt>
                <c:pt idx="1114">
                  <c:v>1.1156927138321</c:v>
                </c:pt>
                <c:pt idx="1115">
                  <c:v>1.1150280263800301</c:v>
                </c:pt>
                <c:pt idx="1116">
                  <c:v>1.11437613521432</c:v>
                </c:pt>
                <c:pt idx="1117">
                  <c:v>1.1137189737289599</c:v>
                </c:pt>
                <c:pt idx="1118">
                  <c:v>1.1130416050721801</c:v>
                </c:pt>
                <c:pt idx="1119">
                  <c:v>1.11236328499613</c:v>
                </c:pt>
                <c:pt idx="1120">
                  <c:v>1.11167988188839</c:v>
                </c:pt>
                <c:pt idx="1121">
                  <c:v>1.11099404115101</c:v>
                </c:pt>
                <c:pt idx="1122">
                  <c:v>1.11027236513354</c:v>
                </c:pt>
                <c:pt idx="1123">
                  <c:v>1.1095594896854399</c:v>
                </c:pt>
                <c:pt idx="1124">
                  <c:v>1.1088443941825401</c:v>
                </c:pt>
                <c:pt idx="1125">
                  <c:v>1.10809659766571</c:v>
                </c:pt>
                <c:pt idx="1126">
                  <c:v>1.1073398245891399</c:v>
                </c:pt>
                <c:pt idx="1127">
                  <c:v>1.10659274826273</c:v>
                </c:pt>
                <c:pt idx="1128">
                  <c:v>1.1058493722983</c:v>
                </c:pt>
                <c:pt idx="1129">
                  <c:v>1.1050987908655701</c:v>
                </c:pt>
                <c:pt idx="1130">
                  <c:v>1.10434930899449</c:v>
                </c:pt>
                <c:pt idx="1131">
                  <c:v>1.10362439339671</c:v>
                </c:pt>
                <c:pt idx="1132">
                  <c:v>1.1029225451737601</c:v>
                </c:pt>
                <c:pt idx="1133">
                  <c:v>1.1022323031641601</c:v>
                </c:pt>
                <c:pt idx="1134">
                  <c:v>1.1015526509643201</c:v>
                </c:pt>
                <c:pt idx="1135">
                  <c:v>1.10090602168379</c:v>
                </c:pt>
                <c:pt idx="1136">
                  <c:v>1.1002448175088799</c:v>
                </c:pt>
                <c:pt idx="1137">
                  <c:v>1.09957766600118</c:v>
                </c:pt>
                <c:pt idx="1138">
                  <c:v>1.0989064918052001</c:v>
                </c:pt>
                <c:pt idx="1139">
                  <c:v>1.0982612757632</c:v>
                </c:pt>
                <c:pt idx="1140">
                  <c:v>1.0976258700046899</c:v>
                </c:pt>
                <c:pt idx="1141">
                  <c:v>1.09694257359005</c:v>
                </c:pt>
                <c:pt idx="1142">
                  <c:v>1.09627633114904</c:v>
                </c:pt>
                <c:pt idx="1143">
                  <c:v>1.09559621375776</c:v>
                </c:pt>
                <c:pt idx="1144">
                  <c:v>1.09493175974824</c:v>
                </c:pt>
                <c:pt idx="1145">
                  <c:v>1.0942766034234199</c:v>
                </c:pt>
                <c:pt idx="1146">
                  <c:v>1.0936373410176199</c:v>
                </c:pt>
                <c:pt idx="1147">
                  <c:v>1.0930011453427799</c:v>
                </c:pt>
                <c:pt idx="1148">
                  <c:v>1.09237113577131</c:v>
                </c:pt>
                <c:pt idx="1149">
                  <c:v>1.0917382319081499</c:v>
                </c:pt>
                <c:pt idx="1150">
                  <c:v>1.0911098184860499</c:v>
                </c:pt>
                <c:pt idx="1151">
                  <c:v>1.09046567277465</c:v>
                </c:pt>
                <c:pt idx="1152">
                  <c:v>1.08982876127858</c:v>
                </c:pt>
                <c:pt idx="1153">
                  <c:v>1.08918941183042</c:v>
                </c:pt>
                <c:pt idx="1154">
                  <c:v>1.0885325246661399</c:v>
                </c:pt>
                <c:pt idx="1155">
                  <c:v>1.08787354510732</c:v>
                </c:pt>
                <c:pt idx="1156">
                  <c:v>1.0872212663005201</c:v>
                </c:pt>
                <c:pt idx="1157">
                  <c:v>1.08655795004752</c:v>
                </c:pt>
                <c:pt idx="1158">
                  <c:v>1.0859028187123201</c:v>
                </c:pt>
                <c:pt idx="1159">
                  <c:v>1.0852215363473099</c:v>
                </c:pt>
                <c:pt idx="1160">
                  <c:v>1.0845301694815099</c:v>
                </c:pt>
                <c:pt idx="1161">
                  <c:v>1.08384616254611</c:v>
                </c:pt>
                <c:pt idx="1162">
                  <c:v>1.08313375689402</c:v>
                </c:pt>
                <c:pt idx="1163">
                  <c:v>1.0824203472079901</c:v>
                </c:pt>
                <c:pt idx="1164">
                  <c:v>1.0816962110358801</c:v>
                </c:pt>
                <c:pt idx="1165">
                  <c:v>1.08097093015404</c:v>
                </c:pt>
                <c:pt idx="1166">
                  <c:v>1.0802396831558301</c:v>
                </c:pt>
                <c:pt idx="1167">
                  <c:v>1.0794999035586199</c:v>
                </c:pt>
                <c:pt idx="1168">
                  <c:v>1.0787660244569099</c:v>
                </c:pt>
                <c:pt idx="1169">
                  <c:v>1.07801510510521</c:v>
                </c:pt>
                <c:pt idx="1170">
                  <c:v>1.0772470041562701</c:v>
                </c:pt>
                <c:pt idx="1171">
                  <c:v>1.07650108351021</c:v>
                </c:pt>
                <c:pt idx="1172">
                  <c:v>1.0757444337331099</c:v>
                </c:pt>
                <c:pt idx="1173">
                  <c:v>1.07497659572017</c:v>
                </c:pt>
                <c:pt idx="1174">
                  <c:v>1.07422338266645</c:v>
                </c:pt>
                <c:pt idx="1175">
                  <c:v>1.0734598351940401</c:v>
                </c:pt>
                <c:pt idx="1176">
                  <c:v>1.0726738074218101</c:v>
                </c:pt>
                <c:pt idx="1177">
                  <c:v>1.0718784486383299</c:v>
                </c:pt>
                <c:pt idx="1178">
                  <c:v>1.07109939604046</c:v>
                </c:pt>
                <c:pt idx="1179">
                  <c:v>1.0703235045967401</c:v>
                </c:pt>
                <c:pt idx="1180">
                  <c:v>1.06955595205475</c:v>
                </c:pt>
                <c:pt idx="1181">
                  <c:v>1.06880405456821</c:v>
                </c:pt>
                <c:pt idx="1182">
                  <c:v>1.0680524170477399</c:v>
                </c:pt>
                <c:pt idx="1183">
                  <c:v>1.06730125314853</c:v>
                </c:pt>
                <c:pt idx="1184">
                  <c:v>1.06656183475178</c:v>
                </c:pt>
                <c:pt idx="1185">
                  <c:v>1.06583266858936</c:v>
                </c:pt>
                <c:pt idx="1186">
                  <c:v>1.0650744412158899</c:v>
                </c:pt>
                <c:pt idx="1187">
                  <c:v>1.06434733901356</c:v>
                </c:pt>
                <c:pt idx="1188">
                  <c:v>1.0636248335820799</c:v>
                </c:pt>
                <c:pt idx="1189">
                  <c:v>1.06289290901985</c:v>
                </c:pt>
                <c:pt idx="1190">
                  <c:v>1.0621609529415299</c:v>
                </c:pt>
                <c:pt idx="1191">
                  <c:v>1.0614489029463501</c:v>
                </c:pt>
                <c:pt idx="1192">
                  <c:v>1.0607202150778099</c:v>
                </c:pt>
                <c:pt idx="1193">
                  <c:v>1.06001433521944</c:v>
                </c:pt>
                <c:pt idx="1194">
                  <c:v>1.05931981412275</c:v>
                </c:pt>
                <c:pt idx="1195">
                  <c:v>1.0586367645966199</c:v>
                </c:pt>
                <c:pt idx="1196">
                  <c:v>1.05796606930403</c:v>
                </c:pt>
                <c:pt idx="1197">
                  <c:v>1.05728358939649</c:v>
                </c:pt>
                <c:pt idx="1198">
                  <c:v>1.0566116509999901</c:v>
                </c:pt>
                <c:pt idx="1199">
                  <c:v>1.05596220861079</c:v>
                </c:pt>
                <c:pt idx="1200">
                  <c:v>1.0553135307059001</c:v>
                </c:pt>
                <c:pt idx="1201">
                  <c:v>1.0546724926579401</c:v>
                </c:pt>
                <c:pt idx="1202">
                  <c:v>1.05401244970342</c:v>
                </c:pt>
                <c:pt idx="1203">
                  <c:v>1.05334987682008</c:v>
                </c:pt>
                <c:pt idx="1204">
                  <c:v>1.0526856830108799</c:v>
                </c:pt>
                <c:pt idx="1205">
                  <c:v>1.0520225138003201</c:v>
                </c:pt>
                <c:pt idx="1206">
                  <c:v>1.05135428114893</c:v>
                </c:pt>
                <c:pt idx="1207">
                  <c:v>1.05070039865623</c:v>
                </c:pt>
                <c:pt idx="1208">
                  <c:v>1.0500531210045401</c:v>
                </c:pt>
                <c:pt idx="1209">
                  <c:v>1.04942198004027</c:v>
                </c:pt>
                <c:pt idx="1210">
                  <c:v>1.04879041289682</c:v>
                </c:pt>
                <c:pt idx="1211">
                  <c:v>1.04816767758973</c:v>
                </c:pt>
                <c:pt idx="1212">
                  <c:v>1.0475432510814</c:v>
                </c:pt>
                <c:pt idx="1213">
                  <c:v>1.0469231846954601</c:v>
                </c:pt>
                <c:pt idx="1214">
                  <c:v>1.04630886055214</c:v>
                </c:pt>
                <c:pt idx="1215">
                  <c:v>1.04566967747178</c:v>
                </c:pt>
                <c:pt idx="1216">
                  <c:v>1.04505347299982</c:v>
                </c:pt>
                <c:pt idx="1217">
                  <c:v>1.0444166137858799</c:v>
                </c:pt>
                <c:pt idx="1218">
                  <c:v>1.04379178926275</c:v>
                </c:pt>
                <c:pt idx="1219">
                  <c:v>1.0431509949168201</c:v>
                </c:pt>
                <c:pt idx="1220">
                  <c:v>1.04251242420621</c:v>
                </c:pt>
                <c:pt idx="1221">
                  <c:v>1.0418841112291599</c:v>
                </c:pt>
                <c:pt idx="1222">
                  <c:v>1.04126855276898</c:v>
                </c:pt>
                <c:pt idx="1223">
                  <c:v>1.04064796229811</c:v>
                </c:pt>
                <c:pt idx="1224">
                  <c:v>1.0400366627217601</c:v>
                </c:pt>
                <c:pt idx="1225">
                  <c:v>1.03944345810227</c:v>
                </c:pt>
                <c:pt idx="1226">
                  <c:v>1.03887966624025</c:v>
                </c:pt>
                <c:pt idx="1227">
                  <c:v>1.0383046982808899</c:v>
                </c:pt>
                <c:pt idx="1228">
                  <c:v>1.0377129009699</c:v>
                </c:pt>
                <c:pt idx="1229">
                  <c:v>1.0371151060057699</c:v>
                </c:pt>
                <c:pt idx="1230">
                  <c:v>1.0365361151661201</c:v>
                </c:pt>
                <c:pt idx="1231">
                  <c:v>1.0359431458108199</c:v>
                </c:pt>
                <c:pt idx="1232">
                  <c:v>1.03535186034556</c:v>
                </c:pt>
                <c:pt idx="1233">
                  <c:v>1.0347490190308</c:v>
                </c:pt>
                <c:pt idx="1234">
                  <c:v>1.0341433919912999</c:v>
                </c:pt>
                <c:pt idx="1235">
                  <c:v>1.0335365673583099</c:v>
                </c:pt>
                <c:pt idx="1236">
                  <c:v>1.03295288635024</c:v>
                </c:pt>
                <c:pt idx="1237">
                  <c:v>1.03238124326796</c:v>
                </c:pt>
                <c:pt idx="1238">
                  <c:v>1.03180735528615</c:v>
                </c:pt>
                <c:pt idx="1239">
                  <c:v>1.03123653766876</c:v>
                </c:pt>
                <c:pt idx="1240">
                  <c:v>1.03065020019084</c:v>
                </c:pt>
                <c:pt idx="1241">
                  <c:v>1.03004843750865</c:v>
                </c:pt>
                <c:pt idx="1242">
                  <c:v>1.0294514734265301</c:v>
                </c:pt>
                <c:pt idx="1243">
                  <c:v>1.02883763349086</c:v>
                </c:pt>
                <c:pt idx="1244">
                  <c:v>1.02822328948067</c:v>
                </c:pt>
                <c:pt idx="1245">
                  <c:v>1.02762722620546</c:v>
                </c:pt>
                <c:pt idx="1246">
                  <c:v>1.0270609792329399</c:v>
                </c:pt>
                <c:pt idx="1247">
                  <c:v>1.0265121666180701</c:v>
                </c:pt>
                <c:pt idx="1248">
                  <c:v>1.0259672938061599</c:v>
                </c:pt>
                <c:pt idx="1249">
                  <c:v>1.0254143953182899</c:v>
                </c:pt>
                <c:pt idx="1250">
                  <c:v>1.0248682950021</c:v>
                </c:pt>
                <c:pt idx="1251">
                  <c:v>1.02431858474278</c:v>
                </c:pt>
                <c:pt idx="1252">
                  <c:v>1.0237648398110699</c:v>
                </c:pt>
                <c:pt idx="1253">
                  <c:v>1.0232104784011</c:v>
                </c:pt>
                <c:pt idx="1254">
                  <c:v>1.02268314970574</c:v>
                </c:pt>
                <c:pt idx="1255">
                  <c:v>1.0221577828567601</c:v>
                </c:pt>
                <c:pt idx="1256">
                  <c:v>1.02161895856715</c:v>
                </c:pt>
                <c:pt idx="1257">
                  <c:v>1.0210873986442599</c:v>
                </c:pt>
                <c:pt idx="1258">
                  <c:v>1.0205374140541901</c:v>
                </c:pt>
                <c:pt idx="1259">
                  <c:v>1.0199782817926499</c:v>
                </c:pt>
                <c:pt idx="1260">
                  <c:v>1.0194228882113301</c:v>
                </c:pt>
                <c:pt idx="1261">
                  <c:v>1.0188864421378201</c:v>
                </c:pt>
                <c:pt idx="1262">
                  <c:v>1.0183365685872601</c:v>
                </c:pt>
                <c:pt idx="1263">
                  <c:v>1.0177843233686401</c:v>
                </c:pt>
                <c:pt idx="1264">
                  <c:v>1.01722575190146</c:v>
                </c:pt>
                <c:pt idx="1265">
                  <c:v>1.0166551268077699</c:v>
                </c:pt>
                <c:pt idx="1266">
                  <c:v>1.01606517690358</c:v>
                </c:pt>
                <c:pt idx="1267">
                  <c:v>1.0154878604634601</c:v>
                </c:pt>
                <c:pt idx="1268">
                  <c:v>1.01491366877781</c:v>
                </c:pt>
                <c:pt idx="1269">
                  <c:v>1.0143404470655</c:v>
                </c:pt>
                <c:pt idx="1270">
                  <c:v>1.01377024340385</c:v>
                </c:pt>
                <c:pt idx="1271">
                  <c:v>1.0131975834231</c:v>
                </c:pt>
                <c:pt idx="1272">
                  <c:v>1.0125993225560701</c:v>
                </c:pt>
                <c:pt idx="1273">
                  <c:v>1.01199585203153</c:v>
                </c:pt>
                <c:pt idx="1274">
                  <c:v>1.0113844483863099</c:v>
                </c:pt>
                <c:pt idx="1275">
                  <c:v>1.0107795790957099</c:v>
                </c:pt>
                <c:pt idx="1276">
                  <c:v>1.0102027344223801</c:v>
                </c:pt>
                <c:pt idx="1277">
                  <c:v>1.0096313012070499</c:v>
                </c:pt>
                <c:pt idx="1278">
                  <c:v>1.00908682774611</c:v>
                </c:pt>
                <c:pt idx="1279">
                  <c:v>1.00853703668192</c:v>
                </c:pt>
                <c:pt idx="1280">
                  <c:v>1.00798059276765</c:v>
                </c:pt>
                <c:pt idx="1281">
                  <c:v>1.0074287603516601</c:v>
                </c:pt>
                <c:pt idx="1282">
                  <c:v>1.00689797177161</c:v>
                </c:pt>
                <c:pt idx="1283">
                  <c:v>1.0063679884876899</c:v>
                </c:pt>
                <c:pt idx="1284">
                  <c:v>1.00583072089246</c:v>
                </c:pt>
                <c:pt idx="1285">
                  <c:v>1.00529743140314</c:v>
                </c:pt>
                <c:pt idx="1286">
                  <c:v>1.0047639144025799</c:v>
                </c:pt>
                <c:pt idx="1287">
                  <c:v>1.0042181920982001</c:v>
                </c:pt>
                <c:pt idx="1288">
                  <c:v>1.0036806783725101</c:v>
                </c:pt>
                <c:pt idx="1289">
                  <c:v>1.0031415687651499</c:v>
                </c:pt>
                <c:pt idx="1290">
                  <c:v>1.00260185873088</c:v>
                </c:pt>
                <c:pt idx="1291">
                  <c:v>1.0020724924373801</c:v>
                </c:pt>
                <c:pt idx="1292">
                  <c:v>1.0015487915269199</c:v>
                </c:pt>
                <c:pt idx="1293">
                  <c:v>1.0010265028787799</c:v>
                </c:pt>
                <c:pt idx="1294">
                  <c:v>1.0004965978307101</c:v>
                </c:pt>
                <c:pt idx="1295">
                  <c:v>0.99998842631309404</c:v>
                </c:pt>
                <c:pt idx="1296">
                  <c:v>0.99950076563091395</c:v>
                </c:pt>
                <c:pt idx="1297">
                  <c:v>0.99899918488807604</c:v>
                </c:pt>
                <c:pt idx="1298">
                  <c:v>0.998505278557412</c:v>
                </c:pt>
                <c:pt idx="1299">
                  <c:v>0.99802367399389802</c:v>
                </c:pt>
                <c:pt idx="1300">
                  <c:v>0.99755754295910104</c:v>
                </c:pt>
                <c:pt idx="1301">
                  <c:v>0.997085061366348</c:v>
                </c:pt>
                <c:pt idx="1302">
                  <c:v>0.99660865432685197</c:v>
                </c:pt>
                <c:pt idx="1303">
                  <c:v>0.99613214608392897</c:v>
                </c:pt>
                <c:pt idx="1304">
                  <c:v>0.99567286280274803</c:v>
                </c:pt>
                <c:pt idx="1305">
                  <c:v>0.99521033201551801</c:v>
                </c:pt>
                <c:pt idx="1306">
                  <c:v>0.99473182112486103</c:v>
                </c:pt>
                <c:pt idx="1307">
                  <c:v>0.99423625422699102</c:v>
                </c:pt>
                <c:pt idx="1308">
                  <c:v>0.99374475001217599</c:v>
                </c:pt>
                <c:pt idx="1309">
                  <c:v>0.993251269834446</c:v>
                </c:pt>
                <c:pt idx="1310">
                  <c:v>0.99277929254391695</c:v>
                </c:pt>
                <c:pt idx="1311">
                  <c:v>0.99230018824178001</c:v>
                </c:pt>
                <c:pt idx="1312">
                  <c:v>0.99183322267254104</c:v>
                </c:pt>
                <c:pt idx="1313">
                  <c:v>0.99137513797129995</c:v>
                </c:pt>
                <c:pt idx="1314">
                  <c:v>0.99091206513051</c:v>
                </c:pt>
                <c:pt idx="1315">
                  <c:v>0.99044795894800097</c:v>
                </c:pt>
                <c:pt idx="1316">
                  <c:v>0.98998031455296698</c:v>
                </c:pt>
                <c:pt idx="1317">
                  <c:v>0.98950194559279803</c:v>
                </c:pt>
                <c:pt idx="1318">
                  <c:v>0.98903854015735404</c:v>
                </c:pt>
                <c:pt idx="1319">
                  <c:v>0.98857055376445802</c:v>
                </c:pt>
                <c:pt idx="1320">
                  <c:v>0.98811369317296704</c:v>
                </c:pt>
                <c:pt idx="1321">
                  <c:v>0.98765622138517695</c:v>
                </c:pt>
                <c:pt idx="1322">
                  <c:v>0.98722210081706696</c:v>
                </c:pt>
                <c:pt idx="1323">
                  <c:v>0.98676972145289299</c:v>
                </c:pt>
                <c:pt idx="1324">
                  <c:v>0.98631130096572095</c:v>
                </c:pt>
                <c:pt idx="1325">
                  <c:v>0.98585370891197099</c:v>
                </c:pt>
                <c:pt idx="1326">
                  <c:v>0.98539359014689998</c:v>
                </c:pt>
                <c:pt idx="1327">
                  <c:v>0.984942275494752</c:v>
                </c:pt>
                <c:pt idx="1328">
                  <c:v>0.98449234876931202</c:v>
                </c:pt>
                <c:pt idx="1329">
                  <c:v>0.98402695639607396</c:v>
                </c:pt>
                <c:pt idx="1330">
                  <c:v>0.98355593335376301</c:v>
                </c:pt>
                <c:pt idx="1331">
                  <c:v>0.98307831965567705</c:v>
                </c:pt>
                <c:pt idx="1332">
                  <c:v>0.98260473080402</c:v>
                </c:pt>
                <c:pt idx="1333">
                  <c:v>0.98211671075544604</c:v>
                </c:pt>
                <c:pt idx="1334">
                  <c:v>0.98159166822967703</c:v>
                </c:pt>
                <c:pt idx="1335">
                  <c:v>0.98107302779030703</c:v>
                </c:pt>
                <c:pt idx="1336">
                  <c:v>0.98055739190584301</c:v>
                </c:pt>
                <c:pt idx="1337">
                  <c:v>0.980040703081272</c:v>
                </c:pt>
                <c:pt idx="1338">
                  <c:v>0.97953032413402596</c:v>
                </c:pt>
                <c:pt idx="1339">
                  <c:v>0.97902338817327095</c:v>
                </c:pt>
                <c:pt idx="1340">
                  <c:v>0.97852625312172403</c:v>
                </c:pt>
                <c:pt idx="1341">
                  <c:v>0.97803270893203598</c:v>
                </c:pt>
                <c:pt idx="1342">
                  <c:v>0.97754423268637602</c:v>
                </c:pt>
                <c:pt idx="1343">
                  <c:v>0.97705512780344905</c:v>
                </c:pt>
                <c:pt idx="1344">
                  <c:v>0.97656381994677799</c:v>
                </c:pt>
                <c:pt idx="1345">
                  <c:v>0.97609070952946497</c:v>
                </c:pt>
                <c:pt idx="1346">
                  <c:v>0.97559153342794003</c:v>
                </c:pt>
                <c:pt idx="1347">
                  <c:v>0.97508489440258905</c:v>
                </c:pt>
                <c:pt idx="1348">
                  <c:v>0.974547232702072</c:v>
                </c:pt>
                <c:pt idx="1349">
                  <c:v>0.97401125229441499</c:v>
                </c:pt>
                <c:pt idx="1350">
                  <c:v>0.97348814570745801</c:v>
                </c:pt>
                <c:pt idx="1351">
                  <c:v>0.97294873563231599</c:v>
                </c:pt>
                <c:pt idx="1352">
                  <c:v>0.97241536874706602</c:v>
                </c:pt>
                <c:pt idx="1353">
                  <c:v>0.97189055975460803</c:v>
                </c:pt>
                <c:pt idx="1354">
                  <c:v>0.97137065567494396</c:v>
                </c:pt>
                <c:pt idx="1355">
                  <c:v>0.97085234889550198</c:v>
                </c:pt>
                <c:pt idx="1356">
                  <c:v>0.97033928282156001</c:v>
                </c:pt>
                <c:pt idx="1357">
                  <c:v>0.96982324622098903</c:v>
                </c:pt>
                <c:pt idx="1358">
                  <c:v>0.96932116851959105</c:v>
                </c:pt>
                <c:pt idx="1359">
                  <c:v>0.96883197252888098</c:v>
                </c:pt>
                <c:pt idx="1360">
                  <c:v>0.96835622061401405</c:v>
                </c:pt>
                <c:pt idx="1361">
                  <c:v>0.96786632863625399</c:v>
                </c:pt>
                <c:pt idx="1362">
                  <c:v>0.96739525980152297</c:v>
                </c:pt>
                <c:pt idx="1363">
                  <c:v>0.96692913366769195</c:v>
                </c:pt>
                <c:pt idx="1364">
                  <c:v>0.96645708142993902</c:v>
                </c:pt>
                <c:pt idx="1365">
                  <c:v>0.96600034022016401</c:v>
                </c:pt>
                <c:pt idx="1366">
                  <c:v>0.96555881544203503</c:v>
                </c:pt>
                <c:pt idx="1367">
                  <c:v>0.96510696700833998</c:v>
                </c:pt>
                <c:pt idx="1368">
                  <c:v>0.96466046926788196</c:v>
                </c:pt>
                <c:pt idx="1369">
                  <c:v>0.96420856909975805</c:v>
                </c:pt>
                <c:pt idx="1370">
                  <c:v>0.96375249009476105</c:v>
                </c:pt>
                <c:pt idx="1371">
                  <c:v>0.96332685606367596</c:v>
                </c:pt>
                <c:pt idx="1372">
                  <c:v>0.96292492795844198</c:v>
                </c:pt>
                <c:pt idx="1373">
                  <c:v>0.96251425935839796</c:v>
                </c:pt>
                <c:pt idx="1374">
                  <c:v>0.96210324123122903</c:v>
                </c:pt>
                <c:pt idx="1375">
                  <c:v>0.96167203186316197</c:v>
                </c:pt>
                <c:pt idx="1376">
                  <c:v>0.96125120806384701</c:v>
                </c:pt>
                <c:pt idx="1377">
                  <c:v>0.96082365557841798</c:v>
                </c:pt>
                <c:pt idx="1378">
                  <c:v>0.96039670179037195</c:v>
                </c:pt>
                <c:pt idx="1379">
                  <c:v>0.95999324385388995</c:v>
                </c:pt>
                <c:pt idx="1380">
                  <c:v>0.95959418645105099</c:v>
                </c:pt>
                <c:pt idx="1381">
                  <c:v>0.95919216629122594</c:v>
                </c:pt>
                <c:pt idx="1382">
                  <c:v>0.95878772697308201</c:v>
                </c:pt>
                <c:pt idx="1383">
                  <c:v>0.95839997109421904</c:v>
                </c:pt>
                <c:pt idx="1384">
                  <c:v>0.958019806971528</c:v>
                </c:pt>
                <c:pt idx="1385">
                  <c:v>0.95765651818047703</c:v>
                </c:pt>
                <c:pt idx="1386">
                  <c:v>0.95726154125169605</c:v>
                </c:pt>
                <c:pt idx="1387">
                  <c:v>0.95686504384544302</c:v>
                </c:pt>
                <c:pt idx="1388">
                  <c:v>0.956465048615047</c:v>
                </c:pt>
                <c:pt idx="1389">
                  <c:v>0.95604940124785998</c:v>
                </c:pt>
                <c:pt idx="1390">
                  <c:v>0.95564768463778504</c:v>
                </c:pt>
                <c:pt idx="1391">
                  <c:v>0.95523728052635104</c:v>
                </c:pt>
                <c:pt idx="1392">
                  <c:v>0.95485923411493101</c:v>
                </c:pt>
                <c:pt idx="1393">
                  <c:v>0.95449391992308696</c:v>
                </c:pt>
                <c:pt idx="1394">
                  <c:v>0.95413208687672901</c:v>
                </c:pt>
                <c:pt idx="1395">
                  <c:v>0.95375112989897504</c:v>
                </c:pt>
                <c:pt idx="1396">
                  <c:v>0.95337997252496298</c:v>
                </c:pt>
                <c:pt idx="1397">
                  <c:v>0.95302518948237402</c:v>
                </c:pt>
                <c:pt idx="1398">
                  <c:v>0.95269525893460705</c:v>
                </c:pt>
                <c:pt idx="1399">
                  <c:v>0.95236180544145399</c:v>
                </c:pt>
                <c:pt idx="1400">
                  <c:v>0.95201598690690004</c:v>
                </c:pt>
                <c:pt idx="1401">
                  <c:v>0.95168919662261697</c:v>
                </c:pt>
                <c:pt idx="1402">
                  <c:v>0.95135511573283205</c:v>
                </c:pt>
                <c:pt idx="1403">
                  <c:v>0.950996761926023</c:v>
                </c:pt>
                <c:pt idx="1404">
                  <c:v>0.95063424369781402</c:v>
                </c:pt>
                <c:pt idx="1405">
                  <c:v>0.95027062673534701</c:v>
                </c:pt>
                <c:pt idx="1406">
                  <c:v>0.94993126804140005</c:v>
                </c:pt>
                <c:pt idx="1407">
                  <c:v>0.94958578542721395</c:v>
                </c:pt>
                <c:pt idx="1408">
                  <c:v>0.94922617564435896</c:v>
                </c:pt>
                <c:pt idx="1409">
                  <c:v>0.94886930311199502</c:v>
                </c:pt>
                <c:pt idx="1410">
                  <c:v>0.94851611924505397</c:v>
                </c:pt>
                <c:pt idx="1411">
                  <c:v>0.94813509618115599</c:v>
                </c:pt>
                <c:pt idx="1412">
                  <c:v>0.94774247514183096</c:v>
                </c:pt>
                <c:pt idx="1413">
                  <c:v>0.94733927438574095</c:v>
                </c:pt>
                <c:pt idx="1414">
                  <c:v>0.94693139751169297</c:v>
                </c:pt>
                <c:pt idx="1415">
                  <c:v>0.94653422383860297</c:v>
                </c:pt>
                <c:pt idx="1416">
                  <c:v>0.94613641421134498</c:v>
                </c:pt>
                <c:pt idx="1417">
                  <c:v>0.94573459632225199</c:v>
                </c:pt>
                <c:pt idx="1418">
                  <c:v>0.94533103769974802</c:v>
                </c:pt>
                <c:pt idx="1419">
                  <c:v>0.94493508071790899</c:v>
                </c:pt>
                <c:pt idx="1420">
                  <c:v>0.94454882904293003</c:v>
                </c:pt>
                <c:pt idx="1421">
                  <c:v>0.94417473449316802</c:v>
                </c:pt>
                <c:pt idx="1422">
                  <c:v>0.94379791729467399</c:v>
                </c:pt>
                <c:pt idx="1423">
                  <c:v>0.94340849052324205</c:v>
                </c:pt>
                <c:pt idx="1424">
                  <c:v>0.94301562654023696</c:v>
                </c:pt>
                <c:pt idx="1425">
                  <c:v>0.94262825796822403</c:v>
                </c:pt>
                <c:pt idx="1426">
                  <c:v>0.94223046097016905</c:v>
                </c:pt>
                <c:pt idx="1427">
                  <c:v>0.94182701126486101</c:v>
                </c:pt>
                <c:pt idx="1428">
                  <c:v>0.94142836244510897</c:v>
                </c:pt>
                <c:pt idx="1429">
                  <c:v>0.94101508437264603</c:v>
                </c:pt>
                <c:pt idx="1430">
                  <c:v>0.94061062620297997</c:v>
                </c:pt>
                <c:pt idx="1431">
                  <c:v>0.94019965089798496</c:v>
                </c:pt>
                <c:pt idx="1432">
                  <c:v>0.93979155465342701</c:v>
                </c:pt>
                <c:pt idx="1433">
                  <c:v>0.93936235010955305</c:v>
                </c:pt>
                <c:pt idx="1434">
                  <c:v>0.93893339240113904</c:v>
                </c:pt>
                <c:pt idx="1435">
                  <c:v>0.93850216030818501</c:v>
                </c:pt>
                <c:pt idx="1436">
                  <c:v>0.93807166172462897</c:v>
                </c:pt>
                <c:pt idx="1437">
                  <c:v>0.93765210567843005</c:v>
                </c:pt>
                <c:pt idx="1438">
                  <c:v>0.93722211160524804</c:v>
                </c:pt>
                <c:pt idx="1439">
                  <c:v>0.9367972358844</c:v>
                </c:pt>
                <c:pt idx="1440">
                  <c:v>0.93638252518799203</c:v>
                </c:pt>
                <c:pt idx="1441">
                  <c:v>0.93596825469627098</c:v>
                </c:pt>
                <c:pt idx="1442">
                  <c:v>0.93555336048961202</c:v>
                </c:pt>
                <c:pt idx="1443">
                  <c:v>0.93513363388016701</c:v>
                </c:pt>
                <c:pt idx="1444">
                  <c:v>0.93472891485401899</c:v>
                </c:pt>
                <c:pt idx="1445">
                  <c:v>0.93433193790297897</c:v>
                </c:pt>
                <c:pt idx="1446">
                  <c:v>0.933939288275345</c:v>
                </c:pt>
                <c:pt idx="1447">
                  <c:v>0.93357061267354802</c:v>
                </c:pt>
                <c:pt idx="1448">
                  <c:v>0.93321025716775696</c:v>
                </c:pt>
                <c:pt idx="1449">
                  <c:v>0.93284314264238799</c:v>
                </c:pt>
                <c:pt idx="1450">
                  <c:v>0.93247906225392296</c:v>
                </c:pt>
                <c:pt idx="1451">
                  <c:v>0.93211028472462398</c:v>
                </c:pt>
                <c:pt idx="1452">
                  <c:v>0.93173188031716003</c:v>
                </c:pt>
                <c:pt idx="1453">
                  <c:v>0.93134098865634796</c:v>
                </c:pt>
                <c:pt idx="1454">
                  <c:v>0.93093403364750205</c:v>
                </c:pt>
                <c:pt idx="1455">
                  <c:v>0.93054629385130605</c:v>
                </c:pt>
                <c:pt idx="1456">
                  <c:v>0.93014342002859796</c:v>
                </c:pt>
                <c:pt idx="1457">
                  <c:v>0.92975797858207299</c:v>
                </c:pt>
                <c:pt idx="1458">
                  <c:v>0.929359104698954</c:v>
                </c:pt>
                <c:pt idx="1459">
                  <c:v>0.92897713459797504</c:v>
                </c:pt>
                <c:pt idx="1460">
                  <c:v>0.92858723981115998</c:v>
                </c:pt>
                <c:pt idx="1461">
                  <c:v>0.92818678286689404</c:v>
                </c:pt>
                <c:pt idx="1462">
                  <c:v>0.92779300789639696</c:v>
                </c:pt>
                <c:pt idx="1463">
                  <c:v>0.92739459325797802</c:v>
                </c:pt>
                <c:pt idx="1464">
                  <c:v>0.92699785451980099</c:v>
                </c:pt>
                <c:pt idx="1465">
                  <c:v>0.92661256552516802</c:v>
                </c:pt>
                <c:pt idx="1466">
                  <c:v>0.92620043575436795</c:v>
                </c:pt>
                <c:pt idx="1467">
                  <c:v>0.92580491209063698</c:v>
                </c:pt>
                <c:pt idx="1468">
                  <c:v>0.92539787383912497</c:v>
                </c:pt>
                <c:pt idx="1469">
                  <c:v>0.92500361206457404</c:v>
                </c:pt>
                <c:pt idx="1470">
                  <c:v>0.92459695774330997</c:v>
                </c:pt>
                <c:pt idx="1471">
                  <c:v>0.92418998124001905</c:v>
                </c:pt>
                <c:pt idx="1472">
                  <c:v>0.92376655913323902</c:v>
                </c:pt>
                <c:pt idx="1473">
                  <c:v>0.92334605561570504</c:v>
                </c:pt>
                <c:pt idx="1474">
                  <c:v>0.92291094851392097</c:v>
                </c:pt>
                <c:pt idx="1475">
                  <c:v>0.92247518345987101</c:v>
                </c:pt>
                <c:pt idx="1476">
                  <c:v>0.92204626982675397</c:v>
                </c:pt>
                <c:pt idx="1477">
                  <c:v>0.92161294971548202</c:v>
                </c:pt>
                <c:pt idx="1478">
                  <c:v>0.92115986785459802</c:v>
                </c:pt>
                <c:pt idx="1479">
                  <c:v>0.92069156095350402</c:v>
                </c:pt>
                <c:pt idx="1480">
                  <c:v>0.92020939349126296</c:v>
                </c:pt>
                <c:pt idx="1481">
                  <c:v>0.91972775351615699</c:v>
                </c:pt>
                <c:pt idx="1482">
                  <c:v>0.91926234990574796</c:v>
                </c:pt>
                <c:pt idx="1483">
                  <c:v>0.91880095106931603</c:v>
                </c:pt>
                <c:pt idx="1484">
                  <c:v>0.91835691768774497</c:v>
                </c:pt>
                <c:pt idx="1485">
                  <c:v>0.91789395318328504</c:v>
                </c:pt>
                <c:pt idx="1486">
                  <c:v>0.917443357950667</c:v>
                </c:pt>
                <c:pt idx="1487">
                  <c:v>0.91698488083763696</c:v>
                </c:pt>
                <c:pt idx="1488">
                  <c:v>0.91652833879356299</c:v>
                </c:pt>
                <c:pt idx="1489">
                  <c:v>0.91606785671925195</c:v>
                </c:pt>
                <c:pt idx="1490">
                  <c:v>0.91562126291305801</c:v>
                </c:pt>
                <c:pt idx="1491">
                  <c:v>0.91516351198029999</c:v>
                </c:pt>
                <c:pt idx="1492">
                  <c:v>0.91471049445851105</c:v>
                </c:pt>
                <c:pt idx="1493">
                  <c:v>0.9142622708675</c:v>
                </c:pt>
                <c:pt idx="1494">
                  <c:v>0.91379994041502399</c:v>
                </c:pt>
                <c:pt idx="1495">
                  <c:v>0.91336335880278197</c:v>
                </c:pt>
                <c:pt idx="1496">
                  <c:v>0.91294820135453802</c:v>
                </c:pt>
                <c:pt idx="1497">
                  <c:v>0.91252780439023795</c:v>
                </c:pt>
                <c:pt idx="1498">
                  <c:v>0.91209647755939305</c:v>
                </c:pt>
                <c:pt idx="1499">
                  <c:v>0.91167475510074603</c:v>
                </c:pt>
                <c:pt idx="1500">
                  <c:v>0.91125355291943799</c:v>
                </c:pt>
                <c:pt idx="1501">
                  <c:v>0.91083464318270402</c:v>
                </c:pt>
                <c:pt idx="1502">
                  <c:v>0.910441781580003</c:v>
                </c:pt>
                <c:pt idx="1503">
                  <c:v>0.91004145283081095</c:v>
                </c:pt>
                <c:pt idx="1504">
                  <c:v>0.90964307032753999</c:v>
                </c:pt>
                <c:pt idx="1505">
                  <c:v>0.90924929556116796</c:v>
                </c:pt>
                <c:pt idx="1506">
                  <c:v>0.90884700893677395</c:v>
                </c:pt>
                <c:pt idx="1507">
                  <c:v>0.90842658963773704</c:v>
                </c:pt>
                <c:pt idx="1508">
                  <c:v>0.90800222681352605</c:v>
                </c:pt>
                <c:pt idx="1509">
                  <c:v>0.90756813640913303</c:v>
                </c:pt>
                <c:pt idx="1510">
                  <c:v>0.90714673774452703</c:v>
                </c:pt>
                <c:pt idx="1511">
                  <c:v>0.90672843078975496</c:v>
                </c:pt>
                <c:pt idx="1512">
                  <c:v>0.90629439233190001</c:v>
                </c:pt>
                <c:pt idx="1513">
                  <c:v>0.90585750003917598</c:v>
                </c:pt>
                <c:pt idx="1514">
                  <c:v>0.90543249754900301</c:v>
                </c:pt>
                <c:pt idx="1515">
                  <c:v>0.90501909502746203</c:v>
                </c:pt>
                <c:pt idx="1516">
                  <c:v>0.90460662438921402</c:v>
                </c:pt>
                <c:pt idx="1517">
                  <c:v>0.90419970785154302</c:v>
                </c:pt>
                <c:pt idx="1518">
                  <c:v>0.90378472958008005</c:v>
                </c:pt>
                <c:pt idx="1519">
                  <c:v>0.90336459581081796</c:v>
                </c:pt>
                <c:pt idx="1520">
                  <c:v>0.90294379398142999</c:v>
                </c:pt>
                <c:pt idx="1521">
                  <c:v>0.90251461291662305</c:v>
                </c:pt>
                <c:pt idx="1522">
                  <c:v>0.90209948532520301</c:v>
                </c:pt>
                <c:pt idx="1523">
                  <c:v>0.90169958134278205</c:v>
                </c:pt>
                <c:pt idx="1524">
                  <c:v>0.90130552106305595</c:v>
                </c:pt>
                <c:pt idx="1525">
                  <c:v>0.90091247900524096</c:v>
                </c:pt>
                <c:pt idx="1526">
                  <c:v>0.900534799424902</c:v>
                </c:pt>
                <c:pt idx="1527">
                  <c:v>0.90015624360606605</c:v>
                </c:pt>
                <c:pt idx="1528">
                  <c:v>0.89977884276480402</c:v>
                </c:pt>
                <c:pt idx="1529">
                  <c:v>0.89940208601599303</c:v>
                </c:pt>
                <c:pt idx="1530">
                  <c:v>0.89902283768895397</c:v>
                </c:pt>
                <c:pt idx="1531">
                  <c:v>0.89866392940014805</c:v>
                </c:pt>
                <c:pt idx="1532">
                  <c:v>0.89830268205723596</c:v>
                </c:pt>
                <c:pt idx="1533">
                  <c:v>0.89794441899057098</c:v>
                </c:pt>
                <c:pt idx="1534">
                  <c:v>0.89757538238758505</c:v>
                </c:pt>
                <c:pt idx="1535">
                  <c:v>0.89719237136530705</c:v>
                </c:pt>
                <c:pt idx="1536">
                  <c:v>0.89681505346673596</c:v>
                </c:pt>
                <c:pt idx="1537">
                  <c:v>0.89644172118247201</c:v>
                </c:pt>
                <c:pt idx="1538">
                  <c:v>0.89605442925515999</c:v>
                </c:pt>
                <c:pt idx="1539">
                  <c:v>0.89566840476890497</c:v>
                </c:pt>
                <c:pt idx="1540">
                  <c:v>0.89527775564332901</c:v>
                </c:pt>
                <c:pt idx="1541">
                  <c:v>0.89490632985269902</c:v>
                </c:pt>
                <c:pt idx="1542">
                  <c:v>0.89452748493203904</c:v>
                </c:pt>
                <c:pt idx="1543">
                  <c:v>0.894145517221826</c:v>
                </c:pt>
                <c:pt idx="1544">
                  <c:v>0.89376480352528698</c:v>
                </c:pt>
                <c:pt idx="1545">
                  <c:v>0.893401484562099</c:v>
                </c:pt>
                <c:pt idx="1546">
                  <c:v>0.89301470883696799</c:v>
                </c:pt>
                <c:pt idx="1547">
                  <c:v>0.892631484467443</c:v>
                </c:pt>
                <c:pt idx="1548">
                  <c:v>0.89224405259390105</c:v>
                </c:pt>
                <c:pt idx="1549">
                  <c:v>0.89186268339197206</c:v>
                </c:pt>
                <c:pt idx="1550">
                  <c:v>0.89150028512870205</c:v>
                </c:pt>
                <c:pt idx="1551">
                  <c:v>0.89113349718280999</c:v>
                </c:pt>
                <c:pt idx="1552">
                  <c:v>0.89077510636625201</c:v>
                </c:pt>
                <c:pt idx="1553">
                  <c:v>0.89042370629573497</c:v>
                </c:pt>
                <c:pt idx="1554">
                  <c:v>0.89006183824714802</c:v>
                </c:pt>
                <c:pt idx="1555">
                  <c:v>0.88969628999345096</c:v>
                </c:pt>
                <c:pt idx="1556">
                  <c:v>0.88934702229548701</c:v>
                </c:pt>
                <c:pt idx="1557">
                  <c:v>0.88897592381567003</c:v>
                </c:pt>
                <c:pt idx="1558">
                  <c:v>0.88858392996162405</c:v>
                </c:pt>
                <c:pt idx="1559">
                  <c:v>0.88821263773182202</c:v>
                </c:pt>
                <c:pt idx="1560">
                  <c:v>0.88781853441291203</c:v>
                </c:pt>
                <c:pt idx="1561">
                  <c:v>0.88743998107043798</c:v>
                </c:pt>
                <c:pt idx="1562">
                  <c:v>0.88705050757049098</c:v>
                </c:pt>
                <c:pt idx="1563">
                  <c:v>0.88666449504197098</c:v>
                </c:pt>
                <c:pt idx="1564">
                  <c:v>0.88628526634224403</c:v>
                </c:pt>
                <c:pt idx="1565">
                  <c:v>0.88591515422131195</c:v>
                </c:pt>
                <c:pt idx="1566">
                  <c:v>0.88555771455518395</c:v>
                </c:pt>
                <c:pt idx="1567">
                  <c:v>0.88519572145832404</c:v>
                </c:pt>
                <c:pt idx="1568">
                  <c:v>0.88482604599695003</c:v>
                </c:pt>
                <c:pt idx="1569">
                  <c:v>0.88446173979536902</c:v>
                </c:pt>
                <c:pt idx="1570">
                  <c:v>0.88410084135094003</c:v>
                </c:pt>
                <c:pt idx="1571">
                  <c:v>0.88375433457017305</c:v>
                </c:pt>
                <c:pt idx="1572">
                  <c:v>0.88342432565048401</c:v>
                </c:pt>
                <c:pt idx="1573">
                  <c:v>0.88308604960672399</c:v>
                </c:pt>
                <c:pt idx="1574">
                  <c:v>0.88273825274339301</c:v>
                </c:pt>
                <c:pt idx="1575">
                  <c:v>0.88237275190504605</c:v>
                </c:pt>
                <c:pt idx="1576">
                  <c:v>0.88201764990324305</c:v>
                </c:pt>
                <c:pt idx="1577">
                  <c:v>0.88165870435306504</c:v>
                </c:pt>
                <c:pt idx="1578">
                  <c:v>0.88131736082746304</c:v>
                </c:pt>
                <c:pt idx="1579">
                  <c:v>0.88099050892223396</c:v>
                </c:pt>
                <c:pt idx="1580">
                  <c:v>0.88066683553518599</c:v>
                </c:pt>
                <c:pt idx="1581">
                  <c:v>0.88033926173381605</c:v>
                </c:pt>
                <c:pt idx="1582">
                  <c:v>0.88000462599107399</c:v>
                </c:pt>
                <c:pt idx="1583">
                  <c:v>0.87965329363507205</c:v>
                </c:pt>
                <c:pt idx="1584">
                  <c:v>0.879311683212328</c:v>
                </c:pt>
                <c:pt idx="1585">
                  <c:v>0.87896534471172105</c:v>
                </c:pt>
                <c:pt idx="1586">
                  <c:v>0.87861888456760695</c:v>
                </c:pt>
                <c:pt idx="1587">
                  <c:v>0.87826191756911798</c:v>
                </c:pt>
                <c:pt idx="1588">
                  <c:v>0.87790340364160002</c:v>
                </c:pt>
                <c:pt idx="1589">
                  <c:v>0.877559780449784</c:v>
                </c:pt>
                <c:pt idx="1590">
                  <c:v>0.87721469161816201</c:v>
                </c:pt>
                <c:pt idx="1591">
                  <c:v>0.87689735665459401</c:v>
                </c:pt>
                <c:pt idx="1592">
                  <c:v>0.87658243141735204</c:v>
                </c:pt>
                <c:pt idx="1593">
                  <c:v>0.87626464112921298</c:v>
                </c:pt>
                <c:pt idx="1594">
                  <c:v>0.875951007577223</c:v>
                </c:pt>
                <c:pt idx="1595">
                  <c:v>0.87564154110628001</c:v>
                </c:pt>
                <c:pt idx="1596">
                  <c:v>0.87531812930040498</c:v>
                </c:pt>
                <c:pt idx="1597">
                  <c:v>0.875005102916528</c:v>
                </c:pt>
                <c:pt idx="1598">
                  <c:v>0.87469136043036999</c:v>
                </c:pt>
                <c:pt idx="1599">
                  <c:v>0.87438337102396202</c:v>
                </c:pt>
                <c:pt idx="1600">
                  <c:v>0.87408105374341005</c:v>
                </c:pt>
                <c:pt idx="1601">
                  <c:v>0.87377701686949305</c:v>
                </c:pt>
                <c:pt idx="1602">
                  <c:v>0.87348106465417397</c:v>
                </c:pt>
                <c:pt idx="1603">
                  <c:v>0.87319428213487305</c:v>
                </c:pt>
                <c:pt idx="1604">
                  <c:v>0.87288845935474801</c:v>
                </c:pt>
                <c:pt idx="1605">
                  <c:v>0.87258040223466005</c:v>
                </c:pt>
                <c:pt idx="1606">
                  <c:v>0.87229044212178797</c:v>
                </c:pt>
                <c:pt idx="1607">
                  <c:v>0.87198636588209399</c:v>
                </c:pt>
                <c:pt idx="1608">
                  <c:v>0.87168159238418996</c:v>
                </c:pt>
                <c:pt idx="1609">
                  <c:v>0.87136181425071402</c:v>
                </c:pt>
                <c:pt idx="1610">
                  <c:v>0.87104319858135903</c:v>
                </c:pt>
                <c:pt idx="1611">
                  <c:v>0.87073791272416201</c:v>
                </c:pt>
                <c:pt idx="1612">
                  <c:v>0.870424713615642</c:v>
                </c:pt>
                <c:pt idx="1613">
                  <c:v>0.87010481895416503</c:v>
                </c:pt>
                <c:pt idx="1614">
                  <c:v>0.869781304642679</c:v>
                </c:pt>
                <c:pt idx="1615">
                  <c:v>0.86946195018414096</c:v>
                </c:pt>
                <c:pt idx="1616">
                  <c:v>0.86913780336656699</c:v>
                </c:pt>
                <c:pt idx="1617">
                  <c:v>0.86881729817462705</c:v>
                </c:pt>
                <c:pt idx="1618">
                  <c:v>0.86849214596885904</c:v>
                </c:pt>
                <c:pt idx="1619">
                  <c:v>0.86817673525143702</c:v>
                </c:pt>
                <c:pt idx="1620">
                  <c:v>0.86785015094470996</c:v>
                </c:pt>
                <c:pt idx="1621">
                  <c:v>0.86751061595801704</c:v>
                </c:pt>
                <c:pt idx="1622">
                  <c:v>0.86715852913288105</c:v>
                </c:pt>
                <c:pt idx="1623">
                  <c:v>0.86681350016666103</c:v>
                </c:pt>
                <c:pt idx="1624">
                  <c:v>0.86646393875949301</c:v>
                </c:pt>
                <c:pt idx="1625">
                  <c:v>0.86610754909237397</c:v>
                </c:pt>
                <c:pt idx="1626">
                  <c:v>0.86572940072775295</c:v>
                </c:pt>
                <c:pt idx="1627">
                  <c:v>0.86536174292510104</c:v>
                </c:pt>
                <c:pt idx="1628">
                  <c:v>0.86500515965783398</c:v>
                </c:pt>
                <c:pt idx="1629">
                  <c:v>0.86463912121585995</c:v>
                </c:pt>
                <c:pt idx="1630">
                  <c:v>0.86426810212918603</c:v>
                </c:pt>
                <c:pt idx="1631">
                  <c:v>0.86389530411684201</c:v>
                </c:pt>
                <c:pt idx="1632">
                  <c:v>0.86352851447870105</c:v>
                </c:pt>
                <c:pt idx="1633">
                  <c:v>0.863145256123934</c:v>
                </c:pt>
                <c:pt idx="1634">
                  <c:v>0.862778761176477</c:v>
                </c:pt>
                <c:pt idx="1635">
                  <c:v>0.86243570454545104</c:v>
                </c:pt>
                <c:pt idx="1636">
                  <c:v>0.86207465660347105</c:v>
                </c:pt>
                <c:pt idx="1637">
                  <c:v>0.86171741558152704</c:v>
                </c:pt>
                <c:pt idx="1638">
                  <c:v>0.86136698556188995</c:v>
                </c:pt>
                <c:pt idx="1639">
                  <c:v>0.86103324172817697</c:v>
                </c:pt>
                <c:pt idx="1640">
                  <c:v>0.86069968235682104</c:v>
                </c:pt>
                <c:pt idx="1641">
                  <c:v>0.86035259198292702</c:v>
                </c:pt>
                <c:pt idx="1642">
                  <c:v>0.86001290087401905</c:v>
                </c:pt>
                <c:pt idx="1643">
                  <c:v>0.85967990284051099</c:v>
                </c:pt>
                <c:pt idx="1644">
                  <c:v>0.85935228053167401</c:v>
                </c:pt>
                <c:pt idx="1645">
                  <c:v>0.85901556980606697</c:v>
                </c:pt>
                <c:pt idx="1646">
                  <c:v>0.858696957036023</c:v>
                </c:pt>
                <c:pt idx="1647">
                  <c:v>0.85838090346961504</c:v>
                </c:pt>
                <c:pt idx="1648">
                  <c:v>0.85806446006227299</c:v>
                </c:pt>
                <c:pt idx="1649">
                  <c:v>0.85774004258433401</c:v>
                </c:pt>
                <c:pt idx="1650">
                  <c:v>0.85743360271157498</c:v>
                </c:pt>
                <c:pt idx="1651">
                  <c:v>0.85712095333698202</c:v>
                </c:pt>
                <c:pt idx="1652">
                  <c:v>0.85680156966025101</c:v>
                </c:pt>
                <c:pt idx="1653">
                  <c:v>0.856485473341978</c:v>
                </c:pt>
                <c:pt idx="1654">
                  <c:v>0.85616908110693901</c:v>
                </c:pt>
                <c:pt idx="1655">
                  <c:v>0.85586493823675003</c:v>
                </c:pt>
                <c:pt idx="1656">
                  <c:v>0.85555764577373505</c:v>
                </c:pt>
                <c:pt idx="1657">
                  <c:v>0.85525031423860098</c:v>
                </c:pt>
                <c:pt idx="1658">
                  <c:v>0.85495165275687202</c:v>
                </c:pt>
                <c:pt idx="1659">
                  <c:v>0.85463738576955395</c:v>
                </c:pt>
                <c:pt idx="1660">
                  <c:v>0.85433321769654902</c:v>
                </c:pt>
                <c:pt idx="1661">
                  <c:v>0.85405399739635601</c:v>
                </c:pt>
                <c:pt idx="1662">
                  <c:v>0.85378053705776702</c:v>
                </c:pt>
                <c:pt idx="1663">
                  <c:v>0.85349806878262202</c:v>
                </c:pt>
                <c:pt idx="1664">
                  <c:v>0.85319405130350201</c:v>
                </c:pt>
                <c:pt idx="1665">
                  <c:v>0.85288980262318204</c:v>
                </c:pt>
                <c:pt idx="1666">
                  <c:v>0.85260742332673001</c:v>
                </c:pt>
                <c:pt idx="1667">
                  <c:v>0.85233079412366097</c:v>
                </c:pt>
                <c:pt idx="1668">
                  <c:v>0.85206829625194902</c:v>
                </c:pt>
                <c:pt idx="1669">
                  <c:v>0.85180653739197498</c:v>
                </c:pt>
                <c:pt idx="1670">
                  <c:v>0.85156228303261705</c:v>
                </c:pt>
                <c:pt idx="1671">
                  <c:v>0.85130973078192795</c:v>
                </c:pt>
                <c:pt idx="1672">
                  <c:v>0.85104212262139201</c:v>
                </c:pt>
                <c:pt idx="1673">
                  <c:v>0.85077044884386799</c:v>
                </c:pt>
                <c:pt idx="1674">
                  <c:v>0.85049946757858896</c:v>
                </c:pt>
                <c:pt idx="1675">
                  <c:v>0.85023124614906698</c:v>
                </c:pt>
                <c:pt idx="1676">
                  <c:v>0.84996382831194095</c:v>
                </c:pt>
                <c:pt idx="1677">
                  <c:v>0.84969272314008804</c:v>
                </c:pt>
                <c:pt idx="1678">
                  <c:v>0.84941880450132901</c:v>
                </c:pt>
                <c:pt idx="1679">
                  <c:v>0.84913708243080699</c:v>
                </c:pt>
                <c:pt idx="1680">
                  <c:v>0.84882779587629897</c:v>
                </c:pt>
                <c:pt idx="1681">
                  <c:v>0.84850317318042101</c:v>
                </c:pt>
                <c:pt idx="1682">
                  <c:v>0.84820272305914302</c:v>
                </c:pt>
                <c:pt idx="1683">
                  <c:v>0.84791018825591002</c:v>
                </c:pt>
                <c:pt idx="1684">
                  <c:v>0.84761742418234198</c:v>
                </c:pt>
                <c:pt idx="1685">
                  <c:v>0.84731955625718103</c:v>
                </c:pt>
                <c:pt idx="1686">
                  <c:v>0.84700418395945698</c:v>
                </c:pt>
                <c:pt idx="1687">
                  <c:v>0.84670099022955403</c:v>
                </c:pt>
                <c:pt idx="1688">
                  <c:v>0.84637885154532699</c:v>
                </c:pt>
                <c:pt idx="1689">
                  <c:v>0.84605867845901195</c:v>
                </c:pt>
                <c:pt idx="1690">
                  <c:v>0.84574866457505704</c:v>
                </c:pt>
                <c:pt idx="1691">
                  <c:v>0.84542971966372504</c:v>
                </c:pt>
                <c:pt idx="1692">
                  <c:v>0.84512102211278195</c:v>
                </c:pt>
                <c:pt idx="1693">
                  <c:v>0.84479807245137495</c:v>
                </c:pt>
                <c:pt idx="1694">
                  <c:v>0.84446496059444198</c:v>
                </c:pt>
                <c:pt idx="1695">
                  <c:v>0.84412760313552604</c:v>
                </c:pt>
                <c:pt idx="1696">
                  <c:v>0.84380928166006097</c:v>
                </c:pt>
                <c:pt idx="1697">
                  <c:v>0.84347951338969396</c:v>
                </c:pt>
                <c:pt idx="1698">
                  <c:v>0.84315374507813801</c:v>
                </c:pt>
                <c:pt idx="1699">
                  <c:v>0.842817004837769</c:v>
                </c:pt>
                <c:pt idx="1700">
                  <c:v>0.84248276593764104</c:v>
                </c:pt>
                <c:pt idx="1701">
                  <c:v>0.84214355937627405</c:v>
                </c:pt>
                <c:pt idx="1702">
                  <c:v>0.84179993959148702</c:v>
                </c:pt>
                <c:pt idx="1703">
                  <c:v>0.84146825850567697</c:v>
                </c:pt>
                <c:pt idx="1704">
                  <c:v>0.84112633242715096</c:v>
                </c:pt>
                <c:pt idx="1705">
                  <c:v>0.84080014267828496</c:v>
                </c:pt>
                <c:pt idx="1706">
                  <c:v>0.84046994431250699</c:v>
                </c:pt>
                <c:pt idx="1707">
                  <c:v>0.84013171921359797</c:v>
                </c:pt>
                <c:pt idx="1708">
                  <c:v>0.83980059704418097</c:v>
                </c:pt>
                <c:pt idx="1709">
                  <c:v>0.83946699526986801</c:v>
                </c:pt>
                <c:pt idx="1710">
                  <c:v>0.83913580074553096</c:v>
                </c:pt>
                <c:pt idx="1711">
                  <c:v>0.83881023095689</c:v>
                </c:pt>
                <c:pt idx="1712">
                  <c:v>0.83848630477158104</c:v>
                </c:pt>
                <c:pt idx="1713">
                  <c:v>0.83816357004534303</c:v>
                </c:pt>
                <c:pt idx="1714">
                  <c:v>0.83784793619259001</c:v>
                </c:pt>
                <c:pt idx="1715">
                  <c:v>0.83752070148889601</c:v>
                </c:pt>
                <c:pt idx="1716">
                  <c:v>0.83720841002885205</c:v>
                </c:pt>
                <c:pt idx="1717">
                  <c:v>0.83689830728187797</c:v>
                </c:pt>
                <c:pt idx="1718">
                  <c:v>0.83659335929085099</c:v>
                </c:pt>
                <c:pt idx="1719">
                  <c:v>0.83630140498387995</c:v>
                </c:pt>
                <c:pt idx="1720">
                  <c:v>0.83601116168229594</c:v>
                </c:pt>
                <c:pt idx="1721">
                  <c:v>0.83572436646209403</c:v>
                </c:pt>
                <c:pt idx="1722">
                  <c:v>0.83543950956364699</c:v>
                </c:pt>
                <c:pt idx="1723">
                  <c:v>0.83514703233671295</c:v>
                </c:pt>
                <c:pt idx="1724">
                  <c:v>0.83485416477070395</c:v>
                </c:pt>
                <c:pt idx="1725">
                  <c:v>0.83457648681482399</c:v>
                </c:pt>
                <c:pt idx="1726">
                  <c:v>0.83427423496601505</c:v>
                </c:pt>
                <c:pt idx="1727">
                  <c:v>0.83396613105847195</c:v>
                </c:pt>
                <c:pt idx="1728">
                  <c:v>0.833673624498944</c:v>
                </c:pt>
                <c:pt idx="1729">
                  <c:v>0.83338767250949197</c:v>
                </c:pt>
                <c:pt idx="1730">
                  <c:v>0.83311012040548904</c:v>
                </c:pt>
                <c:pt idx="1731">
                  <c:v>0.83284155490713796</c:v>
                </c:pt>
                <c:pt idx="1732">
                  <c:v>0.832575111925005</c:v>
                </c:pt>
                <c:pt idx="1733">
                  <c:v>0.83231432593346799</c:v>
                </c:pt>
                <c:pt idx="1734">
                  <c:v>0.83205085026138104</c:v>
                </c:pt>
                <c:pt idx="1735">
                  <c:v>0.83178447918035903</c:v>
                </c:pt>
                <c:pt idx="1736">
                  <c:v>0.83152065558671595</c:v>
                </c:pt>
                <c:pt idx="1737">
                  <c:v>0.83128479321035798</c:v>
                </c:pt>
                <c:pt idx="1738">
                  <c:v>0.831051511763508</c:v>
                </c:pt>
                <c:pt idx="1739">
                  <c:v>0.83082942430004603</c:v>
                </c:pt>
                <c:pt idx="1740">
                  <c:v>0.83058644602364295</c:v>
                </c:pt>
                <c:pt idx="1741">
                  <c:v>0.83033992031826898</c:v>
                </c:pt>
                <c:pt idx="1742">
                  <c:v>0.83009533784303302</c:v>
                </c:pt>
                <c:pt idx="1743">
                  <c:v>0.82984267390780997</c:v>
                </c:pt>
                <c:pt idx="1744">
                  <c:v>0.82960523759271998</c:v>
                </c:pt>
                <c:pt idx="1745">
                  <c:v>0.82936756966393799</c:v>
                </c:pt>
                <c:pt idx="1746">
                  <c:v>0.82910899718073405</c:v>
                </c:pt>
                <c:pt idx="1747">
                  <c:v>0.82885118482835096</c:v>
                </c:pt>
                <c:pt idx="1748">
                  <c:v>0.82859295571151603</c:v>
                </c:pt>
                <c:pt idx="1749">
                  <c:v>0.82833263907007904</c:v>
                </c:pt>
                <c:pt idx="1750">
                  <c:v>0.82805770183531102</c:v>
                </c:pt>
                <c:pt idx="1751">
                  <c:v>0.82779297505568095</c:v>
                </c:pt>
                <c:pt idx="1752">
                  <c:v>0.82752792378253304</c:v>
                </c:pt>
                <c:pt idx="1753">
                  <c:v>0.827255576643941</c:v>
                </c:pt>
                <c:pt idx="1754">
                  <c:v>0.82697041432242802</c:v>
                </c:pt>
                <c:pt idx="1755">
                  <c:v>0.82667446592522198</c:v>
                </c:pt>
                <c:pt idx="1756">
                  <c:v>0.826372930430474</c:v>
                </c:pt>
                <c:pt idx="1757">
                  <c:v>0.82606577492322097</c:v>
                </c:pt>
                <c:pt idx="1758">
                  <c:v>0.82576925092533904</c:v>
                </c:pt>
                <c:pt idx="1759">
                  <c:v>0.82547547717437098</c:v>
                </c:pt>
                <c:pt idx="1760">
                  <c:v>0.82516985432883505</c:v>
                </c:pt>
                <c:pt idx="1761">
                  <c:v>0.82487176979606902</c:v>
                </c:pt>
                <c:pt idx="1762">
                  <c:v>0.82458358099824203</c:v>
                </c:pt>
                <c:pt idx="1763">
                  <c:v>0.82428691687049205</c:v>
                </c:pt>
                <c:pt idx="1764">
                  <c:v>0.82398488122970903</c:v>
                </c:pt>
                <c:pt idx="1765">
                  <c:v>0.82368772852780603</c:v>
                </c:pt>
                <c:pt idx="1766">
                  <c:v>0.82340246552223295</c:v>
                </c:pt>
                <c:pt idx="1767">
                  <c:v>0.82310280271863701</c:v>
                </c:pt>
                <c:pt idx="1768">
                  <c:v>0.82281388625517604</c:v>
                </c:pt>
                <c:pt idx="1769">
                  <c:v>0.82252218467241001</c:v>
                </c:pt>
                <c:pt idx="1770">
                  <c:v>0.82223118243927895</c:v>
                </c:pt>
                <c:pt idx="1771">
                  <c:v>0.82196346602499104</c:v>
                </c:pt>
                <c:pt idx="1772">
                  <c:v>0.82170437639403004</c:v>
                </c:pt>
                <c:pt idx="1773">
                  <c:v>0.82144967433428895</c:v>
                </c:pt>
                <c:pt idx="1774">
                  <c:v>0.82119028968029595</c:v>
                </c:pt>
                <c:pt idx="1775">
                  <c:v>0.820921890151461</c:v>
                </c:pt>
                <c:pt idx="1776">
                  <c:v>0.82064924628566904</c:v>
                </c:pt>
                <c:pt idx="1777">
                  <c:v>0.82037081688668301</c:v>
                </c:pt>
                <c:pt idx="1778">
                  <c:v>0.82009890046268497</c:v>
                </c:pt>
                <c:pt idx="1779">
                  <c:v>0.81983368062948803</c:v>
                </c:pt>
                <c:pt idx="1780">
                  <c:v>0.81957785912797898</c:v>
                </c:pt>
                <c:pt idx="1781">
                  <c:v>0.81932897416914496</c:v>
                </c:pt>
                <c:pt idx="1782">
                  <c:v>0.81909193400178903</c:v>
                </c:pt>
                <c:pt idx="1783">
                  <c:v>0.81885829692669398</c:v>
                </c:pt>
                <c:pt idx="1784">
                  <c:v>0.81863260318661202</c:v>
                </c:pt>
                <c:pt idx="1785">
                  <c:v>0.81838618097294002</c:v>
                </c:pt>
                <c:pt idx="1786">
                  <c:v>0.81814468669069096</c:v>
                </c:pt>
                <c:pt idx="1787">
                  <c:v>0.817905698258105</c:v>
                </c:pt>
                <c:pt idx="1788">
                  <c:v>0.81767667401121802</c:v>
                </c:pt>
                <c:pt idx="1789">
                  <c:v>0.81746250192356895</c:v>
                </c:pt>
                <c:pt idx="1790">
                  <c:v>0.81723282731229197</c:v>
                </c:pt>
                <c:pt idx="1791">
                  <c:v>0.81700246288109402</c:v>
                </c:pt>
                <c:pt idx="1792">
                  <c:v>0.81675930109222294</c:v>
                </c:pt>
                <c:pt idx="1793">
                  <c:v>0.81649992155112905</c:v>
                </c:pt>
                <c:pt idx="1794">
                  <c:v>0.81622394653783403</c:v>
                </c:pt>
                <c:pt idx="1795">
                  <c:v>0.81593211391365095</c:v>
                </c:pt>
                <c:pt idx="1796">
                  <c:v>0.81563321738042505</c:v>
                </c:pt>
                <c:pt idx="1797">
                  <c:v>0.81535448995789395</c:v>
                </c:pt>
                <c:pt idx="1798">
                  <c:v>0.81506910119950704</c:v>
                </c:pt>
                <c:pt idx="1799">
                  <c:v>0.81480476612409702</c:v>
                </c:pt>
                <c:pt idx="1800">
                  <c:v>0.81453609556250095</c:v>
                </c:pt>
                <c:pt idx="1801">
                  <c:v>0.81426197789977794</c:v>
                </c:pt>
                <c:pt idx="1802">
                  <c:v>0.813994916024531</c:v>
                </c:pt>
                <c:pt idx="1803">
                  <c:v>0.81373637089629702</c:v>
                </c:pt>
                <c:pt idx="1804">
                  <c:v>0.81349348504313501</c:v>
                </c:pt>
                <c:pt idx="1805">
                  <c:v>0.81323456011045603</c:v>
                </c:pt>
                <c:pt idx="1806">
                  <c:v>0.81297870008761397</c:v>
                </c:pt>
                <c:pt idx="1807">
                  <c:v>0.81273233706916903</c:v>
                </c:pt>
                <c:pt idx="1808">
                  <c:v>0.81248898088914501</c:v>
                </c:pt>
                <c:pt idx="1809">
                  <c:v>0.81223765554063398</c:v>
                </c:pt>
                <c:pt idx="1810">
                  <c:v>0.81197982653277201</c:v>
                </c:pt>
                <c:pt idx="1811">
                  <c:v>0.81172682054453604</c:v>
                </c:pt>
                <c:pt idx="1812">
                  <c:v>0.81147124175960605</c:v>
                </c:pt>
                <c:pt idx="1813">
                  <c:v>0.81121123346560398</c:v>
                </c:pt>
                <c:pt idx="1814">
                  <c:v>0.81094345819455604</c:v>
                </c:pt>
                <c:pt idx="1815">
                  <c:v>0.81067230838651305</c:v>
                </c:pt>
                <c:pt idx="1816">
                  <c:v>0.81039550912969305</c:v>
                </c:pt>
                <c:pt idx="1817">
                  <c:v>0.81013008954409305</c:v>
                </c:pt>
                <c:pt idx="1818">
                  <c:v>0.80986729867290197</c:v>
                </c:pt>
                <c:pt idx="1819">
                  <c:v>0.80960611406594296</c:v>
                </c:pt>
                <c:pt idx="1820">
                  <c:v>0.80935069432460904</c:v>
                </c:pt>
                <c:pt idx="1821">
                  <c:v>0.80909862418808098</c:v>
                </c:pt>
                <c:pt idx="1822">
                  <c:v>0.808844883092393</c:v>
                </c:pt>
                <c:pt idx="1823">
                  <c:v>0.80860589301593899</c:v>
                </c:pt>
                <c:pt idx="1824">
                  <c:v>0.80836424483988301</c:v>
                </c:pt>
                <c:pt idx="1825">
                  <c:v>0.80811968071852203</c:v>
                </c:pt>
                <c:pt idx="1826">
                  <c:v>0.80787881866617095</c:v>
                </c:pt>
                <c:pt idx="1827">
                  <c:v>0.80764386696009005</c:v>
                </c:pt>
                <c:pt idx="1828">
                  <c:v>0.80741235455442295</c:v>
                </c:pt>
                <c:pt idx="1829">
                  <c:v>0.807185023023265</c:v>
                </c:pt>
                <c:pt idx="1830">
                  <c:v>0.80695310292782996</c:v>
                </c:pt>
                <c:pt idx="1831">
                  <c:v>0.80671572265580505</c:v>
                </c:pt>
                <c:pt idx="1832">
                  <c:v>0.806463141946549</c:v>
                </c:pt>
                <c:pt idx="1833">
                  <c:v>0.80621350242995005</c:v>
                </c:pt>
                <c:pt idx="1834">
                  <c:v>0.80598119948792402</c:v>
                </c:pt>
                <c:pt idx="1835">
                  <c:v>0.80576253962852695</c:v>
                </c:pt>
                <c:pt idx="1836">
                  <c:v>0.80553370365437504</c:v>
                </c:pt>
                <c:pt idx="1837">
                  <c:v>0.80530420051657803</c:v>
                </c:pt>
                <c:pt idx="1838">
                  <c:v>0.80508134819356203</c:v>
                </c:pt>
                <c:pt idx="1839">
                  <c:v>0.804856782461847</c:v>
                </c:pt>
                <c:pt idx="1840">
                  <c:v>0.80464816679141804</c:v>
                </c:pt>
                <c:pt idx="1841">
                  <c:v>0.80443014102995303</c:v>
                </c:pt>
                <c:pt idx="1842">
                  <c:v>0.80421257467566098</c:v>
                </c:pt>
                <c:pt idx="1843">
                  <c:v>0.80398344270081801</c:v>
                </c:pt>
                <c:pt idx="1844">
                  <c:v>0.80375600725926699</c:v>
                </c:pt>
                <c:pt idx="1845">
                  <c:v>0.80353657866296901</c:v>
                </c:pt>
                <c:pt idx="1846">
                  <c:v>0.80332109680447805</c:v>
                </c:pt>
                <c:pt idx="1847">
                  <c:v>0.80311253552920803</c:v>
                </c:pt>
                <c:pt idx="1848">
                  <c:v>0.80291421801235496</c:v>
                </c:pt>
                <c:pt idx="1849">
                  <c:v>0.80272071932988898</c:v>
                </c:pt>
                <c:pt idx="1850">
                  <c:v>0.80251892570656502</c:v>
                </c:pt>
                <c:pt idx="1851">
                  <c:v>0.80230296922397204</c:v>
                </c:pt>
                <c:pt idx="1852">
                  <c:v>0.80208727388309498</c:v>
                </c:pt>
                <c:pt idx="1853">
                  <c:v>0.80187041822106198</c:v>
                </c:pt>
                <c:pt idx="1854">
                  <c:v>0.80165326049380303</c:v>
                </c:pt>
                <c:pt idx="1855">
                  <c:v>0.80143726429934004</c:v>
                </c:pt>
                <c:pt idx="1856">
                  <c:v>0.80122230903047797</c:v>
                </c:pt>
                <c:pt idx="1857">
                  <c:v>0.80100362099413103</c:v>
                </c:pt>
                <c:pt idx="1858">
                  <c:v>0.80079422284046398</c:v>
                </c:pt>
                <c:pt idx="1859">
                  <c:v>0.80057629159702404</c:v>
                </c:pt>
                <c:pt idx="1860">
                  <c:v>0.80034613706778301</c:v>
                </c:pt>
                <c:pt idx="1861">
                  <c:v>0.80012122603374602</c:v>
                </c:pt>
                <c:pt idx="1862">
                  <c:v>0.79988864621915701</c:v>
                </c:pt>
                <c:pt idx="1863">
                  <c:v>0.799662440521405</c:v>
                </c:pt>
                <c:pt idx="1864">
                  <c:v>0.79942945340289995</c:v>
                </c:pt>
                <c:pt idx="1865">
                  <c:v>0.79918403899117096</c:v>
                </c:pt>
                <c:pt idx="1866">
                  <c:v>0.79894720489648496</c:v>
                </c:pt>
                <c:pt idx="1867">
                  <c:v>0.79871349947971004</c:v>
                </c:pt>
                <c:pt idx="1868">
                  <c:v>0.79847268888228196</c:v>
                </c:pt>
                <c:pt idx="1869">
                  <c:v>0.79823388908257098</c:v>
                </c:pt>
                <c:pt idx="1870">
                  <c:v>0.79798464370940903</c:v>
                </c:pt>
                <c:pt idx="1871">
                  <c:v>0.79774643814282598</c:v>
                </c:pt>
                <c:pt idx="1872">
                  <c:v>0.79750215844549399</c:v>
                </c:pt>
                <c:pt idx="1873">
                  <c:v>0.79726009216345095</c:v>
                </c:pt>
                <c:pt idx="1874">
                  <c:v>0.79702447196690096</c:v>
                </c:pt>
                <c:pt idx="1875">
                  <c:v>0.79678957367525804</c:v>
                </c:pt>
                <c:pt idx="1876">
                  <c:v>0.79657116054055099</c:v>
                </c:pt>
                <c:pt idx="1877">
                  <c:v>0.79634036812588704</c:v>
                </c:pt>
                <c:pt idx="1878">
                  <c:v>0.79609396495415796</c:v>
                </c:pt>
                <c:pt idx="1879">
                  <c:v>0.79585989512850097</c:v>
                </c:pt>
                <c:pt idx="1880">
                  <c:v>0.79562719508633195</c:v>
                </c:pt>
                <c:pt idx="1881">
                  <c:v>0.79540380835755098</c:v>
                </c:pt>
                <c:pt idx="1882">
                  <c:v>0.79517775102045996</c:v>
                </c:pt>
                <c:pt idx="1883">
                  <c:v>0.79495168491517099</c:v>
                </c:pt>
                <c:pt idx="1884">
                  <c:v>0.794718593285344</c:v>
                </c:pt>
                <c:pt idx="1885">
                  <c:v>0.79448591766000898</c:v>
                </c:pt>
                <c:pt idx="1886">
                  <c:v>0.79427402103303502</c:v>
                </c:pt>
                <c:pt idx="1887">
                  <c:v>0.79407262545813395</c:v>
                </c:pt>
                <c:pt idx="1888">
                  <c:v>0.79387815408658302</c:v>
                </c:pt>
                <c:pt idx="1889">
                  <c:v>0.79366759094074102</c:v>
                </c:pt>
                <c:pt idx="1890">
                  <c:v>0.79343586020134305</c:v>
                </c:pt>
                <c:pt idx="1891">
                  <c:v>0.79320086041277804</c:v>
                </c:pt>
                <c:pt idx="1892">
                  <c:v>0.79297467713578096</c:v>
                </c:pt>
                <c:pt idx="1893">
                  <c:v>0.792757295403128</c:v>
                </c:pt>
                <c:pt idx="1894">
                  <c:v>0.79255720564472598</c:v>
                </c:pt>
                <c:pt idx="1895">
                  <c:v>0.79236413371787295</c:v>
                </c:pt>
                <c:pt idx="1896">
                  <c:v>0.792174095203663</c:v>
                </c:pt>
                <c:pt idx="1897">
                  <c:v>0.79197505745623298</c:v>
                </c:pt>
                <c:pt idx="1898">
                  <c:v>0.79177269113160598</c:v>
                </c:pt>
                <c:pt idx="1899">
                  <c:v>0.79155893985208303</c:v>
                </c:pt>
                <c:pt idx="1900">
                  <c:v>0.79134795675682201</c:v>
                </c:pt>
                <c:pt idx="1901">
                  <c:v>0.79112983995282904</c:v>
                </c:pt>
                <c:pt idx="1902">
                  <c:v>0.79091834033629704</c:v>
                </c:pt>
                <c:pt idx="1903">
                  <c:v>0.79071380103444</c:v>
                </c:pt>
                <c:pt idx="1904">
                  <c:v>0.79051202910587104</c:v>
                </c:pt>
                <c:pt idx="1905">
                  <c:v>0.79030611028492503</c:v>
                </c:pt>
                <c:pt idx="1906">
                  <c:v>0.79008524512107303</c:v>
                </c:pt>
                <c:pt idx="1907">
                  <c:v>0.78987785421491397</c:v>
                </c:pt>
                <c:pt idx="1908">
                  <c:v>0.78967315452972198</c:v>
                </c:pt>
                <c:pt idx="1909">
                  <c:v>0.78945183085294501</c:v>
                </c:pt>
                <c:pt idx="1910">
                  <c:v>0.78924262303473203</c:v>
                </c:pt>
                <c:pt idx="1911">
                  <c:v>0.78904008405876502</c:v>
                </c:pt>
                <c:pt idx="1912">
                  <c:v>0.78884606615868702</c:v>
                </c:pt>
                <c:pt idx="1913">
                  <c:v>0.78865977707074397</c:v>
                </c:pt>
                <c:pt idx="1914">
                  <c:v>0.78846353267666303</c:v>
                </c:pt>
                <c:pt idx="1915">
                  <c:v>0.78826741294849201</c:v>
                </c:pt>
                <c:pt idx="1916">
                  <c:v>0.78808254246563403</c:v>
                </c:pt>
                <c:pt idx="1917">
                  <c:v>0.78789806532738704</c:v>
                </c:pt>
                <c:pt idx="1918">
                  <c:v>0.787700888705131</c:v>
                </c:pt>
                <c:pt idx="1919">
                  <c:v>0.78750133315093296</c:v>
                </c:pt>
                <c:pt idx="1920">
                  <c:v>0.78728954452380595</c:v>
                </c:pt>
                <c:pt idx="1921">
                  <c:v>0.78708906686421798</c:v>
                </c:pt>
                <c:pt idx="1922">
                  <c:v>0.78689152069628399</c:v>
                </c:pt>
                <c:pt idx="1923">
                  <c:v>0.78668551497871397</c:v>
                </c:pt>
                <c:pt idx="1924">
                  <c:v>0.78649146129633196</c:v>
                </c:pt>
                <c:pt idx="1925">
                  <c:v>0.78629391916795599</c:v>
                </c:pt>
                <c:pt idx="1926">
                  <c:v>0.78609953168958302</c:v>
                </c:pt>
                <c:pt idx="1927">
                  <c:v>0.78590551918679896</c:v>
                </c:pt>
                <c:pt idx="1928">
                  <c:v>0.78570438767503803</c:v>
                </c:pt>
                <c:pt idx="1929">
                  <c:v>0.78549710064656098</c:v>
                </c:pt>
                <c:pt idx="1930">
                  <c:v>0.78529228515927696</c:v>
                </c:pt>
                <c:pt idx="1931">
                  <c:v>0.78509933841019097</c:v>
                </c:pt>
                <c:pt idx="1932">
                  <c:v>0.78489999154711898</c:v>
                </c:pt>
                <c:pt idx="1933">
                  <c:v>0.78470489582546599</c:v>
                </c:pt>
                <c:pt idx="1934">
                  <c:v>0.78450762357625703</c:v>
                </c:pt>
                <c:pt idx="1935">
                  <c:v>0.78431730562934099</c:v>
                </c:pt>
                <c:pt idx="1936">
                  <c:v>0.78413871335816698</c:v>
                </c:pt>
                <c:pt idx="1937">
                  <c:v>0.78395341287671005</c:v>
                </c:pt>
                <c:pt idx="1938">
                  <c:v>0.78376690663861903</c:v>
                </c:pt>
                <c:pt idx="1939">
                  <c:v>0.78356995420855102</c:v>
                </c:pt>
                <c:pt idx="1940">
                  <c:v>0.78336729135666405</c:v>
                </c:pt>
                <c:pt idx="1941">
                  <c:v>0.78316287409032603</c:v>
                </c:pt>
                <c:pt idx="1942">
                  <c:v>0.78295173984505895</c:v>
                </c:pt>
                <c:pt idx="1943">
                  <c:v>0.78271505651967799</c:v>
                </c:pt>
                <c:pt idx="1944">
                  <c:v>0.78249835425752201</c:v>
                </c:pt>
                <c:pt idx="1945">
                  <c:v>0.782281954286977</c:v>
                </c:pt>
                <c:pt idx="1946">
                  <c:v>0.78204676141678497</c:v>
                </c:pt>
                <c:pt idx="1947">
                  <c:v>0.78179854196933396</c:v>
                </c:pt>
                <c:pt idx="1948">
                  <c:v>0.78154779734558</c:v>
                </c:pt>
                <c:pt idx="1949">
                  <c:v>0.78129907584773794</c:v>
                </c:pt>
                <c:pt idx="1950">
                  <c:v>0.78106301662209698</c:v>
                </c:pt>
                <c:pt idx="1951">
                  <c:v>0.78083618218822404</c:v>
                </c:pt>
                <c:pt idx="1952">
                  <c:v>0.78060490563912799</c:v>
                </c:pt>
                <c:pt idx="1953">
                  <c:v>0.78037848159592305</c:v>
                </c:pt>
                <c:pt idx="1954">
                  <c:v>0.78016221041962996</c:v>
                </c:pt>
                <c:pt idx="1955">
                  <c:v>0.77994983278716801</c:v>
                </c:pt>
                <c:pt idx="1956">
                  <c:v>0.779727248999594</c:v>
                </c:pt>
                <c:pt idx="1957">
                  <c:v>0.77951255662939001</c:v>
                </c:pt>
                <c:pt idx="1958">
                  <c:v>0.77928066369984905</c:v>
                </c:pt>
                <c:pt idx="1959">
                  <c:v>0.77904507283827795</c:v>
                </c:pt>
                <c:pt idx="1960">
                  <c:v>0.77881545767180504</c:v>
                </c:pt>
                <c:pt idx="1961">
                  <c:v>0.77857672917154397</c:v>
                </c:pt>
                <c:pt idx="1962">
                  <c:v>0.77835425351844401</c:v>
                </c:pt>
                <c:pt idx="1963">
                  <c:v>0.77814095077174705</c:v>
                </c:pt>
                <c:pt idx="1964">
                  <c:v>0.77792640627168397</c:v>
                </c:pt>
                <c:pt idx="1965">
                  <c:v>0.77771090620946604</c:v>
                </c:pt>
                <c:pt idx="1966">
                  <c:v>0.77748095251357496</c:v>
                </c:pt>
                <c:pt idx="1967">
                  <c:v>0.77725056772908596</c:v>
                </c:pt>
                <c:pt idx="1968">
                  <c:v>0.77702540924305796</c:v>
                </c:pt>
                <c:pt idx="1969">
                  <c:v>0.77679846530923002</c:v>
                </c:pt>
                <c:pt idx="1970">
                  <c:v>0.77655704281583404</c:v>
                </c:pt>
                <c:pt idx="1971">
                  <c:v>0.77632893204457298</c:v>
                </c:pt>
                <c:pt idx="1972">
                  <c:v>0.77609638710392903</c:v>
                </c:pt>
                <c:pt idx="1973">
                  <c:v>0.77587202664956101</c:v>
                </c:pt>
                <c:pt idx="1974">
                  <c:v>0.77564304463165501</c:v>
                </c:pt>
                <c:pt idx="1975">
                  <c:v>0.77541610162403896</c:v>
                </c:pt>
                <c:pt idx="1976">
                  <c:v>0.77520003617028799</c:v>
                </c:pt>
                <c:pt idx="1977">
                  <c:v>0.77498698860861004</c:v>
                </c:pt>
                <c:pt idx="1978">
                  <c:v>0.77476687867437399</c:v>
                </c:pt>
                <c:pt idx="1979">
                  <c:v>0.77455709469403899</c:v>
                </c:pt>
                <c:pt idx="1980">
                  <c:v>0.77435982082791399</c:v>
                </c:pt>
                <c:pt idx="1981">
                  <c:v>0.77416384987285103</c:v>
                </c:pt>
                <c:pt idx="1982">
                  <c:v>0.77396754237321597</c:v>
                </c:pt>
                <c:pt idx="1983">
                  <c:v>0.77377158515617095</c:v>
                </c:pt>
                <c:pt idx="1984">
                  <c:v>0.77358098227663397</c:v>
                </c:pt>
                <c:pt idx="1985">
                  <c:v>0.77338924379977603</c:v>
                </c:pt>
                <c:pt idx="1986">
                  <c:v>0.77319116610861205</c:v>
                </c:pt>
                <c:pt idx="1987">
                  <c:v>0.77298990135816104</c:v>
                </c:pt>
                <c:pt idx="1988">
                  <c:v>0.77278619855804198</c:v>
                </c:pt>
                <c:pt idx="1989">
                  <c:v>0.77257868019738796</c:v>
                </c:pt>
                <c:pt idx="1990">
                  <c:v>0.77236692771397897</c:v>
                </c:pt>
                <c:pt idx="1991">
                  <c:v>0.77215778926010603</c:v>
                </c:pt>
                <c:pt idx="1992">
                  <c:v>0.77195014237219495</c:v>
                </c:pt>
                <c:pt idx="1993">
                  <c:v>0.77175730613916305</c:v>
                </c:pt>
                <c:pt idx="1994">
                  <c:v>0.77155599004050701</c:v>
                </c:pt>
                <c:pt idx="1995">
                  <c:v>0.77134538827096999</c:v>
                </c:pt>
                <c:pt idx="1996">
                  <c:v>0.77113244752997101</c:v>
                </c:pt>
                <c:pt idx="1997">
                  <c:v>0.77092332625165405</c:v>
                </c:pt>
                <c:pt idx="1998">
                  <c:v>0.77070141561931205</c:v>
                </c:pt>
                <c:pt idx="1999">
                  <c:v>0.77048569010468304</c:v>
                </c:pt>
                <c:pt idx="2000">
                  <c:v>0.77027752122188198</c:v>
                </c:pt>
                <c:pt idx="2001">
                  <c:v>0.77006759974887096</c:v>
                </c:pt>
                <c:pt idx="2002">
                  <c:v>0.76986679499405997</c:v>
                </c:pt>
                <c:pt idx="2003">
                  <c:v>0.76964912028732901</c:v>
                </c:pt>
                <c:pt idx="2004">
                  <c:v>0.76941276144513604</c:v>
                </c:pt>
                <c:pt idx="2005">
                  <c:v>0.76916908631149195</c:v>
                </c:pt>
                <c:pt idx="2006">
                  <c:v>0.76892822472537503</c:v>
                </c:pt>
                <c:pt idx="2007">
                  <c:v>0.768674347690814</c:v>
                </c:pt>
                <c:pt idx="2008">
                  <c:v>0.76840783176205396</c:v>
                </c:pt>
                <c:pt idx="2009">
                  <c:v>0.76815917595705596</c:v>
                </c:pt>
                <c:pt idx="2010">
                  <c:v>0.76789404045834297</c:v>
                </c:pt>
                <c:pt idx="2011">
                  <c:v>0.767628243163479</c:v>
                </c:pt>
                <c:pt idx="2012">
                  <c:v>0.76737092892205905</c:v>
                </c:pt>
                <c:pt idx="2013">
                  <c:v>0.76711252114190598</c:v>
                </c:pt>
                <c:pt idx="2014">
                  <c:v>0.76685309028023396</c:v>
                </c:pt>
                <c:pt idx="2015">
                  <c:v>0.76659973862799902</c:v>
                </c:pt>
                <c:pt idx="2016">
                  <c:v>0.76634452781977502</c:v>
                </c:pt>
                <c:pt idx="2017">
                  <c:v>0.76609807602402102</c:v>
                </c:pt>
                <c:pt idx="2018">
                  <c:v>0.76585631342114502</c:v>
                </c:pt>
                <c:pt idx="2019">
                  <c:v>0.76561467868231103</c:v>
                </c:pt>
                <c:pt idx="2020">
                  <c:v>0.76535442670559795</c:v>
                </c:pt>
                <c:pt idx="2021">
                  <c:v>0.76510094566689602</c:v>
                </c:pt>
                <c:pt idx="2022">
                  <c:v>0.76485617042299003</c:v>
                </c:pt>
                <c:pt idx="2023">
                  <c:v>0.76460623142009099</c:v>
                </c:pt>
                <c:pt idx="2024">
                  <c:v>0.76434729825038705</c:v>
                </c:pt>
                <c:pt idx="2025">
                  <c:v>0.764101008340487</c:v>
                </c:pt>
                <c:pt idx="2026">
                  <c:v>0.76384805463099203</c:v>
                </c:pt>
                <c:pt idx="2027">
                  <c:v>0.76360820041339705</c:v>
                </c:pt>
                <c:pt idx="2028">
                  <c:v>0.76335947415366401</c:v>
                </c:pt>
                <c:pt idx="2029">
                  <c:v>0.763123928554157</c:v>
                </c:pt>
                <c:pt idx="2030">
                  <c:v>0.76288273252705896</c:v>
                </c:pt>
                <c:pt idx="2031">
                  <c:v>0.762646894777399</c:v>
                </c:pt>
                <c:pt idx="2032">
                  <c:v>0.76240803088596198</c:v>
                </c:pt>
                <c:pt idx="2033">
                  <c:v>0.76216686752558604</c:v>
                </c:pt>
                <c:pt idx="2034">
                  <c:v>0.761933803198101</c:v>
                </c:pt>
                <c:pt idx="2035">
                  <c:v>0.76170497483703503</c:v>
                </c:pt>
                <c:pt idx="2036">
                  <c:v>0.76147995632644505</c:v>
                </c:pt>
                <c:pt idx="2037">
                  <c:v>0.76123627901583202</c:v>
                </c:pt>
                <c:pt idx="2038">
                  <c:v>0.76099033270146899</c:v>
                </c:pt>
                <c:pt idx="2039">
                  <c:v>0.76075229839090897</c:v>
                </c:pt>
                <c:pt idx="2040">
                  <c:v>0.760512064355791</c:v>
                </c:pt>
                <c:pt idx="2041">
                  <c:v>0.76027837236235696</c:v>
                </c:pt>
                <c:pt idx="2042">
                  <c:v>0.76003616049824796</c:v>
                </c:pt>
                <c:pt idx="2043">
                  <c:v>0.75979688296320502</c:v>
                </c:pt>
                <c:pt idx="2044">
                  <c:v>0.75956162965514595</c:v>
                </c:pt>
                <c:pt idx="2045">
                  <c:v>0.75932654725128002</c:v>
                </c:pt>
                <c:pt idx="2046">
                  <c:v>0.75909607401444401</c:v>
                </c:pt>
                <c:pt idx="2047">
                  <c:v>0.75887044295974204</c:v>
                </c:pt>
                <c:pt idx="2048">
                  <c:v>0.75865681442502797</c:v>
                </c:pt>
                <c:pt idx="2049">
                  <c:v>0.75844737431680098</c:v>
                </c:pt>
                <c:pt idx="2050">
                  <c:v>0.75823517690353004</c:v>
                </c:pt>
                <c:pt idx="2051">
                  <c:v>0.758020041842284</c:v>
                </c:pt>
                <c:pt idx="2052">
                  <c:v>0.75781129906857103</c:v>
                </c:pt>
                <c:pt idx="2053">
                  <c:v>0.75759017603149703</c:v>
                </c:pt>
                <c:pt idx="2054">
                  <c:v>0.75737450493611902</c:v>
                </c:pt>
                <c:pt idx="2055">
                  <c:v>0.75715704460639799</c:v>
                </c:pt>
                <c:pt idx="2056">
                  <c:v>0.75694949826142699</c:v>
                </c:pt>
                <c:pt idx="2057">
                  <c:v>0.75672907040491899</c:v>
                </c:pt>
                <c:pt idx="2058">
                  <c:v>0.75650746385613499</c:v>
                </c:pt>
                <c:pt idx="2059">
                  <c:v>0.756274701576371</c:v>
                </c:pt>
                <c:pt idx="2060">
                  <c:v>0.75604267918769996</c:v>
                </c:pt>
                <c:pt idx="2061">
                  <c:v>0.75581861592266697</c:v>
                </c:pt>
                <c:pt idx="2062">
                  <c:v>0.75559602253588198</c:v>
                </c:pt>
                <c:pt idx="2063">
                  <c:v>0.75538979211927604</c:v>
                </c:pt>
                <c:pt idx="2064">
                  <c:v>0.75518058996021997</c:v>
                </c:pt>
                <c:pt idx="2065">
                  <c:v>0.75497223108747302</c:v>
                </c:pt>
                <c:pt idx="2066">
                  <c:v>0.75476487739506803</c:v>
                </c:pt>
                <c:pt idx="2067">
                  <c:v>0.75456725071810105</c:v>
                </c:pt>
                <c:pt idx="2068">
                  <c:v>0.75437346053119703</c:v>
                </c:pt>
                <c:pt idx="2069">
                  <c:v>0.75416688620746297</c:v>
                </c:pt>
                <c:pt idx="2070">
                  <c:v>0.75394308265871901</c:v>
                </c:pt>
                <c:pt idx="2071">
                  <c:v>0.753722930261707</c:v>
                </c:pt>
                <c:pt idx="2072">
                  <c:v>0.75349389918788001</c:v>
                </c:pt>
                <c:pt idx="2073">
                  <c:v>0.75326433515261404</c:v>
                </c:pt>
                <c:pt idx="2074">
                  <c:v>0.753030304783467</c:v>
                </c:pt>
                <c:pt idx="2075">
                  <c:v>0.75279605389941195</c:v>
                </c:pt>
                <c:pt idx="2076">
                  <c:v>0.752570379338389</c:v>
                </c:pt>
                <c:pt idx="2077">
                  <c:v>0.75233835991360998</c:v>
                </c:pt>
                <c:pt idx="2078">
                  <c:v>0.75211558960402403</c:v>
                </c:pt>
                <c:pt idx="2079">
                  <c:v>0.75189556232670796</c:v>
                </c:pt>
                <c:pt idx="2080">
                  <c:v>0.75166361019976402</c:v>
                </c:pt>
                <c:pt idx="2081">
                  <c:v>0.75141254602868701</c:v>
                </c:pt>
                <c:pt idx="2082">
                  <c:v>0.751156855927816</c:v>
                </c:pt>
                <c:pt idx="2083">
                  <c:v>0.75089802792097105</c:v>
                </c:pt>
                <c:pt idx="2084">
                  <c:v>0.75063983752338803</c:v>
                </c:pt>
                <c:pt idx="2085">
                  <c:v>0.75037413143292997</c:v>
                </c:pt>
                <c:pt idx="2086">
                  <c:v>0.75010764488466297</c:v>
                </c:pt>
                <c:pt idx="2087">
                  <c:v>0.74984554021600403</c:v>
                </c:pt>
                <c:pt idx="2088">
                  <c:v>0.74957823691169201</c:v>
                </c:pt>
                <c:pt idx="2089">
                  <c:v>0.74930747152729504</c:v>
                </c:pt>
                <c:pt idx="2090">
                  <c:v>0.74904186745332901</c:v>
                </c:pt>
                <c:pt idx="2091">
                  <c:v>0.74878073183866101</c:v>
                </c:pt>
                <c:pt idx="2092">
                  <c:v>0.74852398052372804</c:v>
                </c:pt>
                <c:pt idx="2093">
                  <c:v>0.74826141320165396</c:v>
                </c:pt>
                <c:pt idx="2094">
                  <c:v>0.74799181204064003</c:v>
                </c:pt>
                <c:pt idx="2095">
                  <c:v>0.74772537387864801</c:v>
                </c:pt>
                <c:pt idx="2096">
                  <c:v>0.74746375622516004</c:v>
                </c:pt>
                <c:pt idx="2097">
                  <c:v>0.74718775029117201</c:v>
                </c:pt>
                <c:pt idx="2098">
                  <c:v>0.74691341515738197</c:v>
                </c:pt>
                <c:pt idx="2099">
                  <c:v>0.74663246260954896</c:v>
                </c:pt>
                <c:pt idx="2100">
                  <c:v>0.74635038633439399</c:v>
                </c:pt>
                <c:pt idx="2101">
                  <c:v>0.74606445385933695</c:v>
                </c:pt>
                <c:pt idx="2102">
                  <c:v>0.74577892777898402</c:v>
                </c:pt>
                <c:pt idx="2103">
                  <c:v>0.74548843780696095</c:v>
                </c:pt>
                <c:pt idx="2104">
                  <c:v>0.74520527099638101</c:v>
                </c:pt>
                <c:pt idx="2105">
                  <c:v>0.74490990921880595</c:v>
                </c:pt>
                <c:pt idx="2106">
                  <c:v>0.74460802917884195</c:v>
                </c:pt>
                <c:pt idx="2107">
                  <c:v>0.74431073944717796</c:v>
                </c:pt>
                <c:pt idx="2108">
                  <c:v>0.74401551647431097</c:v>
                </c:pt>
                <c:pt idx="2109">
                  <c:v>0.74372064542654204</c:v>
                </c:pt>
                <c:pt idx="2110">
                  <c:v>0.74342821823425798</c:v>
                </c:pt>
                <c:pt idx="2111">
                  <c:v>0.74314304760444305</c:v>
                </c:pt>
                <c:pt idx="2112">
                  <c:v>0.74287110125503897</c:v>
                </c:pt>
                <c:pt idx="2113">
                  <c:v>0.74259642095203404</c:v>
                </c:pt>
                <c:pt idx="2114">
                  <c:v>0.74232893181564996</c:v>
                </c:pt>
                <c:pt idx="2115">
                  <c:v>0.74208691036543495</c:v>
                </c:pt>
                <c:pt idx="2116">
                  <c:v>0.741840107795672</c:v>
                </c:pt>
                <c:pt idx="2117">
                  <c:v>0.74159587403309901</c:v>
                </c:pt>
                <c:pt idx="2118">
                  <c:v>0.74136205401976996</c:v>
                </c:pt>
                <c:pt idx="2119">
                  <c:v>0.74113689511091696</c:v>
                </c:pt>
                <c:pt idx="2120">
                  <c:v>0.74091317624249997</c:v>
                </c:pt>
                <c:pt idx="2121">
                  <c:v>0.740691542608098</c:v>
                </c:pt>
                <c:pt idx="2122">
                  <c:v>0.74047531937017796</c:v>
                </c:pt>
                <c:pt idx="2123">
                  <c:v>0.74025517757135495</c:v>
                </c:pt>
                <c:pt idx="2124">
                  <c:v>0.74003862446357305</c:v>
                </c:pt>
                <c:pt idx="2125">
                  <c:v>0.73981217707750002</c:v>
                </c:pt>
                <c:pt idx="2126">
                  <c:v>0.73958684409622599</c:v>
                </c:pt>
                <c:pt idx="2127">
                  <c:v>0.73935711822157202</c:v>
                </c:pt>
                <c:pt idx="2128">
                  <c:v>0.73912437375475004</c:v>
                </c:pt>
                <c:pt idx="2129">
                  <c:v>0.73890182569476603</c:v>
                </c:pt>
                <c:pt idx="2130">
                  <c:v>0.73868183590946901</c:v>
                </c:pt>
                <c:pt idx="2131">
                  <c:v>0.738455663902988</c:v>
                </c:pt>
                <c:pt idx="2132">
                  <c:v>0.73823522697200195</c:v>
                </c:pt>
                <c:pt idx="2133">
                  <c:v>0.73800878905158995</c:v>
                </c:pt>
                <c:pt idx="2134">
                  <c:v>0.73778557483275398</c:v>
                </c:pt>
                <c:pt idx="2135">
                  <c:v>0.73756229021221897</c:v>
                </c:pt>
                <c:pt idx="2136">
                  <c:v>0.73734492028250198</c:v>
                </c:pt>
                <c:pt idx="2137">
                  <c:v>0.73713038760340499</c:v>
                </c:pt>
                <c:pt idx="2138">
                  <c:v>0.73690246051331998</c:v>
                </c:pt>
                <c:pt idx="2139">
                  <c:v>0.73668226982301699</c:v>
                </c:pt>
                <c:pt idx="2140">
                  <c:v>0.73645352333908498</c:v>
                </c:pt>
                <c:pt idx="2141">
                  <c:v>0.73622975998057505</c:v>
                </c:pt>
                <c:pt idx="2142">
                  <c:v>0.73602498017703799</c:v>
                </c:pt>
                <c:pt idx="2143">
                  <c:v>0.73581167688481497</c:v>
                </c:pt>
                <c:pt idx="2144">
                  <c:v>0.73560364298806702</c:v>
                </c:pt>
                <c:pt idx="2145">
                  <c:v>0.73540048034884797</c:v>
                </c:pt>
                <c:pt idx="2146">
                  <c:v>0.73519308690488705</c:v>
                </c:pt>
                <c:pt idx="2147">
                  <c:v>0.73498584830070401</c:v>
                </c:pt>
                <c:pt idx="2148">
                  <c:v>0.73476541423174102</c:v>
                </c:pt>
                <c:pt idx="2149">
                  <c:v>0.73455965875492701</c:v>
                </c:pt>
                <c:pt idx="2150">
                  <c:v>0.73435157854830302</c:v>
                </c:pt>
                <c:pt idx="2151">
                  <c:v>0.73413314866339296</c:v>
                </c:pt>
                <c:pt idx="2152">
                  <c:v>0.733903254374216</c:v>
                </c:pt>
                <c:pt idx="2153">
                  <c:v>0.73367998565112702</c:v>
                </c:pt>
                <c:pt idx="2154">
                  <c:v>0.73346011576188597</c:v>
                </c:pt>
                <c:pt idx="2155">
                  <c:v>0.73324420916849098</c:v>
                </c:pt>
                <c:pt idx="2156">
                  <c:v>0.733028411249811</c:v>
                </c:pt>
                <c:pt idx="2157">
                  <c:v>0.73281655838925097</c:v>
                </c:pt>
                <c:pt idx="2158">
                  <c:v>0.73260272661630199</c:v>
                </c:pt>
                <c:pt idx="2159">
                  <c:v>0.73239239023245095</c:v>
                </c:pt>
                <c:pt idx="2160">
                  <c:v>0.73217435251399599</c:v>
                </c:pt>
                <c:pt idx="2161">
                  <c:v>0.731953360603944</c:v>
                </c:pt>
                <c:pt idx="2162">
                  <c:v>0.731743583152903</c:v>
                </c:pt>
                <c:pt idx="2163">
                  <c:v>0.73153070257207198</c:v>
                </c:pt>
                <c:pt idx="2164">
                  <c:v>0.73132018722233005</c:v>
                </c:pt>
                <c:pt idx="2165">
                  <c:v>0.73111328878320003</c:v>
                </c:pt>
                <c:pt idx="2166">
                  <c:v>0.73090227620534398</c:v>
                </c:pt>
                <c:pt idx="2167">
                  <c:v>0.73069591551222601</c:v>
                </c:pt>
                <c:pt idx="2168">
                  <c:v>0.7304947149844</c:v>
                </c:pt>
                <c:pt idx="2169">
                  <c:v>0.73030014158044299</c:v>
                </c:pt>
                <c:pt idx="2170">
                  <c:v>0.73009727244869604</c:v>
                </c:pt>
                <c:pt idx="2171">
                  <c:v>0.72990248055428697</c:v>
                </c:pt>
                <c:pt idx="2172">
                  <c:v>0.72970040149427795</c:v>
                </c:pt>
                <c:pt idx="2173">
                  <c:v>0.72950000991796604</c:v>
                </c:pt>
                <c:pt idx="2174">
                  <c:v>0.72929643485885098</c:v>
                </c:pt>
                <c:pt idx="2175">
                  <c:v>0.72907708762594503</c:v>
                </c:pt>
                <c:pt idx="2176">
                  <c:v>0.72886644748541596</c:v>
                </c:pt>
                <c:pt idx="2177">
                  <c:v>0.72865330263961103</c:v>
                </c:pt>
                <c:pt idx="2178">
                  <c:v>0.72845259375135596</c:v>
                </c:pt>
                <c:pt idx="2179">
                  <c:v>0.728251309910113</c:v>
                </c:pt>
                <c:pt idx="2180">
                  <c:v>0.72805973521013101</c:v>
                </c:pt>
                <c:pt idx="2181">
                  <c:v>0.72787348898746096</c:v>
                </c:pt>
                <c:pt idx="2182">
                  <c:v>0.72767913446828503</c:v>
                </c:pt>
                <c:pt idx="2183">
                  <c:v>0.72746974521604901</c:v>
                </c:pt>
                <c:pt idx="2184">
                  <c:v>0.727243149473775</c:v>
                </c:pt>
                <c:pt idx="2185">
                  <c:v>0.72701586670407803</c:v>
                </c:pt>
                <c:pt idx="2186">
                  <c:v>0.72679675795542797</c:v>
                </c:pt>
                <c:pt idx="2187">
                  <c:v>0.72657055729065001</c:v>
                </c:pt>
                <c:pt idx="2188">
                  <c:v>0.72634381372926504</c:v>
                </c:pt>
                <c:pt idx="2189">
                  <c:v>0.72612230462198402</c:v>
                </c:pt>
                <c:pt idx="2190">
                  <c:v>0.72589938298414702</c:v>
                </c:pt>
                <c:pt idx="2191">
                  <c:v>0.72568292781742005</c:v>
                </c:pt>
                <c:pt idx="2192">
                  <c:v>0.72547321264728304</c:v>
                </c:pt>
                <c:pt idx="2193">
                  <c:v>0.72525789298776699</c:v>
                </c:pt>
                <c:pt idx="2194">
                  <c:v>0.72504399859252699</c:v>
                </c:pt>
                <c:pt idx="2195">
                  <c:v>0.72482980987326295</c:v>
                </c:pt>
                <c:pt idx="2196">
                  <c:v>0.72462915329142297</c:v>
                </c:pt>
                <c:pt idx="2197">
                  <c:v>0.72443632919757095</c:v>
                </c:pt>
                <c:pt idx="2198">
                  <c:v>0.72423891180298505</c:v>
                </c:pt>
                <c:pt idx="2199">
                  <c:v>0.72404016504590496</c:v>
                </c:pt>
                <c:pt idx="2200">
                  <c:v>0.72385161873302295</c:v>
                </c:pt>
                <c:pt idx="2201">
                  <c:v>0.72367098963630205</c:v>
                </c:pt>
                <c:pt idx="2202">
                  <c:v>0.72348783772380398</c:v>
                </c:pt>
                <c:pt idx="2203">
                  <c:v>0.72329892869912604</c:v>
                </c:pt>
                <c:pt idx="2204">
                  <c:v>0.72310666900105003</c:v>
                </c:pt>
                <c:pt idx="2205">
                  <c:v>0.72292611136456897</c:v>
                </c:pt>
                <c:pt idx="2206">
                  <c:v>0.72273332101016796</c:v>
                </c:pt>
                <c:pt idx="2207">
                  <c:v>0.72254353695816997</c:v>
                </c:pt>
                <c:pt idx="2208">
                  <c:v>0.72236154076751102</c:v>
                </c:pt>
                <c:pt idx="2209">
                  <c:v>0.72217892124504002</c:v>
                </c:pt>
                <c:pt idx="2210">
                  <c:v>0.72199033364113196</c:v>
                </c:pt>
                <c:pt idx="2211">
                  <c:v>0.72181210626405901</c:v>
                </c:pt>
                <c:pt idx="2212">
                  <c:v>0.72162211780246199</c:v>
                </c:pt>
                <c:pt idx="2213">
                  <c:v>0.72142036653636998</c:v>
                </c:pt>
                <c:pt idx="2214">
                  <c:v>0.72121953201303401</c:v>
                </c:pt>
                <c:pt idx="2215">
                  <c:v>0.72101096164362999</c:v>
                </c:pt>
                <c:pt idx="2216">
                  <c:v>0.72080380398308697</c:v>
                </c:pt>
                <c:pt idx="2217">
                  <c:v>0.72058428464645796</c:v>
                </c:pt>
                <c:pt idx="2218">
                  <c:v>0.72037077045311304</c:v>
                </c:pt>
                <c:pt idx="2219">
                  <c:v>0.720153838169595</c:v>
                </c:pt>
                <c:pt idx="2220">
                  <c:v>0.71993533560941803</c:v>
                </c:pt>
                <c:pt idx="2221">
                  <c:v>0.71971258427731499</c:v>
                </c:pt>
                <c:pt idx="2222">
                  <c:v>0.71949806249912895</c:v>
                </c:pt>
                <c:pt idx="2223">
                  <c:v>0.71927921430507402</c:v>
                </c:pt>
                <c:pt idx="2224">
                  <c:v>0.71905890828734997</c:v>
                </c:pt>
                <c:pt idx="2225">
                  <c:v>0.71884431050608399</c:v>
                </c:pt>
                <c:pt idx="2226">
                  <c:v>0.71862396924021399</c:v>
                </c:pt>
                <c:pt idx="2227">
                  <c:v>0.71840540752409998</c:v>
                </c:pt>
                <c:pt idx="2228">
                  <c:v>0.71819402639331598</c:v>
                </c:pt>
                <c:pt idx="2229">
                  <c:v>0.71798894236813904</c:v>
                </c:pt>
                <c:pt idx="2230">
                  <c:v>0.71777724979232305</c:v>
                </c:pt>
                <c:pt idx="2231">
                  <c:v>0.71757605120888002</c:v>
                </c:pt>
                <c:pt idx="2232">
                  <c:v>0.71738531547943796</c:v>
                </c:pt>
                <c:pt idx="2233">
                  <c:v>0.71719121145959996</c:v>
                </c:pt>
                <c:pt idx="2234">
                  <c:v>0.71699889688263396</c:v>
                </c:pt>
                <c:pt idx="2235">
                  <c:v>0.71680376147889102</c:v>
                </c:pt>
                <c:pt idx="2236">
                  <c:v>0.71661604209344898</c:v>
                </c:pt>
                <c:pt idx="2237">
                  <c:v>0.71643236965421198</c:v>
                </c:pt>
                <c:pt idx="2238">
                  <c:v>0.71625622055795202</c:v>
                </c:pt>
                <c:pt idx="2239">
                  <c:v>0.71609044873329997</c:v>
                </c:pt>
                <c:pt idx="2240">
                  <c:v>0.71592012315684295</c:v>
                </c:pt>
                <c:pt idx="2241">
                  <c:v>0.71574003317000601</c:v>
                </c:pt>
                <c:pt idx="2242">
                  <c:v>0.71555613366510096</c:v>
                </c:pt>
                <c:pt idx="2243">
                  <c:v>0.715383499491831</c:v>
                </c:pt>
                <c:pt idx="2244">
                  <c:v>0.71520226715269897</c:v>
                </c:pt>
                <c:pt idx="2245">
                  <c:v>0.71501438438674103</c:v>
                </c:pt>
                <c:pt idx="2246">
                  <c:v>0.71482259854763097</c:v>
                </c:pt>
                <c:pt idx="2247">
                  <c:v>0.714638851588281</c:v>
                </c:pt>
                <c:pt idx="2248">
                  <c:v>0.71444926004867704</c:v>
                </c:pt>
                <c:pt idx="2249">
                  <c:v>0.71426122929105595</c:v>
                </c:pt>
                <c:pt idx="2250">
                  <c:v>0.71406369317455098</c:v>
                </c:pt>
                <c:pt idx="2251">
                  <c:v>0.713868140068044</c:v>
                </c:pt>
                <c:pt idx="2252">
                  <c:v>0.71367238801780597</c:v>
                </c:pt>
                <c:pt idx="2253">
                  <c:v>0.71346161032706801</c:v>
                </c:pt>
                <c:pt idx="2254">
                  <c:v>0.71325215267765896</c:v>
                </c:pt>
                <c:pt idx="2255">
                  <c:v>0.71303830788225997</c:v>
                </c:pt>
                <c:pt idx="2256">
                  <c:v>0.71283656020664199</c:v>
                </c:pt>
                <c:pt idx="2257">
                  <c:v>0.71264550236981195</c:v>
                </c:pt>
                <c:pt idx="2258">
                  <c:v>0.71246101257577199</c:v>
                </c:pt>
                <c:pt idx="2259">
                  <c:v>0.71227677727136496</c:v>
                </c:pt>
                <c:pt idx="2260">
                  <c:v>0.71209739290279095</c:v>
                </c:pt>
                <c:pt idx="2261">
                  <c:v>0.711920898849843</c:v>
                </c:pt>
                <c:pt idx="2262">
                  <c:v>0.71175290275847602</c:v>
                </c:pt>
                <c:pt idx="2263">
                  <c:v>0.71158286699374296</c:v>
                </c:pt>
                <c:pt idx="2264">
                  <c:v>0.71141108974648704</c:v>
                </c:pt>
                <c:pt idx="2265">
                  <c:v>0.71123337285854504</c:v>
                </c:pt>
                <c:pt idx="2266">
                  <c:v>0.71104864389965605</c:v>
                </c:pt>
                <c:pt idx="2267">
                  <c:v>0.71087524793110402</c:v>
                </c:pt>
                <c:pt idx="2268">
                  <c:v>0.71069537892385803</c:v>
                </c:pt>
                <c:pt idx="2269">
                  <c:v>0.71051349702837097</c:v>
                </c:pt>
                <c:pt idx="2270">
                  <c:v>0.71033420311012296</c:v>
                </c:pt>
                <c:pt idx="2271">
                  <c:v>0.71014952177903801</c:v>
                </c:pt>
                <c:pt idx="2272">
                  <c:v>0.70994463959147702</c:v>
                </c:pt>
                <c:pt idx="2273">
                  <c:v>0.70974694108379099</c:v>
                </c:pt>
                <c:pt idx="2274">
                  <c:v>0.70954628437209299</c:v>
                </c:pt>
                <c:pt idx="2275">
                  <c:v>0.709348043892437</c:v>
                </c:pt>
                <c:pt idx="2276">
                  <c:v>0.70914795521072804</c:v>
                </c:pt>
                <c:pt idx="2277">
                  <c:v>0.708953831500725</c:v>
                </c:pt>
                <c:pt idx="2278">
                  <c:v>0.70875099373316996</c:v>
                </c:pt>
                <c:pt idx="2279">
                  <c:v>0.70854979906001403</c:v>
                </c:pt>
                <c:pt idx="2280">
                  <c:v>0.70834288208760099</c:v>
                </c:pt>
                <c:pt idx="2281">
                  <c:v>0.70812876820700799</c:v>
                </c:pt>
                <c:pt idx="2282">
                  <c:v>0.70791075289684702</c:v>
                </c:pt>
                <c:pt idx="2283">
                  <c:v>0.70769406210862995</c:v>
                </c:pt>
                <c:pt idx="2284">
                  <c:v>0.70748877519104303</c:v>
                </c:pt>
                <c:pt idx="2285">
                  <c:v>0.70726225358138395</c:v>
                </c:pt>
                <c:pt idx="2286">
                  <c:v>0.70702938636278601</c:v>
                </c:pt>
                <c:pt idx="2287">
                  <c:v>0.70680050138970796</c:v>
                </c:pt>
                <c:pt idx="2288">
                  <c:v>0.706555954032278</c:v>
                </c:pt>
                <c:pt idx="2289">
                  <c:v>0.70631193790985602</c:v>
                </c:pt>
                <c:pt idx="2290">
                  <c:v>0.70606680533991195</c:v>
                </c:pt>
                <c:pt idx="2291">
                  <c:v>0.70582410998362199</c:v>
                </c:pt>
                <c:pt idx="2292">
                  <c:v>0.70557134378004505</c:v>
                </c:pt>
                <c:pt idx="2293">
                  <c:v>0.70532159994681298</c:v>
                </c:pt>
                <c:pt idx="2294">
                  <c:v>0.70506498504830295</c:v>
                </c:pt>
                <c:pt idx="2295">
                  <c:v>0.70481575673617702</c:v>
                </c:pt>
                <c:pt idx="2296">
                  <c:v>0.70455678466625205</c:v>
                </c:pt>
                <c:pt idx="2297">
                  <c:v>0.70430538563925105</c:v>
                </c:pt>
                <c:pt idx="2298">
                  <c:v>0.70404001753912604</c:v>
                </c:pt>
                <c:pt idx="2299">
                  <c:v>0.70375553235880195</c:v>
                </c:pt>
                <c:pt idx="2300">
                  <c:v>0.70347447221968296</c:v>
                </c:pt>
                <c:pt idx="2301">
                  <c:v>0.70319156105750902</c:v>
                </c:pt>
                <c:pt idx="2302">
                  <c:v>0.70290829556235401</c:v>
                </c:pt>
                <c:pt idx="2303">
                  <c:v>0.70261522430310097</c:v>
                </c:pt>
                <c:pt idx="2304">
                  <c:v>0.70233676978619097</c:v>
                </c:pt>
                <c:pt idx="2305">
                  <c:v>0.70206167700959599</c:v>
                </c:pt>
                <c:pt idx="2306">
                  <c:v>0.70178142166747803</c:v>
                </c:pt>
                <c:pt idx="2307">
                  <c:v>0.70149928797975303</c:v>
                </c:pt>
                <c:pt idx="2308">
                  <c:v>0.70121324425060405</c:v>
                </c:pt>
                <c:pt idx="2309">
                  <c:v>0.70093160674699195</c:v>
                </c:pt>
                <c:pt idx="2310">
                  <c:v>0.70064282311920201</c:v>
                </c:pt>
                <c:pt idx="2311">
                  <c:v>0.70035113432766105</c:v>
                </c:pt>
                <c:pt idx="2312">
                  <c:v>0.70004937816129698</c:v>
                </c:pt>
                <c:pt idx="2313">
                  <c:v>0.69974812414330501</c:v>
                </c:pt>
                <c:pt idx="2314">
                  <c:v>0.69944733285540805</c:v>
                </c:pt>
                <c:pt idx="2315">
                  <c:v>0.69915222557437395</c:v>
                </c:pt>
                <c:pt idx="2316">
                  <c:v>0.69884829929364001</c:v>
                </c:pt>
                <c:pt idx="2317">
                  <c:v>0.69854295592036197</c:v>
                </c:pt>
                <c:pt idx="2318">
                  <c:v>0.69822055679420103</c:v>
                </c:pt>
                <c:pt idx="2319">
                  <c:v>0.697904538095099</c:v>
                </c:pt>
                <c:pt idx="2320">
                  <c:v>0.69757732213003798</c:v>
                </c:pt>
                <c:pt idx="2321">
                  <c:v>0.697242886954615</c:v>
                </c:pt>
                <c:pt idx="2322">
                  <c:v>0.69689913269289105</c:v>
                </c:pt>
                <c:pt idx="2323">
                  <c:v>0.69656396881114602</c:v>
                </c:pt>
                <c:pt idx="2324">
                  <c:v>0.69624543282112195</c:v>
                </c:pt>
                <c:pt idx="2325">
                  <c:v>0.69593085221310902</c:v>
                </c:pt>
                <c:pt idx="2326">
                  <c:v>0.69562169848400701</c:v>
                </c:pt>
                <c:pt idx="2327">
                  <c:v>0.69530096001525299</c:v>
                </c:pt>
                <c:pt idx="2328">
                  <c:v>0.69497670592975502</c:v>
                </c:pt>
                <c:pt idx="2329">
                  <c:v>0.69465434117557301</c:v>
                </c:pt>
                <c:pt idx="2330">
                  <c:v>0.69433726057580603</c:v>
                </c:pt>
                <c:pt idx="2331">
                  <c:v>0.69403757738345195</c:v>
                </c:pt>
                <c:pt idx="2332">
                  <c:v>0.69373454526484901</c:v>
                </c:pt>
                <c:pt idx="2333">
                  <c:v>0.69343027061264695</c:v>
                </c:pt>
                <c:pt idx="2334">
                  <c:v>0.69312332912289798</c:v>
                </c:pt>
                <c:pt idx="2335">
                  <c:v>0.69280850095578805</c:v>
                </c:pt>
                <c:pt idx="2336">
                  <c:v>0.69249606104491601</c:v>
                </c:pt>
                <c:pt idx="2337">
                  <c:v>0.69218622824493203</c:v>
                </c:pt>
                <c:pt idx="2338">
                  <c:v>0.69188654769938596</c:v>
                </c:pt>
                <c:pt idx="2339">
                  <c:v>0.69158957422614697</c:v>
                </c:pt>
                <c:pt idx="2340">
                  <c:v>0.691284368193819</c:v>
                </c:pt>
                <c:pt idx="2341">
                  <c:v>0.69098887761681704</c:v>
                </c:pt>
                <c:pt idx="2342">
                  <c:v>0.69070035052034795</c:v>
                </c:pt>
                <c:pt idx="2343">
                  <c:v>0.69041439028825102</c:v>
                </c:pt>
                <c:pt idx="2344">
                  <c:v>0.69012237980342905</c:v>
                </c:pt>
                <c:pt idx="2345">
                  <c:v>0.689829363779078</c:v>
                </c:pt>
                <c:pt idx="2346">
                  <c:v>0.68953667211736702</c:v>
                </c:pt>
                <c:pt idx="2347">
                  <c:v>0.68924455547004704</c:v>
                </c:pt>
                <c:pt idx="2348">
                  <c:v>0.68894673988498001</c:v>
                </c:pt>
                <c:pt idx="2349">
                  <c:v>0.68864723225528102</c:v>
                </c:pt>
                <c:pt idx="2350">
                  <c:v>0.68832614412513005</c:v>
                </c:pt>
                <c:pt idx="2351">
                  <c:v>0.68800463110890897</c:v>
                </c:pt>
                <c:pt idx="2352">
                  <c:v>0.68769264204135705</c:v>
                </c:pt>
                <c:pt idx="2353">
                  <c:v>0.68738650742413898</c:v>
                </c:pt>
                <c:pt idx="2354">
                  <c:v>0.68707113858271096</c:v>
                </c:pt>
                <c:pt idx="2355">
                  <c:v>0.68675122344325701</c:v>
                </c:pt>
                <c:pt idx="2356">
                  <c:v>0.68643690079626696</c:v>
                </c:pt>
                <c:pt idx="2357">
                  <c:v>0.68612376788476404</c:v>
                </c:pt>
                <c:pt idx="2358">
                  <c:v>0.68581202413704401</c:v>
                </c:pt>
                <c:pt idx="2359">
                  <c:v>0.68549773172739503</c:v>
                </c:pt>
                <c:pt idx="2360">
                  <c:v>0.68518636099607799</c:v>
                </c:pt>
                <c:pt idx="2361">
                  <c:v>0.68486792818376696</c:v>
                </c:pt>
                <c:pt idx="2362">
                  <c:v>0.68453279437510095</c:v>
                </c:pt>
                <c:pt idx="2363">
                  <c:v>0.68420424403856095</c:v>
                </c:pt>
                <c:pt idx="2364">
                  <c:v>0.68386333273670197</c:v>
                </c:pt>
                <c:pt idx="2365">
                  <c:v>0.68353663756598204</c:v>
                </c:pt>
                <c:pt idx="2366">
                  <c:v>0.68320434094735205</c:v>
                </c:pt>
                <c:pt idx="2367">
                  <c:v>0.68287907277434001</c:v>
                </c:pt>
                <c:pt idx="2368">
                  <c:v>0.68255836655888802</c:v>
                </c:pt>
                <c:pt idx="2369">
                  <c:v>0.682234766130139</c:v>
                </c:pt>
                <c:pt idx="2370">
                  <c:v>0.68189896430278696</c:v>
                </c:pt>
                <c:pt idx="2371">
                  <c:v>0.68155649719227995</c:v>
                </c:pt>
                <c:pt idx="2372">
                  <c:v>0.68122724716401295</c:v>
                </c:pt>
                <c:pt idx="2373">
                  <c:v>0.68090216917675295</c:v>
                </c:pt>
                <c:pt idx="2374">
                  <c:v>0.68057617183147501</c:v>
                </c:pt>
                <c:pt idx="2375">
                  <c:v>0.68026105797135294</c:v>
                </c:pt>
                <c:pt idx="2376">
                  <c:v>0.67994540893826305</c:v>
                </c:pt>
                <c:pt idx="2377">
                  <c:v>0.67961835401068904</c:v>
                </c:pt>
                <c:pt idx="2378">
                  <c:v>0.679299240114553</c:v>
                </c:pt>
                <c:pt idx="2379">
                  <c:v>0.67897881954480699</c:v>
                </c:pt>
                <c:pt idx="2380">
                  <c:v>0.67865984758812903</c:v>
                </c:pt>
                <c:pt idx="2381">
                  <c:v>0.67834536601266104</c:v>
                </c:pt>
                <c:pt idx="2382">
                  <c:v>0.678006501267299</c:v>
                </c:pt>
                <c:pt idx="2383">
                  <c:v>0.67766688587655399</c:v>
                </c:pt>
                <c:pt idx="2384">
                  <c:v>0.67733162898931698</c:v>
                </c:pt>
                <c:pt idx="2385">
                  <c:v>0.676996781902374</c:v>
                </c:pt>
                <c:pt idx="2386">
                  <c:v>0.676658001704873</c:v>
                </c:pt>
                <c:pt idx="2387">
                  <c:v>0.67631081273665306</c:v>
                </c:pt>
                <c:pt idx="2388">
                  <c:v>0.67597477887467705</c:v>
                </c:pt>
                <c:pt idx="2389">
                  <c:v>0.67563733285542504</c:v>
                </c:pt>
                <c:pt idx="2390">
                  <c:v>0.67530470712063095</c:v>
                </c:pt>
                <c:pt idx="2391">
                  <c:v>0.67496596665930697</c:v>
                </c:pt>
                <c:pt idx="2392">
                  <c:v>0.67462958768415004</c:v>
                </c:pt>
                <c:pt idx="2393">
                  <c:v>0.67429346754862096</c:v>
                </c:pt>
                <c:pt idx="2394">
                  <c:v>0.67396244558475005</c:v>
                </c:pt>
                <c:pt idx="2395">
                  <c:v>0.67362819137904895</c:v>
                </c:pt>
                <c:pt idx="2396">
                  <c:v>0.67329271369280697</c:v>
                </c:pt>
                <c:pt idx="2397">
                  <c:v>0.67296260517157103</c:v>
                </c:pt>
                <c:pt idx="2398">
                  <c:v>0.67262882280787195</c:v>
                </c:pt>
                <c:pt idx="2399">
                  <c:v>0.67229155513829497</c:v>
                </c:pt>
                <c:pt idx="2400">
                  <c:v>0.67195522196184299</c:v>
                </c:pt>
                <c:pt idx="2401">
                  <c:v>0.67161561823075799</c:v>
                </c:pt>
                <c:pt idx="2402">
                  <c:v>0.67127679968471199</c:v>
                </c:pt>
                <c:pt idx="2403">
                  <c:v>0.67094475202774495</c:v>
                </c:pt>
                <c:pt idx="2404">
                  <c:v>0.67061999857081001</c:v>
                </c:pt>
                <c:pt idx="2405">
                  <c:v>0.67028680315628397</c:v>
                </c:pt>
                <c:pt idx="2406">
                  <c:v>0.66994996913818605</c:v>
                </c:pt>
                <c:pt idx="2407">
                  <c:v>0.66962233187030196</c:v>
                </c:pt>
                <c:pt idx="2408">
                  <c:v>0.66928328762406197</c:v>
                </c:pt>
                <c:pt idx="2409">
                  <c:v>0.668939883025638</c:v>
                </c:pt>
                <c:pt idx="2410">
                  <c:v>0.66860254699716504</c:v>
                </c:pt>
                <c:pt idx="2411">
                  <c:v>0.66826607045303699</c:v>
                </c:pt>
                <c:pt idx="2412">
                  <c:v>0.66792677864901295</c:v>
                </c:pt>
                <c:pt idx="2413">
                  <c:v>0.66758938152999803</c:v>
                </c:pt>
                <c:pt idx="2414">
                  <c:v>0.66725457258685394</c:v>
                </c:pt>
                <c:pt idx="2415">
                  <c:v>0.66691068837195899</c:v>
                </c:pt>
                <c:pt idx="2416">
                  <c:v>0.66656376247801996</c:v>
                </c:pt>
                <c:pt idx="2417">
                  <c:v>0.66621697521407297</c:v>
                </c:pt>
                <c:pt idx="2418">
                  <c:v>0.66588912884353202</c:v>
                </c:pt>
                <c:pt idx="2419">
                  <c:v>0.66556659275956498</c:v>
                </c:pt>
                <c:pt idx="2420">
                  <c:v>0.66523772523450797</c:v>
                </c:pt>
                <c:pt idx="2421">
                  <c:v>0.66491299225733003</c:v>
                </c:pt>
                <c:pt idx="2422">
                  <c:v>0.664583567477953</c:v>
                </c:pt>
                <c:pt idx="2423">
                  <c:v>0.66425683603264796</c:v>
                </c:pt>
                <c:pt idx="2424">
                  <c:v>0.66393287990530203</c:v>
                </c:pt>
                <c:pt idx="2425">
                  <c:v>0.66361055662921198</c:v>
                </c:pt>
                <c:pt idx="2426">
                  <c:v>0.66328371330214397</c:v>
                </c:pt>
                <c:pt idx="2427">
                  <c:v>0.66294206750766704</c:v>
                </c:pt>
                <c:pt idx="2428">
                  <c:v>0.66260046630880998</c:v>
                </c:pt>
                <c:pt idx="2429">
                  <c:v>0.66226534539913595</c:v>
                </c:pt>
                <c:pt idx="2430">
                  <c:v>0.66191853704368198</c:v>
                </c:pt>
                <c:pt idx="2431">
                  <c:v>0.66156882281513796</c:v>
                </c:pt>
                <c:pt idx="2432">
                  <c:v>0.66123252143171596</c:v>
                </c:pt>
                <c:pt idx="2433">
                  <c:v>0.660885337475557</c:v>
                </c:pt>
                <c:pt idx="2434">
                  <c:v>0.66054341009574302</c:v>
                </c:pt>
                <c:pt idx="2435">
                  <c:v>0.66019249199408103</c:v>
                </c:pt>
                <c:pt idx="2436">
                  <c:v>0.65984745783169396</c:v>
                </c:pt>
                <c:pt idx="2437">
                  <c:v>0.65948764714525399</c:v>
                </c:pt>
                <c:pt idx="2438">
                  <c:v>0.65912121014977099</c:v>
                </c:pt>
                <c:pt idx="2439">
                  <c:v>0.65876232221563102</c:v>
                </c:pt>
                <c:pt idx="2440">
                  <c:v>0.65840633719457498</c:v>
                </c:pt>
                <c:pt idx="2441">
                  <c:v>0.65804385555429501</c:v>
                </c:pt>
                <c:pt idx="2442">
                  <c:v>0.65768331887110298</c:v>
                </c:pt>
                <c:pt idx="2443">
                  <c:v>0.65732752703206798</c:v>
                </c:pt>
                <c:pt idx="2444">
                  <c:v>0.65697734073599601</c:v>
                </c:pt>
                <c:pt idx="2445">
                  <c:v>0.65662155045216697</c:v>
                </c:pt>
                <c:pt idx="2446">
                  <c:v>0.65626811626382597</c:v>
                </c:pt>
                <c:pt idx="2447">
                  <c:v>0.65590785060843604</c:v>
                </c:pt>
                <c:pt idx="2448">
                  <c:v>0.65554615939404903</c:v>
                </c:pt>
                <c:pt idx="2449">
                  <c:v>0.655191152393794</c:v>
                </c:pt>
                <c:pt idx="2450">
                  <c:v>0.65483630551491201</c:v>
                </c:pt>
                <c:pt idx="2451">
                  <c:v>0.6544787587259</c:v>
                </c:pt>
                <c:pt idx="2452">
                  <c:v>0.654121874949946</c:v>
                </c:pt>
                <c:pt idx="2453">
                  <c:v>0.65376877773688502</c:v>
                </c:pt>
                <c:pt idx="2454">
                  <c:v>0.65341298365822698</c:v>
                </c:pt>
                <c:pt idx="2455">
                  <c:v>0.65307665951279403</c:v>
                </c:pt>
                <c:pt idx="2456">
                  <c:v>0.65274044341787396</c:v>
                </c:pt>
                <c:pt idx="2457">
                  <c:v>0.65241733090433796</c:v>
                </c:pt>
                <c:pt idx="2458">
                  <c:v>0.65209648508726803</c:v>
                </c:pt>
                <c:pt idx="2459">
                  <c:v>0.65176136515282701</c:v>
                </c:pt>
                <c:pt idx="2460">
                  <c:v>0.65142707296802904</c:v>
                </c:pt>
                <c:pt idx="2461">
                  <c:v>0.65109071086043802</c:v>
                </c:pt>
                <c:pt idx="2462">
                  <c:v>0.65075941163866202</c:v>
                </c:pt>
                <c:pt idx="2463">
                  <c:v>0.65042215226419897</c:v>
                </c:pt>
                <c:pt idx="2464">
                  <c:v>0.65009958667821499</c:v>
                </c:pt>
                <c:pt idx="2465">
                  <c:v>0.64977435863829502</c:v>
                </c:pt>
                <c:pt idx="2466">
                  <c:v>0.64945858946699597</c:v>
                </c:pt>
                <c:pt idx="2467">
                  <c:v>0.64913171888782395</c:v>
                </c:pt>
                <c:pt idx="2468">
                  <c:v>0.64880655003265197</c:v>
                </c:pt>
                <c:pt idx="2469">
                  <c:v>0.64848605138233595</c:v>
                </c:pt>
                <c:pt idx="2470">
                  <c:v>0.64818364592141997</c:v>
                </c:pt>
                <c:pt idx="2471">
                  <c:v>0.647887957754962</c:v>
                </c:pt>
                <c:pt idx="2472">
                  <c:v>0.64759007431836002</c:v>
                </c:pt>
                <c:pt idx="2473">
                  <c:v>0.64729822108379897</c:v>
                </c:pt>
                <c:pt idx="2474">
                  <c:v>0.647006110063717</c:v>
                </c:pt>
                <c:pt idx="2475">
                  <c:v>0.64669979453509197</c:v>
                </c:pt>
                <c:pt idx="2476">
                  <c:v>0.64639801746276204</c:v>
                </c:pt>
                <c:pt idx="2477">
                  <c:v>0.64609258645689904</c:v>
                </c:pt>
                <c:pt idx="2478">
                  <c:v>0.64577828182916697</c:v>
                </c:pt>
                <c:pt idx="2479">
                  <c:v>0.64546352229236803</c:v>
                </c:pt>
                <c:pt idx="2480">
                  <c:v>0.64516143594530695</c:v>
                </c:pt>
                <c:pt idx="2481">
                  <c:v>0.64485209589655501</c:v>
                </c:pt>
                <c:pt idx="2482">
                  <c:v>0.64454468105725304</c:v>
                </c:pt>
                <c:pt idx="2483">
                  <c:v>0.64423202510726496</c:v>
                </c:pt>
                <c:pt idx="2484">
                  <c:v>0.64392483497088204</c:v>
                </c:pt>
                <c:pt idx="2485">
                  <c:v>0.64361655342520896</c:v>
                </c:pt>
                <c:pt idx="2486">
                  <c:v>0.64329291755671303</c:v>
                </c:pt>
                <c:pt idx="2487">
                  <c:v>0.64297459473535101</c:v>
                </c:pt>
                <c:pt idx="2488">
                  <c:v>0.64265131111837004</c:v>
                </c:pt>
                <c:pt idx="2489">
                  <c:v>0.64233263324177203</c:v>
                </c:pt>
                <c:pt idx="2490">
                  <c:v>0.64200912819523703</c:v>
                </c:pt>
                <c:pt idx="2491">
                  <c:v>0.64168648822346597</c:v>
                </c:pt>
                <c:pt idx="2492">
                  <c:v>0.64137202039642505</c:v>
                </c:pt>
                <c:pt idx="2493">
                  <c:v>0.64105117298439296</c:v>
                </c:pt>
                <c:pt idx="2494">
                  <c:v>0.64073916266410202</c:v>
                </c:pt>
                <c:pt idx="2495">
                  <c:v>0.64043382908111401</c:v>
                </c:pt>
                <c:pt idx="2496">
                  <c:v>0.64012137226533905</c:v>
                </c:pt>
                <c:pt idx="2497">
                  <c:v>0.63982089097751804</c:v>
                </c:pt>
                <c:pt idx="2498">
                  <c:v>0.63953391632808498</c:v>
                </c:pt>
                <c:pt idx="2499">
                  <c:v>0.63924428359296404</c:v>
                </c:pt>
                <c:pt idx="2500">
                  <c:v>0.63895712524542503</c:v>
                </c:pt>
                <c:pt idx="2501">
                  <c:v>0.63867157648029504</c:v>
                </c:pt>
                <c:pt idx="2502">
                  <c:v>0.63837868362874794</c:v>
                </c:pt>
                <c:pt idx="2503">
                  <c:v>0.63811039757800003</c:v>
                </c:pt>
                <c:pt idx="2504">
                  <c:v>0.63784996609767897</c:v>
                </c:pt>
                <c:pt idx="2505">
                  <c:v>0.63757320324405697</c:v>
                </c:pt>
                <c:pt idx="2506">
                  <c:v>0.63729172717619198</c:v>
                </c:pt>
                <c:pt idx="2507">
                  <c:v>0.63701507746047203</c:v>
                </c:pt>
                <c:pt idx="2508">
                  <c:v>0.63674648578748005</c:v>
                </c:pt>
                <c:pt idx="2509">
                  <c:v>0.63647524410275502</c:v>
                </c:pt>
                <c:pt idx="2510">
                  <c:v>0.63620243823273803</c:v>
                </c:pt>
                <c:pt idx="2511">
                  <c:v>0.63593839725966195</c:v>
                </c:pt>
                <c:pt idx="2512">
                  <c:v>0.63568025468790301</c:v>
                </c:pt>
                <c:pt idx="2513">
                  <c:v>0.63542957025423097</c:v>
                </c:pt>
                <c:pt idx="2514">
                  <c:v>0.63516700202254905</c:v>
                </c:pt>
                <c:pt idx="2515">
                  <c:v>0.63489754500429096</c:v>
                </c:pt>
                <c:pt idx="2516">
                  <c:v>0.63462465973391902</c:v>
                </c:pt>
                <c:pt idx="2517">
                  <c:v>0.63434445794101602</c:v>
                </c:pt>
                <c:pt idx="2518">
                  <c:v>0.63405491654475199</c:v>
                </c:pt>
                <c:pt idx="2519">
                  <c:v>0.63373880178781306</c:v>
                </c:pt>
                <c:pt idx="2520">
                  <c:v>0.63341494985906499</c:v>
                </c:pt>
                <c:pt idx="2521">
                  <c:v>0.63310018491122</c:v>
                </c:pt>
                <c:pt idx="2522">
                  <c:v>0.63278874104412997</c:v>
                </c:pt>
                <c:pt idx="2523">
                  <c:v>0.63246838171368702</c:v>
                </c:pt>
                <c:pt idx="2524">
                  <c:v>0.63215499754939797</c:v>
                </c:pt>
                <c:pt idx="2525">
                  <c:v>0.63185348146374098</c:v>
                </c:pt>
                <c:pt idx="2526">
                  <c:v>0.63154577699061298</c:v>
                </c:pt>
                <c:pt idx="2527">
                  <c:v>0.63124649481089101</c:v>
                </c:pt>
                <c:pt idx="2528">
                  <c:v>0.630953826784453</c:v>
                </c:pt>
                <c:pt idx="2529">
                  <c:v>0.63066323367975097</c:v>
                </c:pt>
                <c:pt idx="2530">
                  <c:v>0.63037039762283198</c:v>
                </c:pt>
                <c:pt idx="2531">
                  <c:v>0.630081888957431</c:v>
                </c:pt>
                <c:pt idx="2532">
                  <c:v>0.62981969397631299</c:v>
                </c:pt>
                <c:pt idx="2533">
                  <c:v>0.62954798831599401</c:v>
                </c:pt>
                <c:pt idx="2534">
                  <c:v>0.62927840691549497</c:v>
                </c:pt>
                <c:pt idx="2535">
                  <c:v>0.62900371397730004</c:v>
                </c:pt>
                <c:pt idx="2536">
                  <c:v>0.62872952284164196</c:v>
                </c:pt>
                <c:pt idx="2537">
                  <c:v>0.628468689811434</c:v>
                </c:pt>
                <c:pt idx="2538">
                  <c:v>0.62819681840083996</c:v>
                </c:pt>
                <c:pt idx="2539">
                  <c:v>0.62791485726693397</c:v>
                </c:pt>
                <c:pt idx="2540">
                  <c:v>0.627636204293611</c:v>
                </c:pt>
                <c:pt idx="2541">
                  <c:v>0.62735515567017597</c:v>
                </c:pt>
                <c:pt idx="2542">
                  <c:v>0.627055642710735</c:v>
                </c:pt>
                <c:pt idx="2543">
                  <c:v>0.62676479058589996</c:v>
                </c:pt>
                <c:pt idx="2544">
                  <c:v>0.62648288448818101</c:v>
                </c:pt>
                <c:pt idx="2545">
                  <c:v>0.626207489392542</c:v>
                </c:pt>
                <c:pt idx="2546">
                  <c:v>0.62593241455091297</c:v>
                </c:pt>
                <c:pt idx="2547">
                  <c:v>0.62566340229125605</c:v>
                </c:pt>
                <c:pt idx="2548">
                  <c:v>0.62540274438110099</c:v>
                </c:pt>
                <c:pt idx="2549">
                  <c:v>0.62514477815560299</c:v>
                </c:pt>
                <c:pt idx="2550">
                  <c:v>0.62489959102106396</c:v>
                </c:pt>
                <c:pt idx="2551">
                  <c:v>0.62466187823035302</c:v>
                </c:pt>
                <c:pt idx="2552">
                  <c:v>0.62442124239835795</c:v>
                </c:pt>
                <c:pt idx="2553">
                  <c:v>0.62418614399637096</c:v>
                </c:pt>
                <c:pt idx="2554">
                  <c:v>0.62395286349712198</c:v>
                </c:pt>
                <c:pt idx="2555">
                  <c:v>0.62370482043477804</c:v>
                </c:pt>
                <c:pt idx="2556">
                  <c:v>0.62345633399522704</c:v>
                </c:pt>
                <c:pt idx="2557">
                  <c:v>0.62320548000252296</c:v>
                </c:pt>
                <c:pt idx="2558">
                  <c:v>0.62296203127677796</c:v>
                </c:pt>
                <c:pt idx="2559">
                  <c:v>0.62271358840464897</c:v>
                </c:pt>
                <c:pt idx="2560">
                  <c:v>0.62246150105815001</c:v>
                </c:pt>
                <c:pt idx="2561">
                  <c:v>0.62220383155356895</c:v>
                </c:pt>
                <c:pt idx="2562">
                  <c:v>0.62194339062343995</c:v>
                </c:pt>
                <c:pt idx="2563">
                  <c:v>0.621679773014296</c:v>
                </c:pt>
                <c:pt idx="2564">
                  <c:v>0.621424748071712</c:v>
                </c:pt>
                <c:pt idx="2565">
                  <c:v>0.62117926171056403</c:v>
                </c:pt>
                <c:pt idx="2566">
                  <c:v>0.62093959560952505</c:v>
                </c:pt>
                <c:pt idx="2567">
                  <c:v>0.620712640643867</c:v>
                </c:pt>
                <c:pt idx="2568">
                  <c:v>0.620497666015001</c:v>
                </c:pt>
                <c:pt idx="2569">
                  <c:v>0.62027748336521904</c:v>
                </c:pt>
                <c:pt idx="2570">
                  <c:v>0.62005601691836798</c:v>
                </c:pt>
                <c:pt idx="2571">
                  <c:v>0.61984088367532497</c:v>
                </c:pt>
                <c:pt idx="2572">
                  <c:v>0.61963129295908603</c:v>
                </c:pt>
                <c:pt idx="2573">
                  <c:v>0.61942119020474695</c:v>
                </c:pt>
                <c:pt idx="2574">
                  <c:v>0.61920559630082195</c:v>
                </c:pt>
                <c:pt idx="2575">
                  <c:v>0.61899632743637401</c:v>
                </c:pt>
                <c:pt idx="2576">
                  <c:v>0.61877980884518602</c:v>
                </c:pt>
                <c:pt idx="2577">
                  <c:v>0.61856109718837304</c:v>
                </c:pt>
                <c:pt idx="2578">
                  <c:v>0.61834948847832705</c:v>
                </c:pt>
                <c:pt idx="2579">
                  <c:v>0.61814532990156501</c:v>
                </c:pt>
                <c:pt idx="2580">
                  <c:v>0.61794756920462002</c:v>
                </c:pt>
                <c:pt idx="2581">
                  <c:v>0.61774935969937095</c:v>
                </c:pt>
                <c:pt idx="2582">
                  <c:v>0.61754541641565197</c:v>
                </c:pt>
                <c:pt idx="2583">
                  <c:v>0.61736102754622002</c:v>
                </c:pt>
                <c:pt idx="2584">
                  <c:v>0.61717293336800105</c:v>
                </c:pt>
                <c:pt idx="2585">
                  <c:v>0.61698309809917695</c:v>
                </c:pt>
                <c:pt idx="2586">
                  <c:v>0.61681045722111405</c:v>
                </c:pt>
                <c:pt idx="2587">
                  <c:v>0.61662839696597804</c:v>
                </c:pt>
                <c:pt idx="2588">
                  <c:v>0.61643786207470996</c:v>
                </c:pt>
                <c:pt idx="2589">
                  <c:v>0.61624893741103204</c:v>
                </c:pt>
                <c:pt idx="2590">
                  <c:v>0.61604420824963602</c:v>
                </c:pt>
                <c:pt idx="2591">
                  <c:v>0.61584792049571802</c:v>
                </c:pt>
                <c:pt idx="2592">
                  <c:v>0.61565083056726</c:v>
                </c:pt>
                <c:pt idx="2593">
                  <c:v>0.61544790103704405</c:v>
                </c:pt>
                <c:pt idx="2594">
                  <c:v>0.61524626025117701</c:v>
                </c:pt>
                <c:pt idx="2595">
                  <c:v>0.61503147908014699</c:v>
                </c:pt>
                <c:pt idx="2596">
                  <c:v>0.61481242293671801</c:v>
                </c:pt>
                <c:pt idx="2597">
                  <c:v>0.61461111999273998</c:v>
                </c:pt>
                <c:pt idx="2598">
                  <c:v>0.61440302838399596</c:v>
                </c:pt>
                <c:pt idx="2599">
                  <c:v>0.61419915277163795</c:v>
                </c:pt>
                <c:pt idx="2600">
                  <c:v>0.61399535356354096</c:v>
                </c:pt>
                <c:pt idx="2601">
                  <c:v>0.61378521811631903</c:v>
                </c:pt>
                <c:pt idx="2602">
                  <c:v>0.61357638340732501</c:v>
                </c:pt>
                <c:pt idx="2603">
                  <c:v>0.61336762756350305</c:v>
                </c:pt>
                <c:pt idx="2604">
                  <c:v>0.61316170013061599</c:v>
                </c:pt>
                <c:pt idx="2605">
                  <c:v>0.61295903565787502</c:v>
                </c:pt>
                <c:pt idx="2606">
                  <c:v>0.61276414921474598</c:v>
                </c:pt>
                <c:pt idx="2607">
                  <c:v>0.61255762419194704</c:v>
                </c:pt>
                <c:pt idx="2608">
                  <c:v>0.61235460508573303</c:v>
                </c:pt>
                <c:pt idx="2609">
                  <c:v>0.61215154392918703</c:v>
                </c:pt>
                <c:pt idx="2610">
                  <c:v>0.61196135604225799</c:v>
                </c:pt>
                <c:pt idx="2611">
                  <c:v>0.61177001651852403</c:v>
                </c:pt>
                <c:pt idx="2612">
                  <c:v>0.61157727212369595</c:v>
                </c:pt>
                <c:pt idx="2613">
                  <c:v>0.61138704718491199</c:v>
                </c:pt>
                <c:pt idx="2614">
                  <c:v>0.61120135723771596</c:v>
                </c:pt>
                <c:pt idx="2615">
                  <c:v>0.61102398914614697</c:v>
                </c:pt>
                <c:pt idx="2616">
                  <c:v>0.61085166149994996</c:v>
                </c:pt>
                <c:pt idx="2617">
                  <c:v>0.61069055637758296</c:v>
                </c:pt>
                <c:pt idx="2618">
                  <c:v>0.61052866514482196</c:v>
                </c:pt>
                <c:pt idx="2619">
                  <c:v>0.61036934020940403</c:v>
                </c:pt>
                <c:pt idx="2620">
                  <c:v>0.61021681828525198</c:v>
                </c:pt>
                <c:pt idx="2621">
                  <c:v>0.61007390784151105</c:v>
                </c:pt>
                <c:pt idx="2622">
                  <c:v>0.60993984761655895</c:v>
                </c:pt>
                <c:pt idx="2623">
                  <c:v>0.60980600603623203</c:v>
                </c:pt>
                <c:pt idx="2624">
                  <c:v>0.60966755102344194</c:v>
                </c:pt>
                <c:pt idx="2625">
                  <c:v>0.609522152980705</c:v>
                </c:pt>
                <c:pt idx="2626">
                  <c:v>0.60938779300689305</c:v>
                </c:pt>
                <c:pt idx="2627">
                  <c:v>0.60925018918463503</c:v>
                </c:pt>
                <c:pt idx="2628">
                  <c:v>0.60910829157167401</c:v>
                </c:pt>
                <c:pt idx="2629">
                  <c:v>0.60896121039923301</c:v>
                </c:pt>
                <c:pt idx="2630">
                  <c:v>0.60882861047456904</c:v>
                </c:pt>
                <c:pt idx="2631">
                  <c:v>0.60868873512573796</c:v>
                </c:pt>
                <c:pt idx="2632">
                  <c:v>0.60855096091522798</c:v>
                </c:pt>
                <c:pt idx="2633">
                  <c:v>0.60840754969034205</c:v>
                </c:pt>
                <c:pt idx="2634">
                  <c:v>0.60826323003262295</c:v>
                </c:pt>
                <c:pt idx="2635">
                  <c:v>0.60813540240609598</c:v>
                </c:pt>
                <c:pt idx="2636">
                  <c:v>0.608017052341702</c:v>
                </c:pt>
                <c:pt idx="2637">
                  <c:v>0.60789766153178804</c:v>
                </c:pt>
                <c:pt idx="2638">
                  <c:v>0.60778991836535701</c:v>
                </c:pt>
                <c:pt idx="2639">
                  <c:v>0.60767521218029497</c:v>
                </c:pt>
                <c:pt idx="2640">
                  <c:v>0.60755014819450703</c:v>
                </c:pt>
                <c:pt idx="2641">
                  <c:v>0.60744011362593597</c:v>
                </c:pt>
                <c:pt idx="2642">
                  <c:v>0.60732487471303598</c:v>
                </c:pt>
                <c:pt idx="2643">
                  <c:v>0.60721193364692805</c:v>
                </c:pt>
                <c:pt idx="2644">
                  <c:v>0.60709270447891694</c:v>
                </c:pt>
                <c:pt idx="2645">
                  <c:v>0.60697355928822005</c:v>
                </c:pt>
                <c:pt idx="2646">
                  <c:v>0.60685402561712598</c:v>
                </c:pt>
                <c:pt idx="2647">
                  <c:v>0.60673035715161605</c:v>
                </c:pt>
                <c:pt idx="2648">
                  <c:v>0.60661317947078097</c:v>
                </c:pt>
                <c:pt idx="2649">
                  <c:v>0.60649880432108805</c:v>
                </c:pt>
                <c:pt idx="2650">
                  <c:v>0.60638829190358401</c:v>
                </c:pt>
                <c:pt idx="2651">
                  <c:v>0.60627789154587097</c:v>
                </c:pt>
                <c:pt idx="2652">
                  <c:v>0.60616640182613701</c:v>
                </c:pt>
                <c:pt idx="2653">
                  <c:v>0.60604847896773795</c:v>
                </c:pt>
                <c:pt idx="2654">
                  <c:v>0.60593546104203899</c:v>
                </c:pt>
                <c:pt idx="2655">
                  <c:v>0.60581980899978405</c:v>
                </c:pt>
                <c:pt idx="2656">
                  <c:v>0.60569519234350799</c:v>
                </c:pt>
                <c:pt idx="2657">
                  <c:v>0.60558358884924202</c:v>
                </c:pt>
                <c:pt idx="2658">
                  <c:v>0.60546951324395804</c:v>
                </c:pt>
                <c:pt idx="2659">
                  <c:v>0.60534568670380395</c:v>
                </c:pt>
                <c:pt idx="2660">
                  <c:v>0.60523346318154803</c:v>
                </c:pt>
                <c:pt idx="2661">
                  <c:v>0.60512009577425696</c:v>
                </c:pt>
                <c:pt idx="2662">
                  <c:v>0.60500778961271695</c:v>
                </c:pt>
                <c:pt idx="2663">
                  <c:v>0.60489479335581098</c:v>
                </c:pt>
                <c:pt idx="2664">
                  <c:v>0.60478196877007295</c:v>
                </c:pt>
                <c:pt idx="2665">
                  <c:v>0.60466680097622305</c:v>
                </c:pt>
                <c:pt idx="2666">
                  <c:v>0.60455330576793997</c:v>
                </c:pt>
                <c:pt idx="2667">
                  <c:v>0.60443862418990202</c:v>
                </c:pt>
                <c:pt idx="2668">
                  <c:v>0.60432709086796199</c:v>
                </c:pt>
                <c:pt idx="2669">
                  <c:v>0.60420464741131796</c:v>
                </c:pt>
                <c:pt idx="2670">
                  <c:v>0.60408670807721998</c:v>
                </c:pt>
                <c:pt idx="2671">
                  <c:v>0.60396395111880796</c:v>
                </c:pt>
                <c:pt idx="2672">
                  <c:v>0.60385101100219496</c:v>
                </c:pt>
                <c:pt idx="2673">
                  <c:v>0.60373773491893301</c:v>
                </c:pt>
                <c:pt idx="2674">
                  <c:v>0.60362386679540103</c:v>
                </c:pt>
                <c:pt idx="2675">
                  <c:v>0.60351110089876103</c:v>
                </c:pt>
                <c:pt idx="2676">
                  <c:v>0.60340570921141901</c:v>
                </c:pt>
                <c:pt idx="2677">
                  <c:v>0.60329611536740002</c:v>
                </c:pt>
                <c:pt idx="2678">
                  <c:v>0.60318043958905299</c:v>
                </c:pt>
                <c:pt idx="2679">
                  <c:v>0.60304884583940899</c:v>
                </c:pt>
                <c:pt idx="2680">
                  <c:v>0.60292389787016798</c:v>
                </c:pt>
                <c:pt idx="2681">
                  <c:v>0.60279626998208002</c:v>
                </c:pt>
                <c:pt idx="2682">
                  <c:v>0.60267155076800005</c:v>
                </c:pt>
                <c:pt idx="2683">
                  <c:v>0.60254728396111501</c:v>
                </c:pt>
                <c:pt idx="2684">
                  <c:v>0.60242824699020903</c:v>
                </c:pt>
                <c:pt idx="2685">
                  <c:v>0.60231442913976496</c:v>
                </c:pt>
                <c:pt idx="2686">
                  <c:v>0.60218940265119703</c:v>
                </c:pt>
                <c:pt idx="2687">
                  <c:v>0.60206897589561004</c:v>
                </c:pt>
                <c:pt idx="2688">
                  <c:v>0.60194802498945899</c:v>
                </c:pt>
                <c:pt idx="2689">
                  <c:v>0.601835430803357</c:v>
                </c:pt>
                <c:pt idx="2690">
                  <c:v>0.60171588112159302</c:v>
                </c:pt>
                <c:pt idx="2691">
                  <c:v>0.60160586000139704</c:v>
                </c:pt>
                <c:pt idx="2692">
                  <c:v>0.60150481735306305</c:v>
                </c:pt>
                <c:pt idx="2693">
                  <c:v>0.60141163253913998</c:v>
                </c:pt>
                <c:pt idx="2694">
                  <c:v>0.60132033689444997</c:v>
                </c:pt>
                <c:pt idx="2695">
                  <c:v>0.60122475481667703</c:v>
                </c:pt>
                <c:pt idx="2696">
                  <c:v>0.60111775715317595</c:v>
                </c:pt>
                <c:pt idx="2697">
                  <c:v>0.60101726197703798</c:v>
                </c:pt>
                <c:pt idx="2698">
                  <c:v>0.60091174360817801</c:v>
                </c:pt>
                <c:pt idx="2699">
                  <c:v>0.60080435860846804</c:v>
                </c:pt>
                <c:pt idx="2700">
                  <c:v>0.60069470819415305</c:v>
                </c:pt>
                <c:pt idx="2701">
                  <c:v>0.60058170686608503</c:v>
                </c:pt>
                <c:pt idx="2702">
                  <c:v>0.60046297737062204</c:v>
                </c:pt>
                <c:pt idx="2703">
                  <c:v>0.60034770722019204</c:v>
                </c:pt>
                <c:pt idx="2704">
                  <c:v>0.60023749127774795</c:v>
                </c:pt>
                <c:pt idx="2705">
                  <c:v>0.60011895237854995</c:v>
                </c:pt>
                <c:pt idx="2706">
                  <c:v>0.59999477567377901</c:v>
                </c:pt>
                <c:pt idx="2707">
                  <c:v>0.59986659018462996</c:v>
                </c:pt>
                <c:pt idx="2708">
                  <c:v>0.59974503094466203</c:v>
                </c:pt>
                <c:pt idx="2709">
                  <c:v>0.59963325762079001</c:v>
                </c:pt>
                <c:pt idx="2710">
                  <c:v>0.59952728930263499</c:v>
                </c:pt>
                <c:pt idx="2711">
                  <c:v>0.59941957595892204</c:v>
                </c:pt>
                <c:pt idx="2712">
                  <c:v>0.59931759801455198</c:v>
                </c:pt>
                <c:pt idx="2713">
                  <c:v>0.59920733156324202</c:v>
                </c:pt>
                <c:pt idx="2714">
                  <c:v>0.59910474115683099</c:v>
                </c:pt>
                <c:pt idx="2715">
                  <c:v>0.59901645078516896</c:v>
                </c:pt>
                <c:pt idx="2716">
                  <c:v>0.59893632031813604</c:v>
                </c:pt>
                <c:pt idx="2717">
                  <c:v>0.59886635205679395</c:v>
                </c:pt>
                <c:pt idx="2718">
                  <c:v>0.59880391473988603</c:v>
                </c:pt>
                <c:pt idx="2719">
                  <c:v>0.59873568048699599</c:v>
                </c:pt>
                <c:pt idx="2720">
                  <c:v>0.59866915735876802</c:v>
                </c:pt>
                <c:pt idx="2721">
                  <c:v>0.598603812458813</c:v>
                </c:pt>
                <c:pt idx="2722">
                  <c:v>0.59853366053520096</c:v>
                </c:pt>
                <c:pt idx="2723">
                  <c:v>0.598464593758396</c:v>
                </c:pt>
                <c:pt idx="2724">
                  <c:v>0.59838719898661197</c:v>
                </c:pt>
                <c:pt idx="2725">
                  <c:v>0.59831861561762401</c:v>
                </c:pt>
                <c:pt idx="2726">
                  <c:v>0.59823677023288002</c:v>
                </c:pt>
                <c:pt idx="2727">
                  <c:v>0.59816294319310803</c:v>
                </c:pt>
                <c:pt idx="2728">
                  <c:v>0.59809623605792195</c:v>
                </c:pt>
                <c:pt idx="2729">
                  <c:v>0.59802210272867096</c:v>
                </c:pt>
                <c:pt idx="2730">
                  <c:v>0.597949645398689</c:v>
                </c:pt>
                <c:pt idx="2731">
                  <c:v>0.597877617302637</c:v>
                </c:pt>
                <c:pt idx="2732">
                  <c:v>0.59780647701210898</c:v>
                </c:pt>
                <c:pt idx="2733">
                  <c:v>0.59774122170027599</c:v>
                </c:pt>
                <c:pt idx="2734">
                  <c:v>0.59767797394031097</c:v>
                </c:pt>
                <c:pt idx="2735">
                  <c:v>0.59761831251063802</c:v>
                </c:pt>
                <c:pt idx="2736">
                  <c:v>0.59756674785566899</c:v>
                </c:pt>
                <c:pt idx="2737">
                  <c:v>0.59751564463607598</c:v>
                </c:pt>
                <c:pt idx="2738">
                  <c:v>0.59744949360589805</c:v>
                </c:pt>
                <c:pt idx="2739">
                  <c:v>0.59738663178575901</c:v>
                </c:pt>
                <c:pt idx="2740">
                  <c:v>0.59732217128230702</c:v>
                </c:pt>
                <c:pt idx="2741">
                  <c:v>0.59724910752252303</c:v>
                </c:pt>
                <c:pt idx="2742">
                  <c:v>0.59717799648431003</c:v>
                </c:pt>
                <c:pt idx="2743">
                  <c:v>0.59710811572740796</c:v>
                </c:pt>
                <c:pt idx="2744">
                  <c:v>0.59703604982547298</c:v>
                </c:pt>
                <c:pt idx="2745">
                  <c:v>0.596950334856302</c:v>
                </c:pt>
                <c:pt idx="2746">
                  <c:v>0.59687592742310802</c:v>
                </c:pt>
                <c:pt idx="2747">
                  <c:v>0.59681176917371204</c:v>
                </c:pt>
                <c:pt idx="2748">
                  <c:v>0.59674525768957098</c:v>
                </c:pt>
                <c:pt idx="2749">
                  <c:v>0.59668191554655703</c:v>
                </c:pt>
                <c:pt idx="2750">
                  <c:v>0.59663809654081701</c:v>
                </c:pt>
                <c:pt idx="2751">
                  <c:v>0.59659696589354605</c:v>
                </c:pt>
                <c:pt idx="2752">
                  <c:v>0.59655908170630101</c:v>
                </c:pt>
                <c:pt idx="2753">
                  <c:v>0.59652028146462499</c:v>
                </c:pt>
                <c:pt idx="2754">
                  <c:v>0.59647211399982802</c:v>
                </c:pt>
                <c:pt idx="2755">
                  <c:v>0.59641704861791001</c:v>
                </c:pt>
                <c:pt idx="2756">
                  <c:v>0.59635858412728604</c:v>
                </c:pt>
                <c:pt idx="2757">
                  <c:v>0.59630942154955002</c:v>
                </c:pt>
                <c:pt idx="2758">
                  <c:v>0.59626134779325302</c:v>
                </c:pt>
                <c:pt idx="2759">
                  <c:v>0.59620361800434696</c:v>
                </c:pt>
                <c:pt idx="2760">
                  <c:v>0.59614161554942902</c:v>
                </c:pt>
                <c:pt idx="2761">
                  <c:v>0.59605999424211298</c:v>
                </c:pt>
                <c:pt idx="2762">
                  <c:v>0.59599081691429801</c:v>
                </c:pt>
                <c:pt idx="2763">
                  <c:v>0.59593309035883701</c:v>
                </c:pt>
                <c:pt idx="2764">
                  <c:v>0.59586855867044897</c:v>
                </c:pt>
                <c:pt idx="2765">
                  <c:v>0.59580783901430501</c:v>
                </c:pt>
                <c:pt idx="2766">
                  <c:v>0.59574755904140897</c:v>
                </c:pt>
                <c:pt idx="2767">
                  <c:v>0.59567463575458002</c:v>
                </c:pt>
                <c:pt idx="2768">
                  <c:v>0.59560055016376401</c:v>
                </c:pt>
                <c:pt idx="2769">
                  <c:v>0.59553782882083794</c:v>
                </c:pt>
                <c:pt idx="2770">
                  <c:v>0.59547894174342297</c:v>
                </c:pt>
                <c:pt idx="2771">
                  <c:v>0.59541454162107199</c:v>
                </c:pt>
                <c:pt idx="2772">
                  <c:v>0.59537857493950097</c:v>
                </c:pt>
                <c:pt idx="2773">
                  <c:v>0.59534641385295295</c:v>
                </c:pt>
                <c:pt idx="2774">
                  <c:v>0.59531175192222796</c:v>
                </c:pt>
                <c:pt idx="2775">
                  <c:v>0.59528561074269803</c:v>
                </c:pt>
                <c:pt idx="2776">
                  <c:v>0.59526797455755698</c:v>
                </c:pt>
                <c:pt idx="2777">
                  <c:v>0.59526110300913004</c:v>
                </c:pt>
                <c:pt idx="2778">
                  <c:v>0.59526396657514602</c:v>
                </c:pt>
                <c:pt idx="2779">
                  <c:v>0.59525066426239204</c:v>
                </c:pt>
                <c:pt idx="2780">
                  <c:v>0.59523652241459002</c:v>
                </c:pt>
                <c:pt idx="2781">
                  <c:v>0.59522762639388005</c:v>
                </c:pt>
                <c:pt idx="2782">
                  <c:v>0.59521120633356694</c:v>
                </c:pt>
                <c:pt idx="2783">
                  <c:v>0.59519687048422398</c:v>
                </c:pt>
                <c:pt idx="2784">
                  <c:v>0.59518005969698395</c:v>
                </c:pt>
                <c:pt idx="2785">
                  <c:v>0.59517235955821202</c:v>
                </c:pt>
                <c:pt idx="2786">
                  <c:v>0.59517112836915798</c:v>
                </c:pt>
                <c:pt idx="2787">
                  <c:v>0.59515297129960898</c:v>
                </c:pt>
                <c:pt idx="2788">
                  <c:v>0.59512843474715105</c:v>
                </c:pt>
                <c:pt idx="2789">
                  <c:v>0.59511017470806105</c:v>
                </c:pt>
                <c:pt idx="2790">
                  <c:v>0.59509463820589703</c:v>
                </c:pt>
                <c:pt idx="2791">
                  <c:v>0.59507899248701301</c:v>
                </c:pt>
                <c:pt idx="2792">
                  <c:v>0.59505897629896998</c:v>
                </c:pt>
                <c:pt idx="2793">
                  <c:v>0.59503689676064297</c:v>
                </c:pt>
                <c:pt idx="2794">
                  <c:v>0.59500410477392596</c:v>
                </c:pt>
                <c:pt idx="2795">
                  <c:v>0.59497045083555899</c:v>
                </c:pt>
                <c:pt idx="2796">
                  <c:v>0.59493766058320097</c:v>
                </c:pt>
                <c:pt idx="2797">
                  <c:v>0.59490476485285904</c:v>
                </c:pt>
                <c:pt idx="2798">
                  <c:v>0.59487726113521</c:v>
                </c:pt>
                <c:pt idx="2799">
                  <c:v>0.59484523006526502</c:v>
                </c:pt>
                <c:pt idx="2800">
                  <c:v>0.59479838539211205</c:v>
                </c:pt>
                <c:pt idx="2801">
                  <c:v>0.59475540866562004</c:v>
                </c:pt>
                <c:pt idx="2802">
                  <c:v>0.59471686779180299</c:v>
                </c:pt>
                <c:pt idx="2803">
                  <c:v>0.59467420684917804</c:v>
                </c:pt>
                <c:pt idx="2804">
                  <c:v>0.594629771224361</c:v>
                </c:pt>
                <c:pt idx="2805">
                  <c:v>0.594576646029916</c:v>
                </c:pt>
                <c:pt idx="2806">
                  <c:v>0.59452185328364704</c:v>
                </c:pt>
                <c:pt idx="2807">
                  <c:v>0.59445713735705796</c:v>
                </c:pt>
                <c:pt idx="2808">
                  <c:v>0.59438819062417103</c:v>
                </c:pt>
                <c:pt idx="2809">
                  <c:v>0.59431976263302899</c:v>
                </c:pt>
                <c:pt idx="2810">
                  <c:v>0.59425246543102905</c:v>
                </c:pt>
                <c:pt idx="2811">
                  <c:v>0.59417301302273495</c:v>
                </c:pt>
                <c:pt idx="2812">
                  <c:v>0.594092574570528</c:v>
                </c:pt>
                <c:pt idx="2813">
                  <c:v>0.59401628528842298</c:v>
                </c:pt>
                <c:pt idx="2814">
                  <c:v>0.59394326680221299</c:v>
                </c:pt>
                <c:pt idx="2815">
                  <c:v>0.59388361392356004</c:v>
                </c:pt>
                <c:pt idx="2816">
                  <c:v>0.59382156998608804</c:v>
                </c:pt>
                <c:pt idx="2817">
                  <c:v>0.59376157654142603</c:v>
                </c:pt>
                <c:pt idx="2818">
                  <c:v>0.59369866520458303</c:v>
                </c:pt>
                <c:pt idx="2819">
                  <c:v>0.59363666929687497</c:v>
                </c:pt>
                <c:pt idx="2820">
                  <c:v>0.59357502251906802</c:v>
                </c:pt>
                <c:pt idx="2821">
                  <c:v>0.59351788972716801</c:v>
                </c:pt>
                <c:pt idx="2822">
                  <c:v>0.59346445475069798</c:v>
                </c:pt>
                <c:pt idx="2823">
                  <c:v>0.59340856545448495</c:v>
                </c:pt>
                <c:pt idx="2824">
                  <c:v>0.59335220527466603</c:v>
                </c:pt>
                <c:pt idx="2825">
                  <c:v>0.59329714103571296</c:v>
                </c:pt>
                <c:pt idx="2826">
                  <c:v>0.59323668121723205</c:v>
                </c:pt>
                <c:pt idx="2827">
                  <c:v>0.59318239160293096</c:v>
                </c:pt>
                <c:pt idx="2828">
                  <c:v>0.59312805207154196</c:v>
                </c:pt>
                <c:pt idx="2829">
                  <c:v>0.593069291764458</c:v>
                </c:pt>
                <c:pt idx="2830">
                  <c:v>0.59302211968930296</c:v>
                </c:pt>
                <c:pt idx="2831">
                  <c:v>0.59296997009741703</c:v>
                </c:pt>
                <c:pt idx="2832">
                  <c:v>0.59291926119807403</c:v>
                </c:pt>
                <c:pt idx="2833">
                  <c:v>0.59285949133801596</c:v>
                </c:pt>
                <c:pt idx="2834">
                  <c:v>0.59279878278975495</c:v>
                </c:pt>
                <c:pt idx="2835">
                  <c:v>0.59274357308606795</c:v>
                </c:pt>
                <c:pt idx="2836">
                  <c:v>0.59267897776137601</c:v>
                </c:pt>
                <c:pt idx="2837">
                  <c:v>0.59260737979079803</c:v>
                </c:pt>
                <c:pt idx="2838">
                  <c:v>0.59253995428564699</c:v>
                </c:pt>
                <c:pt idx="2839">
                  <c:v>0.59247671600910001</c:v>
                </c:pt>
                <c:pt idx="2840">
                  <c:v>0.592430097829724</c:v>
                </c:pt>
                <c:pt idx="2841">
                  <c:v>0.59237781827550395</c:v>
                </c:pt>
                <c:pt idx="2842">
                  <c:v>0.59231501601539205</c:v>
                </c:pt>
                <c:pt idx="2843">
                  <c:v>0.59225289598930397</c:v>
                </c:pt>
                <c:pt idx="2844">
                  <c:v>0.59219687534726995</c:v>
                </c:pt>
                <c:pt idx="2845">
                  <c:v>0.59214055055836501</c:v>
                </c:pt>
                <c:pt idx="2846">
                  <c:v>0.59208135321800803</c:v>
                </c:pt>
                <c:pt idx="2847">
                  <c:v>0.59203044998840604</c:v>
                </c:pt>
                <c:pt idx="2848">
                  <c:v>0.59198425212976102</c:v>
                </c:pt>
                <c:pt idx="2849">
                  <c:v>0.59194158050886703</c:v>
                </c:pt>
                <c:pt idx="2850">
                  <c:v>0.59189242375709905</c:v>
                </c:pt>
                <c:pt idx="2851">
                  <c:v>0.59183798485930805</c:v>
                </c:pt>
                <c:pt idx="2852">
                  <c:v>0.59178300283729701</c:v>
                </c:pt>
                <c:pt idx="2853">
                  <c:v>0.59173393446555</c:v>
                </c:pt>
                <c:pt idx="2854">
                  <c:v>0.59168667807022302</c:v>
                </c:pt>
                <c:pt idx="2855">
                  <c:v>0.59164843328512495</c:v>
                </c:pt>
                <c:pt idx="2856">
                  <c:v>0.59160622149265096</c:v>
                </c:pt>
                <c:pt idx="2857">
                  <c:v>0.59156935053850401</c:v>
                </c:pt>
                <c:pt idx="2858">
                  <c:v>0.59153600165026898</c:v>
                </c:pt>
                <c:pt idx="2859">
                  <c:v>0.59150151611186597</c:v>
                </c:pt>
                <c:pt idx="2860">
                  <c:v>0.59145926929602999</c:v>
                </c:pt>
                <c:pt idx="2861">
                  <c:v>0.59142517418695295</c:v>
                </c:pt>
                <c:pt idx="2862">
                  <c:v>0.59137892806482595</c:v>
                </c:pt>
                <c:pt idx="2863">
                  <c:v>0.591327800899069</c:v>
                </c:pt>
                <c:pt idx="2864">
                  <c:v>0.59128409653561298</c:v>
                </c:pt>
                <c:pt idx="2865">
                  <c:v>0.59123148319430796</c:v>
                </c:pt>
                <c:pt idx="2866">
                  <c:v>0.59117583555547804</c:v>
                </c:pt>
                <c:pt idx="2867">
                  <c:v>0.59112616866755396</c:v>
                </c:pt>
                <c:pt idx="2868">
                  <c:v>0.59107691370839099</c:v>
                </c:pt>
                <c:pt idx="2869">
                  <c:v>0.59102451273685896</c:v>
                </c:pt>
                <c:pt idx="2870">
                  <c:v>0.59096866032676898</c:v>
                </c:pt>
                <c:pt idx="2871">
                  <c:v>0.59090790094771195</c:v>
                </c:pt>
                <c:pt idx="2872">
                  <c:v>0.5908372923438</c:v>
                </c:pt>
                <c:pt idx="2873">
                  <c:v>0.59076343441745605</c:v>
                </c:pt>
                <c:pt idx="2874">
                  <c:v>0.59069028105997901</c:v>
                </c:pt>
                <c:pt idx="2875">
                  <c:v>0.59061830699693396</c:v>
                </c:pt>
                <c:pt idx="2876">
                  <c:v>0.59054882724353097</c:v>
                </c:pt>
                <c:pt idx="2877">
                  <c:v>0.59048927044006805</c:v>
                </c:pt>
                <c:pt idx="2878">
                  <c:v>0.59042921262424797</c:v>
                </c:pt>
                <c:pt idx="2879">
                  <c:v>0.59036665051978898</c:v>
                </c:pt>
                <c:pt idx="2880">
                  <c:v>0.59030842130434602</c:v>
                </c:pt>
                <c:pt idx="2881">
                  <c:v>0.59024623708436397</c:v>
                </c:pt>
                <c:pt idx="2882">
                  <c:v>0.59018388267600497</c:v>
                </c:pt>
                <c:pt idx="2883">
                  <c:v>0.590122194794378</c:v>
                </c:pt>
                <c:pt idx="2884">
                  <c:v>0.59004974986284497</c:v>
                </c:pt>
                <c:pt idx="2885">
                  <c:v>0.58997492599496804</c:v>
                </c:pt>
                <c:pt idx="2886">
                  <c:v>0.58990542012296698</c:v>
                </c:pt>
                <c:pt idx="2887">
                  <c:v>0.58982643044763206</c:v>
                </c:pt>
                <c:pt idx="2888">
                  <c:v>0.58974246187628199</c:v>
                </c:pt>
                <c:pt idx="2889">
                  <c:v>0.58965620428615195</c:v>
                </c:pt>
                <c:pt idx="2890">
                  <c:v>0.58956393824944597</c:v>
                </c:pt>
                <c:pt idx="2891">
                  <c:v>0.58947195421157506</c:v>
                </c:pt>
                <c:pt idx="2892">
                  <c:v>0.58938691122173503</c:v>
                </c:pt>
                <c:pt idx="2893">
                  <c:v>0.589305776228641</c:v>
                </c:pt>
                <c:pt idx="2894">
                  <c:v>0.58922400625669502</c:v>
                </c:pt>
                <c:pt idx="2895">
                  <c:v>0.589143223744512</c:v>
                </c:pt>
                <c:pt idx="2896">
                  <c:v>0.58906386239255704</c:v>
                </c:pt>
                <c:pt idx="2897">
                  <c:v>0.58899169374391602</c:v>
                </c:pt>
                <c:pt idx="2898">
                  <c:v>0.58891961843914897</c:v>
                </c:pt>
                <c:pt idx="2899">
                  <c:v>0.58885965964334297</c:v>
                </c:pt>
                <c:pt idx="2900">
                  <c:v>0.588803087744174</c:v>
                </c:pt>
                <c:pt idx="2901">
                  <c:v>0.58874574776904198</c:v>
                </c:pt>
                <c:pt idx="2902">
                  <c:v>0.58868970149909905</c:v>
                </c:pt>
                <c:pt idx="2903">
                  <c:v>0.58863281188915495</c:v>
                </c:pt>
                <c:pt idx="2904">
                  <c:v>0.58856867353834696</c:v>
                </c:pt>
                <c:pt idx="2905">
                  <c:v>0.58850100766224001</c:v>
                </c:pt>
                <c:pt idx="2906">
                  <c:v>0.58843189683603303</c:v>
                </c:pt>
                <c:pt idx="2907">
                  <c:v>0.58836280751302705</c:v>
                </c:pt>
                <c:pt idx="2908">
                  <c:v>0.58829270846395898</c:v>
                </c:pt>
                <c:pt idx="2909">
                  <c:v>0.58821700934471299</c:v>
                </c:pt>
                <c:pt idx="2910">
                  <c:v>0.58814069018425696</c:v>
                </c:pt>
                <c:pt idx="2911">
                  <c:v>0.58806873437290597</c:v>
                </c:pt>
                <c:pt idx="2912">
                  <c:v>0.58799634223751096</c:v>
                </c:pt>
                <c:pt idx="2913">
                  <c:v>0.58792559004834</c:v>
                </c:pt>
                <c:pt idx="2914">
                  <c:v>0.58785799484118195</c:v>
                </c:pt>
                <c:pt idx="2915">
                  <c:v>0.58779319973008304</c:v>
                </c:pt>
                <c:pt idx="2916">
                  <c:v>0.587721253564635</c:v>
                </c:pt>
                <c:pt idx="2917">
                  <c:v>0.58764704354855302</c:v>
                </c:pt>
                <c:pt idx="2918">
                  <c:v>0.58757194709584704</c:v>
                </c:pt>
                <c:pt idx="2919">
                  <c:v>0.58749846940310702</c:v>
                </c:pt>
                <c:pt idx="2920">
                  <c:v>0.58743558245894401</c:v>
                </c:pt>
                <c:pt idx="2921">
                  <c:v>0.58737171645214103</c:v>
                </c:pt>
                <c:pt idx="2922">
                  <c:v>0.58730053262161497</c:v>
                </c:pt>
                <c:pt idx="2923">
                  <c:v>0.58722906367224603</c:v>
                </c:pt>
                <c:pt idx="2924">
                  <c:v>0.58716436659316096</c:v>
                </c:pt>
                <c:pt idx="2925">
                  <c:v>0.58709721376396595</c:v>
                </c:pt>
                <c:pt idx="2926">
                  <c:v>0.58704691019573996</c:v>
                </c:pt>
                <c:pt idx="2927">
                  <c:v>0.58698920497954898</c:v>
                </c:pt>
                <c:pt idx="2928">
                  <c:v>0.58693563112880598</c:v>
                </c:pt>
                <c:pt idx="2929">
                  <c:v>0.58689701964155305</c:v>
                </c:pt>
                <c:pt idx="2930">
                  <c:v>0.58684836829245501</c:v>
                </c:pt>
                <c:pt idx="2931">
                  <c:v>0.58679334268805095</c:v>
                </c:pt>
                <c:pt idx="2932">
                  <c:v>0.586744761431785</c:v>
                </c:pt>
                <c:pt idx="2933">
                  <c:v>0.586692720975032</c:v>
                </c:pt>
                <c:pt idx="2934">
                  <c:v>0.58664125177732995</c:v>
                </c:pt>
                <c:pt idx="2935">
                  <c:v>0.58658673943934003</c:v>
                </c:pt>
                <c:pt idx="2936">
                  <c:v>0.586520051510378</c:v>
                </c:pt>
                <c:pt idx="2937">
                  <c:v>0.58645630306223695</c:v>
                </c:pt>
                <c:pt idx="2938">
                  <c:v>0.58639841412838101</c:v>
                </c:pt>
                <c:pt idx="2939">
                  <c:v>0.58633716051159901</c:v>
                </c:pt>
                <c:pt idx="2940">
                  <c:v>0.58627074213227703</c:v>
                </c:pt>
                <c:pt idx="2941">
                  <c:v>0.58620698673247995</c:v>
                </c:pt>
                <c:pt idx="2942">
                  <c:v>0.58613405689307796</c:v>
                </c:pt>
                <c:pt idx="2943">
                  <c:v>0.58606570702751903</c:v>
                </c:pt>
                <c:pt idx="2944">
                  <c:v>0.58600035544384899</c:v>
                </c:pt>
                <c:pt idx="2945">
                  <c:v>0.58593352290718304</c:v>
                </c:pt>
                <c:pt idx="2946">
                  <c:v>0.58586888866450404</c:v>
                </c:pt>
                <c:pt idx="2947">
                  <c:v>0.58580542825822801</c:v>
                </c:pt>
                <c:pt idx="2948">
                  <c:v>0.58573879664659401</c:v>
                </c:pt>
                <c:pt idx="2949">
                  <c:v>0.58566980368591404</c:v>
                </c:pt>
                <c:pt idx="2950">
                  <c:v>0.585598266583926</c:v>
                </c:pt>
                <c:pt idx="2951">
                  <c:v>0.58552902603898904</c:v>
                </c:pt>
                <c:pt idx="2952">
                  <c:v>0.58545242772421302</c:v>
                </c:pt>
                <c:pt idx="2953">
                  <c:v>0.58537401971465897</c:v>
                </c:pt>
                <c:pt idx="2954">
                  <c:v>0.58529162089845599</c:v>
                </c:pt>
                <c:pt idx="2955">
                  <c:v>0.58521730299800501</c:v>
                </c:pt>
                <c:pt idx="2956">
                  <c:v>0.58514903830490195</c:v>
                </c:pt>
                <c:pt idx="2957">
                  <c:v>0.58508839120578704</c:v>
                </c:pt>
                <c:pt idx="2958">
                  <c:v>0.58502383279336101</c:v>
                </c:pt>
                <c:pt idx="2959">
                  <c:v>0.58494730642325099</c:v>
                </c:pt>
                <c:pt idx="2960">
                  <c:v>0.58487661569572302</c:v>
                </c:pt>
                <c:pt idx="2961">
                  <c:v>0.58480622018734696</c:v>
                </c:pt>
                <c:pt idx="2962">
                  <c:v>0.58474550603011599</c:v>
                </c:pt>
                <c:pt idx="2963">
                  <c:v>0.58468643111115703</c:v>
                </c:pt>
                <c:pt idx="2964">
                  <c:v>0.58462876688559895</c:v>
                </c:pt>
                <c:pt idx="2965">
                  <c:v>0.58458281284249203</c:v>
                </c:pt>
                <c:pt idx="2966">
                  <c:v>0.58454010796225597</c:v>
                </c:pt>
                <c:pt idx="2967">
                  <c:v>0.58449544505916995</c:v>
                </c:pt>
                <c:pt idx="2968">
                  <c:v>0.58445702335194805</c:v>
                </c:pt>
                <c:pt idx="2969">
                  <c:v>0.58442275957621304</c:v>
                </c:pt>
                <c:pt idx="2970">
                  <c:v>0.58439711053766497</c:v>
                </c:pt>
                <c:pt idx="2971">
                  <c:v>0.58436354963981196</c:v>
                </c:pt>
                <c:pt idx="2972">
                  <c:v>0.58433205621808404</c:v>
                </c:pt>
                <c:pt idx="2973">
                  <c:v>0.58430157982452202</c:v>
                </c:pt>
                <c:pt idx="2974">
                  <c:v>0.58426954462159797</c:v>
                </c:pt>
                <c:pt idx="2975">
                  <c:v>0.58424170811391396</c:v>
                </c:pt>
                <c:pt idx="2976">
                  <c:v>0.58420948820266805</c:v>
                </c:pt>
                <c:pt idx="2977">
                  <c:v>0.58417197648057895</c:v>
                </c:pt>
                <c:pt idx="2978">
                  <c:v>0.58413598081181195</c:v>
                </c:pt>
                <c:pt idx="2979">
                  <c:v>0.58409133526342405</c:v>
                </c:pt>
                <c:pt idx="2980">
                  <c:v>0.58404543606408998</c:v>
                </c:pt>
                <c:pt idx="2981">
                  <c:v>0.58400225692986996</c:v>
                </c:pt>
                <c:pt idx="2982">
                  <c:v>0.58396642803738297</c:v>
                </c:pt>
                <c:pt idx="2983">
                  <c:v>0.58393812549971402</c:v>
                </c:pt>
                <c:pt idx="2984">
                  <c:v>0.58390652742232096</c:v>
                </c:pt>
                <c:pt idx="2985">
                  <c:v>0.58386858436763001</c:v>
                </c:pt>
                <c:pt idx="2986">
                  <c:v>0.58382973350365197</c:v>
                </c:pt>
                <c:pt idx="2987">
                  <c:v>0.58379207079697104</c:v>
                </c:pt>
                <c:pt idx="2988">
                  <c:v>0.58376169333655703</c:v>
                </c:pt>
                <c:pt idx="2989">
                  <c:v>0.58372754427842699</c:v>
                </c:pt>
                <c:pt idx="2990">
                  <c:v>0.58368958712935504</c:v>
                </c:pt>
                <c:pt idx="2991">
                  <c:v>0.58364948021548801</c:v>
                </c:pt>
                <c:pt idx="2992">
                  <c:v>0.583613369754994</c:v>
                </c:pt>
                <c:pt idx="2993">
                  <c:v>0.58357304725521597</c:v>
                </c:pt>
                <c:pt idx="2994">
                  <c:v>0.58352513452537202</c:v>
                </c:pt>
                <c:pt idx="2995">
                  <c:v>0.58348956375320804</c:v>
                </c:pt>
                <c:pt idx="2996">
                  <c:v>0.58345639560445195</c:v>
                </c:pt>
                <c:pt idx="2997">
                  <c:v>0.58343074405430395</c:v>
                </c:pt>
                <c:pt idx="2998">
                  <c:v>0.58338933301780405</c:v>
                </c:pt>
                <c:pt idx="2999">
                  <c:v>0.58334148281926401</c:v>
                </c:pt>
                <c:pt idx="3000">
                  <c:v>0.58329904850057701</c:v>
                </c:pt>
                <c:pt idx="3001">
                  <c:v>0.58325825748736204</c:v>
                </c:pt>
                <c:pt idx="3002">
                  <c:v>0.58321583593266202</c:v>
                </c:pt>
                <c:pt idx="3003">
                  <c:v>0.58317434312621297</c:v>
                </c:pt>
                <c:pt idx="3004">
                  <c:v>0.58313386680161305</c:v>
                </c:pt>
                <c:pt idx="3005">
                  <c:v>0.58308748222317397</c:v>
                </c:pt>
                <c:pt idx="3006">
                  <c:v>0.58304113781873701</c:v>
                </c:pt>
                <c:pt idx="3007">
                  <c:v>0.58299368722544198</c:v>
                </c:pt>
                <c:pt idx="3008">
                  <c:v>0.58294854758416104</c:v>
                </c:pt>
                <c:pt idx="3009">
                  <c:v>0.58290011942595998</c:v>
                </c:pt>
                <c:pt idx="3010">
                  <c:v>0.58286076385860297</c:v>
                </c:pt>
                <c:pt idx="3011">
                  <c:v>0.58281438358890603</c:v>
                </c:pt>
                <c:pt idx="3012">
                  <c:v>0.58277811536157398</c:v>
                </c:pt>
                <c:pt idx="3013">
                  <c:v>0.58274491171460197</c:v>
                </c:pt>
                <c:pt idx="3014">
                  <c:v>0.58270741349212896</c:v>
                </c:pt>
                <c:pt idx="3015">
                  <c:v>0.58266713253625602</c:v>
                </c:pt>
                <c:pt idx="3016">
                  <c:v>0.58261767412406196</c:v>
                </c:pt>
                <c:pt idx="3017">
                  <c:v>0.58256926349581895</c:v>
                </c:pt>
                <c:pt idx="3018">
                  <c:v>0.58252280095471398</c:v>
                </c:pt>
                <c:pt idx="3019">
                  <c:v>0.58248658442972301</c:v>
                </c:pt>
                <c:pt idx="3020">
                  <c:v>0.582443919509399</c:v>
                </c:pt>
                <c:pt idx="3021">
                  <c:v>0.58239559378942996</c:v>
                </c:pt>
                <c:pt idx="3022">
                  <c:v>0.58234087300454396</c:v>
                </c:pt>
                <c:pt idx="3023">
                  <c:v>0.58228852617498195</c:v>
                </c:pt>
                <c:pt idx="3024">
                  <c:v>0.58224014456893403</c:v>
                </c:pt>
                <c:pt idx="3025">
                  <c:v>0.58219199633519303</c:v>
                </c:pt>
                <c:pt idx="3026">
                  <c:v>0.58214096354276701</c:v>
                </c:pt>
                <c:pt idx="3027">
                  <c:v>0.58208876531786902</c:v>
                </c:pt>
                <c:pt idx="3028">
                  <c:v>0.58204031069253004</c:v>
                </c:pt>
                <c:pt idx="3029">
                  <c:v>0.58199070926552099</c:v>
                </c:pt>
                <c:pt idx="3030">
                  <c:v>0.58193900186728698</c:v>
                </c:pt>
                <c:pt idx="3031">
                  <c:v>0.58189472064383596</c:v>
                </c:pt>
                <c:pt idx="3032">
                  <c:v>0.58184596306389802</c:v>
                </c:pt>
                <c:pt idx="3033">
                  <c:v>0.58179539872640995</c:v>
                </c:pt>
                <c:pt idx="3034">
                  <c:v>0.58174084201779497</c:v>
                </c:pt>
                <c:pt idx="3035">
                  <c:v>0.58168512494967295</c:v>
                </c:pt>
                <c:pt idx="3036">
                  <c:v>0.58160326210579405</c:v>
                </c:pt>
                <c:pt idx="3037">
                  <c:v>0.58152382842980399</c:v>
                </c:pt>
                <c:pt idx="3038">
                  <c:v>0.58145666763397097</c:v>
                </c:pt>
                <c:pt idx="3039">
                  <c:v>0.581388102518968</c:v>
                </c:pt>
                <c:pt idx="3040">
                  <c:v>0.581321180640746</c:v>
                </c:pt>
                <c:pt idx="3041">
                  <c:v>0.58124643487522698</c:v>
                </c:pt>
                <c:pt idx="3042">
                  <c:v>0.58116207742832005</c:v>
                </c:pt>
                <c:pt idx="3043">
                  <c:v>0.581080119092789</c:v>
                </c:pt>
                <c:pt idx="3044">
                  <c:v>0.58099823596840605</c:v>
                </c:pt>
                <c:pt idx="3045">
                  <c:v>0.58091877904404599</c:v>
                </c:pt>
                <c:pt idx="3046">
                  <c:v>0.58083576694236705</c:v>
                </c:pt>
                <c:pt idx="3047">
                  <c:v>0.58075660164520304</c:v>
                </c:pt>
                <c:pt idx="3048">
                  <c:v>0.58067712092578105</c:v>
                </c:pt>
                <c:pt idx="3049">
                  <c:v>0.58060468523194197</c:v>
                </c:pt>
                <c:pt idx="3050">
                  <c:v>0.58054286965967605</c:v>
                </c:pt>
                <c:pt idx="3051">
                  <c:v>0.58048343202057495</c:v>
                </c:pt>
                <c:pt idx="3052">
                  <c:v>0.580420996338193</c:v>
                </c:pt>
                <c:pt idx="3053">
                  <c:v>0.58034533325253301</c:v>
                </c:pt>
                <c:pt idx="3054">
                  <c:v>0.58026422940165501</c:v>
                </c:pt>
                <c:pt idx="3055">
                  <c:v>0.58017097518988703</c:v>
                </c:pt>
                <c:pt idx="3056">
                  <c:v>0.58007559671321396</c:v>
                </c:pt>
                <c:pt idx="3057">
                  <c:v>0.57997971386958402</c:v>
                </c:pt>
                <c:pt idx="3058">
                  <c:v>0.57989442295788196</c:v>
                </c:pt>
                <c:pt idx="3059">
                  <c:v>0.57980860488764796</c:v>
                </c:pt>
                <c:pt idx="3060">
                  <c:v>0.57972417757027594</c:v>
                </c:pt>
                <c:pt idx="3061">
                  <c:v>0.57965228170166705</c:v>
                </c:pt>
                <c:pt idx="3062">
                  <c:v>0.57958295837372997</c:v>
                </c:pt>
                <c:pt idx="3063">
                  <c:v>0.57951547357803701</c:v>
                </c:pt>
                <c:pt idx="3064">
                  <c:v>0.57943917461118299</c:v>
                </c:pt>
                <c:pt idx="3065">
                  <c:v>0.57936909106427104</c:v>
                </c:pt>
                <c:pt idx="3066">
                  <c:v>0.57930586220352398</c:v>
                </c:pt>
                <c:pt idx="3067">
                  <c:v>0.579247668696526</c:v>
                </c:pt>
                <c:pt idx="3068">
                  <c:v>0.57918735778867003</c:v>
                </c:pt>
                <c:pt idx="3069">
                  <c:v>0.57912372702342596</c:v>
                </c:pt>
                <c:pt idx="3070">
                  <c:v>0.57905176949291604</c:v>
                </c:pt>
                <c:pt idx="3071">
                  <c:v>0.57897952879745596</c:v>
                </c:pt>
                <c:pt idx="3072">
                  <c:v>0.57889849893290701</c:v>
                </c:pt>
                <c:pt idx="3073">
                  <c:v>0.57881154988010597</c:v>
                </c:pt>
                <c:pt idx="3074">
                  <c:v>0.57872731192926097</c:v>
                </c:pt>
                <c:pt idx="3075">
                  <c:v>0.57864559619572997</c:v>
                </c:pt>
                <c:pt idx="3076">
                  <c:v>0.57856072478746001</c:v>
                </c:pt>
                <c:pt idx="3077">
                  <c:v>0.57847294391471604</c:v>
                </c:pt>
                <c:pt idx="3078">
                  <c:v>0.57839025628686702</c:v>
                </c:pt>
                <c:pt idx="3079">
                  <c:v>0.57831206245880495</c:v>
                </c:pt>
                <c:pt idx="3080">
                  <c:v>0.57822154937725501</c:v>
                </c:pt>
                <c:pt idx="3081">
                  <c:v>0.57812966313020198</c:v>
                </c:pt>
                <c:pt idx="3082">
                  <c:v>0.57803872898547404</c:v>
                </c:pt>
                <c:pt idx="3083">
                  <c:v>0.57792190391234</c:v>
                </c:pt>
                <c:pt idx="3084">
                  <c:v>0.57780661512365705</c:v>
                </c:pt>
                <c:pt idx="3085">
                  <c:v>0.57769232075786603</c:v>
                </c:pt>
                <c:pt idx="3086">
                  <c:v>0.57757023241874395</c:v>
                </c:pt>
                <c:pt idx="3087">
                  <c:v>0.57745188318001295</c:v>
                </c:pt>
                <c:pt idx="3088">
                  <c:v>0.57733326483972003</c:v>
                </c:pt>
                <c:pt idx="3089">
                  <c:v>0.57720431741834399</c:v>
                </c:pt>
                <c:pt idx="3090">
                  <c:v>0.57707632233649797</c:v>
                </c:pt>
                <c:pt idx="3091">
                  <c:v>0.57694766948808396</c:v>
                </c:pt>
                <c:pt idx="3092">
                  <c:v>0.57681740934849601</c:v>
                </c:pt>
                <c:pt idx="3093">
                  <c:v>0.57668591261640301</c:v>
                </c:pt>
                <c:pt idx="3094">
                  <c:v>0.57653732249163703</c:v>
                </c:pt>
                <c:pt idx="3095">
                  <c:v>0.57638784585992697</c:v>
                </c:pt>
                <c:pt idx="3096">
                  <c:v>0.57623158073395797</c:v>
                </c:pt>
                <c:pt idx="3097">
                  <c:v>0.57608769564147</c:v>
                </c:pt>
                <c:pt idx="3098">
                  <c:v>0.57594070666324004</c:v>
                </c:pt>
                <c:pt idx="3099">
                  <c:v>0.57579869620266799</c:v>
                </c:pt>
                <c:pt idx="3100">
                  <c:v>0.57566690497089101</c:v>
                </c:pt>
                <c:pt idx="3101">
                  <c:v>0.57554338199090704</c:v>
                </c:pt>
                <c:pt idx="3102">
                  <c:v>0.57541943152743202</c:v>
                </c:pt>
                <c:pt idx="3103">
                  <c:v>0.57529567684167005</c:v>
                </c:pt>
                <c:pt idx="3104">
                  <c:v>0.57516620667646501</c:v>
                </c:pt>
                <c:pt idx="3105">
                  <c:v>0.57502876739403097</c:v>
                </c:pt>
                <c:pt idx="3106">
                  <c:v>0.57490086875343205</c:v>
                </c:pt>
                <c:pt idx="3107">
                  <c:v>0.57477210291317804</c:v>
                </c:pt>
                <c:pt idx="3108">
                  <c:v>0.57464783129328101</c:v>
                </c:pt>
                <c:pt idx="3109">
                  <c:v>0.57452857387724698</c:v>
                </c:pt>
                <c:pt idx="3110">
                  <c:v>0.57440636840788395</c:v>
                </c:pt>
                <c:pt idx="3111">
                  <c:v>0.57429650349162398</c:v>
                </c:pt>
                <c:pt idx="3112">
                  <c:v>0.57417073905211502</c:v>
                </c:pt>
                <c:pt idx="3113">
                  <c:v>0.574041591070239</c:v>
                </c:pt>
                <c:pt idx="3114">
                  <c:v>0.573925172085885</c:v>
                </c:pt>
                <c:pt idx="3115">
                  <c:v>0.57380398835845203</c:v>
                </c:pt>
                <c:pt idx="3116">
                  <c:v>0.57370342352122805</c:v>
                </c:pt>
                <c:pt idx="3117">
                  <c:v>0.57360933535479897</c:v>
                </c:pt>
                <c:pt idx="3118">
                  <c:v>0.57352986809711903</c:v>
                </c:pt>
                <c:pt idx="3119">
                  <c:v>0.57345781878971502</c:v>
                </c:pt>
                <c:pt idx="3120">
                  <c:v>0.57339285998107703</c:v>
                </c:pt>
                <c:pt idx="3121">
                  <c:v>0.57331929783706204</c:v>
                </c:pt>
                <c:pt idx="3122">
                  <c:v>0.57322830119996904</c:v>
                </c:pt>
                <c:pt idx="3123">
                  <c:v>0.57313997105571401</c:v>
                </c:pt>
                <c:pt idx="3124">
                  <c:v>0.57303875238775204</c:v>
                </c:pt>
                <c:pt idx="3125">
                  <c:v>0.57295076554511204</c:v>
                </c:pt>
                <c:pt idx="3126">
                  <c:v>0.57286017240073805</c:v>
                </c:pt>
                <c:pt idx="3127">
                  <c:v>0.57279733099167995</c:v>
                </c:pt>
                <c:pt idx="3128">
                  <c:v>0.57273028373256196</c:v>
                </c:pt>
                <c:pt idx="3129">
                  <c:v>0.57265716167248903</c:v>
                </c:pt>
                <c:pt idx="3130">
                  <c:v>0.57258192464265301</c:v>
                </c:pt>
                <c:pt idx="3131">
                  <c:v>0.57248348398706606</c:v>
                </c:pt>
                <c:pt idx="3132">
                  <c:v>0.572385232090456</c:v>
                </c:pt>
                <c:pt idx="3133">
                  <c:v>0.57229085005814195</c:v>
                </c:pt>
                <c:pt idx="3134">
                  <c:v>0.57219255517081202</c:v>
                </c:pt>
                <c:pt idx="3135">
                  <c:v>0.57208430271647404</c:v>
                </c:pt>
                <c:pt idx="3136">
                  <c:v>0.57198402229241596</c:v>
                </c:pt>
                <c:pt idx="3137">
                  <c:v>0.57189121526522102</c:v>
                </c:pt>
                <c:pt idx="3138">
                  <c:v>0.57179310240870995</c:v>
                </c:pt>
                <c:pt idx="3139">
                  <c:v>0.57169316867625797</c:v>
                </c:pt>
                <c:pt idx="3140">
                  <c:v>0.57160019000714302</c:v>
                </c:pt>
                <c:pt idx="3141">
                  <c:v>0.571503298842997</c:v>
                </c:pt>
                <c:pt idx="3142">
                  <c:v>0.57140905168866596</c:v>
                </c:pt>
                <c:pt idx="3143">
                  <c:v>0.57132118829091005</c:v>
                </c:pt>
                <c:pt idx="3144">
                  <c:v>0.57122366865869201</c:v>
                </c:pt>
                <c:pt idx="3145">
                  <c:v>0.57113682953996503</c:v>
                </c:pt>
                <c:pt idx="3146">
                  <c:v>0.57104455648893304</c:v>
                </c:pt>
                <c:pt idx="3147">
                  <c:v>0.57096336744564202</c:v>
                </c:pt>
                <c:pt idx="3148">
                  <c:v>0.57088304716279703</c:v>
                </c:pt>
                <c:pt idx="3149">
                  <c:v>0.57078156297137195</c:v>
                </c:pt>
                <c:pt idx="3150">
                  <c:v>0.57067290372879198</c:v>
                </c:pt>
                <c:pt idx="3151">
                  <c:v>0.57055189356514602</c:v>
                </c:pt>
                <c:pt idx="3152">
                  <c:v>0.57043111607339503</c:v>
                </c:pt>
                <c:pt idx="3153">
                  <c:v>0.57030750884196002</c:v>
                </c:pt>
                <c:pt idx="3154">
                  <c:v>0.57018542802258598</c:v>
                </c:pt>
                <c:pt idx="3155">
                  <c:v>0.57006052949825703</c:v>
                </c:pt>
                <c:pt idx="3156">
                  <c:v>0.56992953389134604</c:v>
                </c:pt>
                <c:pt idx="3157">
                  <c:v>0.56979596550771205</c:v>
                </c:pt>
                <c:pt idx="3158">
                  <c:v>0.56967170353085805</c:v>
                </c:pt>
                <c:pt idx="3159">
                  <c:v>0.56954096897062001</c:v>
                </c:pt>
                <c:pt idx="3160">
                  <c:v>0.56939838471962001</c:v>
                </c:pt>
                <c:pt idx="3161">
                  <c:v>0.56924920385102795</c:v>
                </c:pt>
                <c:pt idx="3162">
                  <c:v>0.56908126228759504</c:v>
                </c:pt>
                <c:pt idx="3163">
                  <c:v>0.56890690027120305</c:v>
                </c:pt>
                <c:pt idx="3164">
                  <c:v>0.56873977143765497</c:v>
                </c:pt>
                <c:pt idx="3165">
                  <c:v>0.56857834857713396</c:v>
                </c:pt>
                <c:pt idx="3166">
                  <c:v>0.56839716901335802</c:v>
                </c:pt>
                <c:pt idx="3167">
                  <c:v>0.56821709468471504</c:v>
                </c:pt>
                <c:pt idx="3168">
                  <c:v>0.56803770097742001</c:v>
                </c:pt>
                <c:pt idx="3169">
                  <c:v>0.56785948188616098</c:v>
                </c:pt>
                <c:pt idx="3170">
                  <c:v>0.56764488183179695</c:v>
                </c:pt>
                <c:pt idx="3171">
                  <c:v>0.56744171452686099</c:v>
                </c:pt>
                <c:pt idx="3172">
                  <c:v>0.56724772255039202</c:v>
                </c:pt>
                <c:pt idx="3173">
                  <c:v>0.56705292947459496</c:v>
                </c:pt>
                <c:pt idx="3174">
                  <c:v>0.56687700491781101</c:v>
                </c:pt>
                <c:pt idx="3175">
                  <c:v>0.56669609658671305</c:v>
                </c:pt>
                <c:pt idx="3176">
                  <c:v>0.56650380434854197</c:v>
                </c:pt>
                <c:pt idx="3177">
                  <c:v>0.56635305594860696</c:v>
                </c:pt>
                <c:pt idx="3178">
                  <c:v>0.566187833122757</c:v>
                </c:pt>
                <c:pt idx="3179">
                  <c:v>0.56600615187694203</c:v>
                </c:pt>
                <c:pt idx="3180">
                  <c:v>0.56581904666559202</c:v>
                </c:pt>
                <c:pt idx="3181">
                  <c:v>0.56563145161158501</c:v>
                </c:pt>
                <c:pt idx="3182">
                  <c:v>0.565453822006453</c:v>
                </c:pt>
                <c:pt idx="3183">
                  <c:v>0.56527408396470802</c:v>
                </c:pt>
                <c:pt idx="3184">
                  <c:v>0.56509488899828997</c:v>
                </c:pt>
                <c:pt idx="3185">
                  <c:v>0.56492567028316798</c:v>
                </c:pt>
                <c:pt idx="3186">
                  <c:v>0.56475290829903702</c:v>
                </c:pt>
                <c:pt idx="3187">
                  <c:v>0.564582201610909</c:v>
                </c:pt>
                <c:pt idx="3188">
                  <c:v>0.56439865890617902</c:v>
                </c:pt>
                <c:pt idx="3189">
                  <c:v>0.56422284456404304</c:v>
                </c:pt>
                <c:pt idx="3190">
                  <c:v>0.56404628488450004</c:v>
                </c:pt>
                <c:pt idx="3191">
                  <c:v>0.56388952972781303</c:v>
                </c:pt>
                <c:pt idx="3192">
                  <c:v>0.56375210375037699</c:v>
                </c:pt>
                <c:pt idx="3193">
                  <c:v>0.56361153406329401</c:v>
                </c:pt>
                <c:pt idx="3194">
                  <c:v>0.56346465169549398</c:v>
                </c:pt>
                <c:pt idx="3195">
                  <c:v>0.56332192568204498</c:v>
                </c:pt>
                <c:pt idx="3196">
                  <c:v>0.56318905721425205</c:v>
                </c:pt>
                <c:pt idx="3197">
                  <c:v>0.56305412405606403</c:v>
                </c:pt>
                <c:pt idx="3198">
                  <c:v>0.56292063962508598</c:v>
                </c:pt>
                <c:pt idx="3199">
                  <c:v>0.562798686936823</c:v>
                </c:pt>
                <c:pt idx="3200">
                  <c:v>0.56267928243237497</c:v>
                </c:pt>
                <c:pt idx="3201">
                  <c:v>0.56255558967263897</c:v>
                </c:pt>
                <c:pt idx="3202">
                  <c:v>0.56243545641478498</c:v>
                </c:pt>
                <c:pt idx="3203">
                  <c:v>0.56231775781376503</c:v>
                </c:pt>
                <c:pt idx="3204">
                  <c:v>0.56221529671458503</c:v>
                </c:pt>
                <c:pt idx="3205">
                  <c:v>0.56210780015505801</c:v>
                </c:pt>
                <c:pt idx="3206">
                  <c:v>0.56199718728106995</c:v>
                </c:pt>
                <c:pt idx="3207">
                  <c:v>0.56188971308150704</c:v>
                </c:pt>
                <c:pt idx="3208">
                  <c:v>0.56178648953327204</c:v>
                </c:pt>
                <c:pt idx="3209">
                  <c:v>0.56168339700984704</c:v>
                </c:pt>
                <c:pt idx="3210">
                  <c:v>0.56157099466072002</c:v>
                </c:pt>
                <c:pt idx="3211">
                  <c:v>0.56144980097238595</c:v>
                </c:pt>
                <c:pt idx="3212">
                  <c:v>0.56132888419625304</c:v>
                </c:pt>
                <c:pt idx="3213">
                  <c:v>0.56120306684014898</c:v>
                </c:pt>
                <c:pt idx="3214">
                  <c:v>0.56107405612226802</c:v>
                </c:pt>
                <c:pt idx="3215">
                  <c:v>0.560930078008952</c:v>
                </c:pt>
                <c:pt idx="3216">
                  <c:v>0.56078360424395801</c:v>
                </c:pt>
                <c:pt idx="3217">
                  <c:v>0.56062688112649794</c:v>
                </c:pt>
                <c:pt idx="3218">
                  <c:v>0.56047307659979595</c:v>
                </c:pt>
                <c:pt idx="3219">
                  <c:v>0.56031975649700205</c:v>
                </c:pt>
                <c:pt idx="3220">
                  <c:v>0.56016028346049995</c:v>
                </c:pt>
                <c:pt idx="3221">
                  <c:v>0.56001184770072199</c:v>
                </c:pt>
                <c:pt idx="3222">
                  <c:v>0.55985330719246296</c:v>
                </c:pt>
                <c:pt idx="3223">
                  <c:v>0.55969804992056504</c:v>
                </c:pt>
                <c:pt idx="3224">
                  <c:v>0.55953725647725405</c:v>
                </c:pt>
                <c:pt idx="3225">
                  <c:v>0.55938148858686998</c:v>
                </c:pt>
                <c:pt idx="3226">
                  <c:v>0.55922476715876501</c:v>
                </c:pt>
                <c:pt idx="3227">
                  <c:v>0.55907229957069404</c:v>
                </c:pt>
                <c:pt idx="3228">
                  <c:v>0.558914857339744</c:v>
                </c:pt>
                <c:pt idx="3229">
                  <c:v>0.55875743467698302</c:v>
                </c:pt>
                <c:pt idx="3230">
                  <c:v>0.55860024636200001</c:v>
                </c:pt>
                <c:pt idx="3231">
                  <c:v>0.55845160946275996</c:v>
                </c:pt>
                <c:pt idx="3232">
                  <c:v>0.55831033349293802</c:v>
                </c:pt>
                <c:pt idx="3233">
                  <c:v>0.55817676771398095</c:v>
                </c:pt>
                <c:pt idx="3234">
                  <c:v>0.55803378896725397</c:v>
                </c:pt>
                <c:pt idx="3235">
                  <c:v>0.55789981323472304</c:v>
                </c:pt>
                <c:pt idx="3236">
                  <c:v>0.55776209000584798</c:v>
                </c:pt>
                <c:pt idx="3237">
                  <c:v>0.55762450429636001</c:v>
                </c:pt>
                <c:pt idx="3238">
                  <c:v>0.55748654914025497</c:v>
                </c:pt>
                <c:pt idx="3239">
                  <c:v>0.55734759906403897</c:v>
                </c:pt>
              </c:numCache>
            </c:numRef>
          </c:yVal>
          <c:smooth val="1"/>
          <c:extLst>
            <c:ext xmlns:c16="http://schemas.microsoft.com/office/drawing/2014/chart" uri="{C3380CC4-5D6E-409C-BE32-E72D297353CC}">
              <c16:uniqueId val="{00000000-FADE-45D2-88BF-FEED6E49ADD8}"/>
            </c:ext>
          </c:extLst>
        </c:ser>
        <c:dLbls>
          <c:showLegendKey val="0"/>
          <c:showVal val="0"/>
          <c:showCatName val="0"/>
          <c:showSerName val="0"/>
          <c:showPercent val="0"/>
          <c:showBubbleSize val="0"/>
        </c:dLbls>
        <c:axId val="211892040"/>
        <c:axId val="211539360"/>
      </c:scatterChart>
      <c:valAx>
        <c:axId val="211892040"/>
        <c:scaling>
          <c:orientation val="minMax"/>
        </c:scaling>
        <c:delete val="0"/>
        <c:axPos val="b"/>
        <c:majorGridlines>
          <c:spPr>
            <a:ln w="9525" cap="flat" cmpd="sng" algn="ctr">
              <a:solidFill>
                <a:schemeClr val="tx2">
                  <a:lumMod val="15000"/>
                  <a:lumOff val="85000"/>
                </a:schemeClr>
              </a:solidFill>
              <a:round/>
            </a:ln>
            <a:effectLst/>
          </c:spPr>
        </c:majorGridlines>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11539360"/>
        <c:crosses val="autoZero"/>
        <c:crossBetween val="midCat"/>
      </c:valAx>
      <c:valAx>
        <c:axId val="211539360"/>
        <c:scaling>
          <c:orientation val="minMax"/>
          <c:min val="0.4"/>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118920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297EEF-05CB-6646-8198-B676C131787E}" type="doc">
      <dgm:prSet loTypeId="urn:microsoft.com/office/officeart/2008/layout/VerticalCurvedList" loCatId="" qsTypeId="urn:microsoft.com/office/officeart/2005/8/quickstyle/3d3" qsCatId="3D" csTypeId="urn:microsoft.com/office/officeart/2005/8/colors/accent3_4" csCatId="accent3" phldr="1"/>
      <dgm:spPr/>
      <dgm:t>
        <a:bodyPr/>
        <a:lstStyle/>
        <a:p>
          <a:endParaRPr lang="en-US"/>
        </a:p>
      </dgm:t>
    </dgm:pt>
    <dgm:pt modelId="{2AF3BC23-E2D7-0B42-8613-171A0619CD91}">
      <dgm:prSet phldrT="[Text]"/>
      <dgm:spPr/>
      <dgm:t>
        <a:bodyPr/>
        <a:lstStyle/>
        <a:p>
          <a:r>
            <a:rPr lang="en-US" dirty="0">
              <a:solidFill>
                <a:schemeClr val="tx1"/>
              </a:solidFill>
            </a:rPr>
            <a:t>STRATEGY &amp; OPTIMIZATION</a:t>
          </a:r>
        </a:p>
      </dgm:t>
    </dgm:pt>
    <dgm:pt modelId="{597A7545-D99E-D941-89D2-5DE37B2E4630}" type="parTrans" cxnId="{90D301D5-4C1D-8945-A1D7-78ACC2CEC8C5}">
      <dgm:prSet/>
      <dgm:spPr/>
      <dgm:t>
        <a:bodyPr/>
        <a:lstStyle/>
        <a:p>
          <a:endParaRPr lang="en-US"/>
        </a:p>
      </dgm:t>
    </dgm:pt>
    <dgm:pt modelId="{82F3625F-5E98-9E47-9E4B-F9BB19EBFE43}" type="sibTrans" cxnId="{90D301D5-4C1D-8945-A1D7-78ACC2CEC8C5}">
      <dgm:prSet/>
      <dgm:spPr/>
      <dgm:t>
        <a:bodyPr/>
        <a:lstStyle/>
        <a:p>
          <a:endParaRPr lang="en-US"/>
        </a:p>
      </dgm:t>
    </dgm:pt>
    <dgm:pt modelId="{B518331B-552C-3246-AA69-FCB54B402369}">
      <dgm:prSet phldrT="[Text]"/>
      <dgm:spPr/>
      <dgm:t>
        <a:bodyPr/>
        <a:lstStyle/>
        <a:p>
          <a:r>
            <a:rPr lang="en-US" dirty="0">
              <a:solidFill>
                <a:schemeClr val="tx1"/>
              </a:solidFill>
            </a:rPr>
            <a:t>CONCLUSION</a:t>
          </a:r>
        </a:p>
      </dgm:t>
    </dgm:pt>
    <dgm:pt modelId="{50951BBF-E424-6D42-9A75-3A1DC1854B31}" type="parTrans" cxnId="{933816FF-83B9-6E4F-B37B-E846A41706C7}">
      <dgm:prSet/>
      <dgm:spPr/>
      <dgm:t>
        <a:bodyPr/>
        <a:lstStyle/>
        <a:p>
          <a:endParaRPr lang="en-US"/>
        </a:p>
      </dgm:t>
    </dgm:pt>
    <dgm:pt modelId="{A358F3A8-7285-8645-86B9-0ADDB5C08E99}" type="sibTrans" cxnId="{933816FF-83B9-6E4F-B37B-E846A41706C7}">
      <dgm:prSet/>
      <dgm:spPr/>
      <dgm:t>
        <a:bodyPr/>
        <a:lstStyle/>
        <a:p>
          <a:endParaRPr lang="en-US"/>
        </a:p>
      </dgm:t>
    </dgm:pt>
    <dgm:pt modelId="{190BBF97-AB41-C441-83F1-4BFAFFD02CFB}">
      <dgm:prSet/>
      <dgm:spPr/>
      <dgm:t>
        <a:bodyPr/>
        <a:lstStyle/>
        <a:p>
          <a:r>
            <a:rPr lang="en-US" dirty="0">
              <a:solidFill>
                <a:schemeClr val="tx1"/>
              </a:solidFill>
            </a:rPr>
            <a:t>MARKET</a:t>
          </a:r>
          <a:r>
            <a:rPr lang="en-US" baseline="0" dirty="0">
              <a:solidFill>
                <a:schemeClr val="tx1"/>
              </a:solidFill>
            </a:rPr>
            <a:t> OVERVIEW</a:t>
          </a:r>
          <a:endParaRPr lang="en-US" dirty="0">
            <a:solidFill>
              <a:schemeClr val="tx1"/>
            </a:solidFill>
          </a:endParaRPr>
        </a:p>
      </dgm:t>
    </dgm:pt>
    <dgm:pt modelId="{DA38F9CF-304B-0D49-8936-11D240217943}" type="parTrans" cxnId="{6DDDE4C2-7F2E-1E44-A16E-94E3E4ED6E6F}">
      <dgm:prSet/>
      <dgm:spPr/>
      <dgm:t>
        <a:bodyPr/>
        <a:lstStyle/>
        <a:p>
          <a:endParaRPr lang="en-US"/>
        </a:p>
      </dgm:t>
    </dgm:pt>
    <dgm:pt modelId="{14B43373-AE0F-4046-83B0-A6288493EEE2}" type="sibTrans" cxnId="{6DDDE4C2-7F2E-1E44-A16E-94E3E4ED6E6F}">
      <dgm:prSet/>
      <dgm:spPr/>
      <dgm:t>
        <a:bodyPr/>
        <a:lstStyle/>
        <a:p>
          <a:endParaRPr lang="en-US"/>
        </a:p>
      </dgm:t>
    </dgm:pt>
    <dgm:pt modelId="{1DADD20D-820D-8743-8DA2-04B49F5445FE}">
      <dgm:prSet/>
      <dgm:spPr/>
      <dgm:t>
        <a:bodyPr/>
        <a:lstStyle/>
        <a:p>
          <a:r>
            <a:rPr lang="en-US" dirty="0">
              <a:solidFill>
                <a:schemeClr val="tx1"/>
              </a:solidFill>
            </a:rPr>
            <a:t>STATISTICAL</a:t>
          </a:r>
          <a:r>
            <a:rPr lang="en-US" baseline="0" dirty="0">
              <a:solidFill>
                <a:schemeClr val="tx1"/>
              </a:solidFill>
            </a:rPr>
            <a:t> TESTING &amp; TREND FOLLOWING STRATEGY </a:t>
          </a:r>
          <a:endParaRPr lang="en-US" dirty="0">
            <a:solidFill>
              <a:schemeClr val="tx1"/>
            </a:solidFill>
          </a:endParaRPr>
        </a:p>
      </dgm:t>
    </dgm:pt>
    <dgm:pt modelId="{FDDB3518-1FDE-F24B-AA28-9CC7507ABBD4}" type="parTrans" cxnId="{580FBA72-0791-9F45-A23A-B8854D1E9C3F}">
      <dgm:prSet/>
      <dgm:spPr/>
      <dgm:t>
        <a:bodyPr/>
        <a:lstStyle/>
        <a:p>
          <a:endParaRPr lang="en-US"/>
        </a:p>
      </dgm:t>
    </dgm:pt>
    <dgm:pt modelId="{D6D5721B-9A62-B04B-8609-363CB1EFC38F}" type="sibTrans" cxnId="{580FBA72-0791-9F45-A23A-B8854D1E9C3F}">
      <dgm:prSet/>
      <dgm:spPr/>
      <dgm:t>
        <a:bodyPr/>
        <a:lstStyle/>
        <a:p>
          <a:endParaRPr lang="en-US"/>
        </a:p>
      </dgm:t>
    </dgm:pt>
    <dgm:pt modelId="{1ED7C16A-DAA5-1442-98FE-832B75C35638}">
      <dgm:prSet/>
      <dgm:spPr/>
      <dgm:t>
        <a:bodyPr/>
        <a:lstStyle/>
        <a:p>
          <a:r>
            <a:rPr lang="en-US" dirty="0">
              <a:solidFill>
                <a:schemeClr val="tx1"/>
              </a:solidFill>
            </a:rPr>
            <a:t>IMPLEMENTATION DETAILS</a:t>
          </a:r>
        </a:p>
      </dgm:t>
    </dgm:pt>
    <dgm:pt modelId="{1066A689-2B50-074B-A42B-D31F910B9180}" type="parTrans" cxnId="{AD71BA86-CE9B-1B4B-9D38-261327CA4FA9}">
      <dgm:prSet/>
      <dgm:spPr/>
      <dgm:t>
        <a:bodyPr/>
        <a:lstStyle/>
        <a:p>
          <a:endParaRPr lang="en-US"/>
        </a:p>
      </dgm:t>
    </dgm:pt>
    <dgm:pt modelId="{DAAA5497-26A5-4A4D-A277-261F168A0AF9}" type="sibTrans" cxnId="{AD71BA86-CE9B-1B4B-9D38-261327CA4FA9}">
      <dgm:prSet/>
      <dgm:spPr/>
      <dgm:t>
        <a:bodyPr/>
        <a:lstStyle/>
        <a:p>
          <a:endParaRPr lang="en-US"/>
        </a:p>
      </dgm:t>
    </dgm:pt>
    <dgm:pt modelId="{5A15BFD4-9C50-1D4A-93B6-7CB6BDCCAB67}">
      <dgm:prSet/>
      <dgm:spPr/>
      <dgm:t>
        <a:bodyPr/>
        <a:lstStyle/>
        <a:p>
          <a:r>
            <a:rPr lang="en-US" dirty="0">
              <a:solidFill>
                <a:schemeClr val="tx1"/>
              </a:solidFill>
            </a:rPr>
            <a:t>RISK, RETURN &amp; OTHER RESULTS</a:t>
          </a:r>
        </a:p>
      </dgm:t>
    </dgm:pt>
    <dgm:pt modelId="{BBDD9858-FBED-3042-8868-1CA3C5AB05EC}" type="parTrans" cxnId="{9D7ABD3B-DF94-B645-A319-143B23506CF9}">
      <dgm:prSet/>
      <dgm:spPr/>
      <dgm:t>
        <a:bodyPr/>
        <a:lstStyle/>
        <a:p>
          <a:endParaRPr lang="en-US"/>
        </a:p>
      </dgm:t>
    </dgm:pt>
    <dgm:pt modelId="{C58973AC-759A-7145-849E-1EF3E7616780}" type="sibTrans" cxnId="{9D7ABD3B-DF94-B645-A319-143B23506CF9}">
      <dgm:prSet/>
      <dgm:spPr/>
      <dgm:t>
        <a:bodyPr/>
        <a:lstStyle/>
        <a:p>
          <a:endParaRPr lang="en-US"/>
        </a:p>
      </dgm:t>
    </dgm:pt>
    <dgm:pt modelId="{76239E39-261C-DE41-8F90-8A46DB3855A1}" type="pres">
      <dgm:prSet presAssocID="{D5297EEF-05CB-6646-8198-B676C131787E}" presName="Name0" presStyleCnt="0">
        <dgm:presLayoutVars>
          <dgm:chMax val="7"/>
          <dgm:chPref val="7"/>
          <dgm:dir/>
        </dgm:presLayoutVars>
      </dgm:prSet>
      <dgm:spPr/>
    </dgm:pt>
    <dgm:pt modelId="{99047236-CEFD-2743-9FA0-6278B26EACD2}" type="pres">
      <dgm:prSet presAssocID="{D5297EEF-05CB-6646-8198-B676C131787E}" presName="Name1" presStyleCnt="0"/>
      <dgm:spPr/>
    </dgm:pt>
    <dgm:pt modelId="{C12597D7-7FC5-9645-B0CB-E2B012A1B697}" type="pres">
      <dgm:prSet presAssocID="{D5297EEF-05CB-6646-8198-B676C131787E}" presName="cycle" presStyleCnt="0"/>
      <dgm:spPr/>
    </dgm:pt>
    <dgm:pt modelId="{0FBB24CA-D915-D946-8685-3D60247E0A82}" type="pres">
      <dgm:prSet presAssocID="{D5297EEF-05CB-6646-8198-B676C131787E}" presName="srcNode" presStyleLbl="node1" presStyleIdx="0" presStyleCnt="6"/>
      <dgm:spPr/>
    </dgm:pt>
    <dgm:pt modelId="{3617645B-0703-9845-B5C6-5C15400D495A}" type="pres">
      <dgm:prSet presAssocID="{D5297EEF-05CB-6646-8198-B676C131787E}" presName="conn" presStyleLbl="parChTrans1D2" presStyleIdx="0" presStyleCnt="1"/>
      <dgm:spPr/>
    </dgm:pt>
    <dgm:pt modelId="{4332A6A1-75B2-C44B-91F2-879F595ED20F}" type="pres">
      <dgm:prSet presAssocID="{D5297EEF-05CB-6646-8198-B676C131787E}" presName="extraNode" presStyleLbl="node1" presStyleIdx="0" presStyleCnt="6"/>
      <dgm:spPr/>
    </dgm:pt>
    <dgm:pt modelId="{E2AA0A2F-65A5-F940-AD4C-75180F8EB14F}" type="pres">
      <dgm:prSet presAssocID="{D5297EEF-05CB-6646-8198-B676C131787E}" presName="dstNode" presStyleLbl="node1" presStyleIdx="0" presStyleCnt="6"/>
      <dgm:spPr/>
    </dgm:pt>
    <dgm:pt modelId="{2E524DDA-0068-48A7-B454-27FB0B070AA4}" type="pres">
      <dgm:prSet presAssocID="{190BBF97-AB41-C441-83F1-4BFAFFD02CFB}" presName="text_1" presStyleLbl="node1" presStyleIdx="0" presStyleCnt="6">
        <dgm:presLayoutVars>
          <dgm:bulletEnabled val="1"/>
        </dgm:presLayoutVars>
      </dgm:prSet>
      <dgm:spPr/>
    </dgm:pt>
    <dgm:pt modelId="{4670F158-A224-4B23-ADBD-F143ABAB426A}" type="pres">
      <dgm:prSet presAssocID="{190BBF97-AB41-C441-83F1-4BFAFFD02CFB}" presName="accent_1" presStyleCnt="0"/>
      <dgm:spPr/>
    </dgm:pt>
    <dgm:pt modelId="{733FB913-2E1C-C74A-B657-66F037771BC4}" type="pres">
      <dgm:prSet presAssocID="{190BBF97-AB41-C441-83F1-4BFAFFD02CFB}" presName="accentRepeatNode" presStyleLbl="solidFgAcc1" presStyleIdx="0" presStyleCnt="6"/>
      <dgm:spPr/>
    </dgm:pt>
    <dgm:pt modelId="{03C158E4-29FC-4733-BFDF-509D7D918D51}" type="pres">
      <dgm:prSet presAssocID="{1DADD20D-820D-8743-8DA2-04B49F5445FE}" presName="text_2" presStyleLbl="node1" presStyleIdx="1" presStyleCnt="6">
        <dgm:presLayoutVars>
          <dgm:bulletEnabled val="1"/>
        </dgm:presLayoutVars>
      </dgm:prSet>
      <dgm:spPr/>
    </dgm:pt>
    <dgm:pt modelId="{1162264D-F1B4-4814-80BB-D9DADE571BEC}" type="pres">
      <dgm:prSet presAssocID="{1DADD20D-820D-8743-8DA2-04B49F5445FE}" presName="accent_2" presStyleCnt="0"/>
      <dgm:spPr/>
    </dgm:pt>
    <dgm:pt modelId="{220EA660-AC74-EA4E-9066-AA80C6F0B653}" type="pres">
      <dgm:prSet presAssocID="{1DADD20D-820D-8743-8DA2-04B49F5445FE}" presName="accentRepeatNode" presStyleLbl="solidFgAcc1" presStyleIdx="1" presStyleCnt="6"/>
      <dgm:spPr/>
    </dgm:pt>
    <dgm:pt modelId="{CFCA274D-3499-4373-963E-44648990C3AC}" type="pres">
      <dgm:prSet presAssocID="{1ED7C16A-DAA5-1442-98FE-832B75C35638}" presName="text_3" presStyleLbl="node1" presStyleIdx="2" presStyleCnt="6">
        <dgm:presLayoutVars>
          <dgm:bulletEnabled val="1"/>
        </dgm:presLayoutVars>
      </dgm:prSet>
      <dgm:spPr/>
    </dgm:pt>
    <dgm:pt modelId="{E09F3FE9-10FA-443D-A87A-4C34AD097F31}" type="pres">
      <dgm:prSet presAssocID="{1ED7C16A-DAA5-1442-98FE-832B75C35638}" presName="accent_3" presStyleCnt="0"/>
      <dgm:spPr/>
    </dgm:pt>
    <dgm:pt modelId="{B8E7BEFC-9147-C84B-A07E-D01626D1799B}" type="pres">
      <dgm:prSet presAssocID="{1ED7C16A-DAA5-1442-98FE-832B75C35638}" presName="accentRepeatNode" presStyleLbl="solidFgAcc1" presStyleIdx="2" presStyleCnt="6"/>
      <dgm:spPr/>
    </dgm:pt>
    <dgm:pt modelId="{C6BF32E4-A030-4C8D-9A20-FE64E2BCF50E}" type="pres">
      <dgm:prSet presAssocID="{2AF3BC23-E2D7-0B42-8613-171A0619CD91}" presName="text_4" presStyleLbl="node1" presStyleIdx="3" presStyleCnt="6">
        <dgm:presLayoutVars>
          <dgm:bulletEnabled val="1"/>
        </dgm:presLayoutVars>
      </dgm:prSet>
      <dgm:spPr/>
    </dgm:pt>
    <dgm:pt modelId="{A9FAB243-CCDE-496D-82C7-33BBB5A45DBE}" type="pres">
      <dgm:prSet presAssocID="{2AF3BC23-E2D7-0B42-8613-171A0619CD91}" presName="accent_4" presStyleCnt="0"/>
      <dgm:spPr/>
    </dgm:pt>
    <dgm:pt modelId="{71E11243-B5F9-514E-80CA-BE444C07EA46}" type="pres">
      <dgm:prSet presAssocID="{2AF3BC23-E2D7-0B42-8613-171A0619CD91}" presName="accentRepeatNode" presStyleLbl="solidFgAcc1" presStyleIdx="3" presStyleCnt="6"/>
      <dgm:spPr/>
    </dgm:pt>
    <dgm:pt modelId="{25C0E587-F94D-48C3-B7D6-EA4ECF4DAFC8}" type="pres">
      <dgm:prSet presAssocID="{5A15BFD4-9C50-1D4A-93B6-7CB6BDCCAB67}" presName="text_5" presStyleLbl="node1" presStyleIdx="4" presStyleCnt="6">
        <dgm:presLayoutVars>
          <dgm:bulletEnabled val="1"/>
        </dgm:presLayoutVars>
      </dgm:prSet>
      <dgm:spPr/>
    </dgm:pt>
    <dgm:pt modelId="{885ED91A-4270-470C-9919-EB09DAD95B8D}" type="pres">
      <dgm:prSet presAssocID="{5A15BFD4-9C50-1D4A-93B6-7CB6BDCCAB67}" presName="accent_5" presStyleCnt="0"/>
      <dgm:spPr/>
    </dgm:pt>
    <dgm:pt modelId="{AFC1A9D6-863F-4B48-8B6F-2B75F6DBE81E}" type="pres">
      <dgm:prSet presAssocID="{5A15BFD4-9C50-1D4A-93B6-7CB6BDCCAB67}" presName="accentRepeatNode" presStyleLbl="solidFgAcc1" presStyleIdx="4" presStyleCnt="6"/>
      <dgm:spPr/>
    </dgm:pt>
    <dgm:pt modelId="{D4473B74-B90E-48D5-B645-7CB0DFEFA2CF}" type="pres">
      <dgm:prSet presAssocID="{B518331B-552C-3246-AA69-FCB54B402369}" presName="text_6" presStyleLbl="node1" presStyleIdx="5" presStyleCnt="6">
        <dgm:presLayoutVars>
          <dgm:bulletEnabled val="1"/>
        </dgm:presLayoutVars>
      </dgm:prSet>
      <dgm:spPr/>
    </dgm:pt>
    <dgm:pt modelId="{042B6C69-AC2A-42DE-B6A1-A3B5D1B882C6}" type="pres">
      <dgm:prSet presAssocID="{B518331B-552C-3246-AA69-FCB54B402369}" presName="accent_6" presStyleCnt="0"/>
      <dgm:spPr/>
    </dgm:pt>
    <dgm:pt modelId="{6C7B9C49-99C9-BE45-8F25-0FE0A72E45D5}" type="pres">
      <dgm:prSet presAssocID="{B518331B-552C-3246-AA69-FCB54B402369}" presName="accentRepeatNode" presStyleLbl="solidFgAcc1" presStyleIdx="5" presStyleCnt="6"/>
      <dgm:spPr/>
    </dgm:pt>
  </dgm:ptLst>
  <dgm:cxnLst>
    <dgm:cxn modelId="{9BBA8606-46C3-4F92-9D5D-7EE174968FA3}" type="presOf" srcId="{190BBF97-AB41-C441-83F1-4BFAFFD02CFB}" destId="{2E524DDA-0068-48A7-B454-27FB0B070AA4}" srcOrd="0" destOrd="0" presId="urn:microsoft.com/office/officeart/2008/layout/VerticalCurvedList"/>
    <dgm:cxn modelId="{9D7ABD3B-DF94-B645-A319-143B23506CF9}" srcId="{D5297EEF-05CB-6646-8198-B676C131787E}" destId="{5A15BFD4-9C50-1D4A-93B6-7CB6BDCCAB67}" srcOrd="4" destOrd="0" parTransId="{BBDD9858-FBED-3042-8868-1CA3C5AB05EC}" sibTransId="{C58973AC-759A-7145-849E-1EF3E7616780}"/>
    <dgm:cxn modelId="{3D63A167-DCE6-45D1-9992-5EDA2DA6A76A}" type="presOf" srcId="{2AF3BC23-E2D7-0B42-8613-171A0619CD91}" destId="{C6BF32E4-A030-4C8D-9A20-FE64E2BCF50E}" srcOrd="0" destOrd="0" presId="urn:microsoft.com/office/officeart/2008/layout/VerticalCurvedList"/>
    <dgm:cxn modelId="{580FBA72-0791-9F45-A23A-B8854D1E9C3F}" srcId="{D5297EEF-05CB-6646-8198-B676C131787E}" destId="{1DADD20D-820D-8743-8DA2-04B49F5445FE}" srcOrd="1" destOrd="0" parTransId="{FDDB3518-1FDE-F24B-AA28-9CC7507ABBD4}" sibTransId="{D6D5721B-9A62-B04B-8609-363CB1EFC38F}"/>
    <dgm:cxn modelId="{FC989F79-860C-4C4B-85C6-AD3E2063AE5D}" type="presOf" srcId="{B518331B-552C-3246-AA69-FCB54B402369}" destId="{D4473B74-B90E-48D5-B645-7CB0DFEFA2CF}" srcOrd="0" destOrd="0" presId="urn:microsoft.com/office/officeart/2008/layout/VerticalCurvedList"/>
    <dgm:cxn modelId="{8175007E-0296-4CC4-A620-93346B41E85F}" type="presOf" srcId="{1ED7C16A-DAA5-1442-98FE-832B75C35638}" destId="{CFCA274D-3499-4373-963E-44648990C3AC}" srcOrd="0" destOrd="0" presId="urn:microsoft.com/office/officeart/2008/layout/VerticalCurvedList"/>
    <dgm:cxn modelId="{AD71BA86-CE9B-1B4B-9D38-261327CA4FA9}" srcId="{D5297EEF-05CB-6646-8198-B676C131787E}" destId="{1ED7C16A-DAA5-1442-98FE-832B75C35638}" srcOrd="2" destOrd="0" parTransId="{1066A689-2B50-074B-A42B-D31F910B9180}" sibTransId="{DAAA5497-26A5-4A4D-A277-261F168A0AF9}"/>
    <dgm:cxn modelId="{034A3F87-3CA7-4ED6-994F-8360274C2128}" type="presOf" srcId="{1DADD20D-820D-8743-8DA2-04B49F5445FE}" destId="{03C158E4-29FC-4733-BFDF-509D7D918D51}" srcOrd="0" destOrd="0" presId="urn:microsoft.com/office/officeart/2008/layout/VerticalCurvedList"/>
    <dgm:cxn modelId="{D4407499-3AC4-45D9-BA61-B51DDB51D365}" type="presOf" srcId="{5A15BFD4-9C50-1D4A-93B6-7CB6BDCCAB67}" destId="{25C0E587-F94D-48C3-B7D6-EA4ECF4DAFC8}" srcOrd="0" destOrd="0" presId="urn:microsoft.com/office/officeart/2008/layout/VerticalCurvedList"/>
    <dgm:cxn modelId="{804095BC-1614-4732-9C45-F651DAD2F55A}" type="presOf" srcId="{14B43373-AE0F-4046-83B0-A6288493EEE2}" destId="{3617645B-0703-9845-B5C6-5C15400D495A}" srcOrd="0" destOrd="0" presId="urn:microsoft.com/office/officeart/2008/layout/VerticalCurvedList"/>
    <dgm:cxn modelId="{6DDDE4C2-7F2E-1E44-A16E-94E3E4ED6E6F}" srcId="{D5297EEF-05CB-6646-8198-B676C131787E}" destId="{190BBF97-AB41-C441-83F1-4BFAFFD02CFB}" srcOrd="0" destOrd="0" parTransId="{DA38F9CF-304B-0D49-8936-11D240217943}" sibTransId="{14B43373-AE0F-4046-83B0-A6288493EEE2}"/>
    <dgm:cxn modelId="{7514DCD1-3CAF-4F06-BC60-5793C60F0DE7}" type="presOf" srcId="{D5297EEF-05CB-6646-8198-B676C131787E}" destId="{76239E39-261C-DE41-8F90-8A46DB3855A1}" srcOrd="0" destOrd="0" presId="urn:microsoft.com/office/officeart/2008/layout/VerticalCurvedList"/>
    <dgm:cxn modelId="{90D301D5-4C1D-8945-A1D7-78ACC2CEC8C5}" srcId="{D5297EEF-05CB-6646-8198-B676C131787E}" destId="{2AF3BC23-E2D7-0B42-8613-171A0619CD91}" srcOrd="3" destOrd="0" parTransId="{597A7545-D99E-D941-89D2-5DE37B2E4630}" sibTransId="{82F3625F-5E98-9E47-9E4B-F9BB19EBFE43}"/>
    <dgm:cxn modelId="{933816FF-83B9-6E4F-B37B-E846A41706C7}" srcId="{D5297EEF-05CB-6646-8198-B676C131787E}" destId="{B518331B-552C-3246-AA69-FCB54B402369}" srcOrd="5" destOrd="0" parTransId="{50951BBF-E424-6D42-9A75-3A1DC1854B31}" sibTransId="{A358F3A8-7285-8645-86B9-0ADDB5C08E99}"/>
    <dgm:cxn modelId="{F4B3DB62-4215-4C03-89D0-946B9E4F11B2}" type="presParOf" srcId="{76239E39-261C-DE41-8F90-8A46DB3855A1}" destId="{99047236-CEFD-2743-9FA0-6278B26EACD2}" srcOrd="0" destOrd="0" presId="urn:microsoft.com/office/officeart/2008/layout/VerticalCurvedList"/>
    <dgm:cxn modelId="{280E323E-F90A-41C4-9316-6C6D2238A789}" type="presParOf" srcId="{99047236-CEFD-2743-9FA0-6278B26EACD2}" destId="{C12597D7-7FC5-9645-B0CB-E2B012A1B697}" srcOrd="0" destOrd="0" presId="urn:microsoft.com/office/officeart/2008/layout/VerticalCurvedList"/>
    <dgm:cxn modelId="{B9EEBCA9-30CC-4DEA-A323-9C986B177674}" type="presParOf" srcId="{C12597D7-7FC5-9645-B0CB-E2B012A1B697}" destId="{0FBB24CA-D915-D946-8685-3D60247E0A82}" srcOrd="0" destOrd="0" presId="urn:microsoft.com/office/officeart/2008/layout/VerticalCurvedList"/>
    <dgm:cxn modelId="{EA64D832-5455-4D1C-85AA-8D4C9E4753F9}" type="presParOf" srcId="{C12597D7-7FC5-9645-B0CB-E2B012A1B697}" destId="{3617645B-0703-9845-B5C6-5C15400D495A}" srcOrd="1" destOrd="0" presId="urn:microsoft.com/office/officeart/2008/layout/VerticalCurvedList"/>
    <dgm:cxn modelId="{3A91F7F0-90D9-49BF-BBC0-5CC19ABCE55E}" type="presParOf" srcId="{C12597D7-7FC5-9645-B0CB-E2B012A1B697}" destId="{4332A6A1-75B2-C44B-91F2-879F595ED20F}" srcOrd="2" destOrd="0" presId="urn:microsoft.com/office/officeart/2008/layout/VerticalCurvedList"/>
    <dgm:cxn modelId="{BCA1A4F8-1D23-4BBA-AEF2-C3F49C582745}" type="presParOf" srcId="{C12597D7-7FC5-9645-B0CB-E2B012A1B697}" destId="{E2AA0A2F-65A5-F940-AD4C-75180F8EB14F}" srcOrd="3" destOrd="0" presId="urn:microsoft.com/office/officeart/2008/layout/VerticalCurvedList"/>
    <dgm:cxn modelId="{12105D76-CD1D-4736-AA1B-05F70D5817A0}" type="presParOf" srcId="{99047236-CEFD-2743-9FA0-6278B26EACD2}" destId="{2E524DDA-0068-48A7-B454-27FB0B070AA4}" srcOrd="1" destOrd="0" presId="urn:microsoft.com/office/officeart/2008/layout/VerticalCurvedList"/>
    <dgm:cxn modelId="{623C12E6-941C-4895-8323-B63F02EFBBBD}" type="presParOf" srcId="{99047236-CEFD-2743-9FA0-6278B26EACD2}" destId="{4670F158-A224-4B23-ADBD-F143ABAB426A}" srcOrd="2" destOrd="0" presId="urn:microsoft.com/office/officeart/2008/layout/VerticalCurvedList"/>
    <dgm:cxn modelId="{DC71821A-669F-4FD2-B6F6-187A589933B6}" type="presParOf" srcId="{4670F158-A224-4B23-ADBD-F143ABAB426A}" destId="{733FB913-2E1C-C74A-B657-66F037771BC4}" srcOrd="0" destOrd="0" presId="urn:microsoft.com/office/officeart/2008/layout/VerticalCurvedList"/>
    <dgm:cxn modelId="{95392EA4-A3D2-4B09-83A9-76F71AB3ED0B}" type="presParOf" srcId="{99047236-CEFD-2743-9FA0-6278B26EACD2}" destId="{03C158E4-29FC-4733-BFDF-509D7D918D51}" srcOrd="3" destOrd="0" presId="urn:microsoft.com/office/officeart/2008/layout/VerticalCurvedList"/>
    <dgm:cxn modelId="{62A78BA3-9CDA-4FA2-BF56-1D93685F90F0}" type="presParOf" srcId="{99047236-CEFD-2743-9FA0-6278B26EACD2}" destId="{1162264D-F1B4-4814-80BB-D9DADE571BEC}" srcOrd="4" destOrd="0" presId="urn:microsoft.com/office/officeart/2008/layout/VerticalCurvedList"/>
    <dgm:cxn modelId="{99DD088B-2A63-4294-9DCA-E825B2D3343D}" type="presParOf" srcId="{1162264D-F1B4-4814-80BB-D9DADE571BEC}" destId="{220EA660-AC74-EA4E-9066-AA80C6F0B653}" srcOrd="0" destOrd="0" presId="urn:microsoft.com/office/officeart/2008/layout/VerticalCurvedList"/>
    <dgm:cxn modelId="{9FBB44A9-CAE7-4246-BD46-1B20094C9D88}" type="presParOf" srcId="{99047236-CEFD-2743-9FA0-6278B26EACD2}" destId="{CFCA274D-3499-4373-963E-44648990C3AC}" srcOrd="5" destOrd="0" presId="urn:microsoft.com/office/officeart/2008/layout/VerticalCurvedList"/>
    <dgm:cxn modelId="{267B40F8-E883-4617-AAED-8FB74DDF91DC}" type="presParOf" srcId="{99047236-CEFD-2743-9FA0-6278B26EACD2}" destId="{E09F3FE9-10FA-443D-A87A-4C34AD097F31}" srcOrd="6" destOrd="0" presId="urn:microsoft.com/office/officeart/2008/layout/VerticalCurvedList"/>
    <dgm:cxn modelId="{98A52E55-1E18-429E-AED5-9A289F12BB34}" type="presParOf" srcId="{E09F3FE9-10FA-443D-A87A-4C34AD097F31}" destId="{B8E7BEFC-9147-C84B-A07E-D01626D1799B}" srcOrd="0" destOrd="0" presId="urn:microsoft.com/office/officeart/2008/layout/VerticalCurvedList"/>
    <dgm:cxn modelId="{94DCF227-8067-40BD-8C0A-A120808B1B6A}" type="presParOf" srcId="{99047236-CEFD-2743-9FA0-6278B26EACD2}" destId="{C6BF32E4-A030-4C8D-9A20-FE64E2BCF50E}" srcOrd="7" destOrd="0" presId="urn:microsoft.com/office/officeart/2008/layout/VerticalCurvedList"/>
    <dgm:cxn modelId="{B0B341C0-6674-478F-A497-159966F4AB32}" type="presParOf" srcId="{99047236-CEFD-2743-9FA0-6278B26EACD2}" destId="{A9FAB243-CCDE-496D-82C7-33BBB5A45DBE}" srcOrd="8" destOrd="0" presId="urn:microsoft.com/office/officeart/2008/layout/VerticalCurvedList"/>
    <dgm:cxn modelId="{AEA1A38C-02DE-40A3-8EA9-BFF05E09CCC6}" type="presParOf" srcId="{A9FAB243-CCDE-496D-82C7-33BBB5A45DBE}" destId="{71E11243-B5F9-514E-80CA-BE444C07EA46}" srcOrd="0" destOrd="0" presId="urn:microsoft.com/office/officeart/2008/layout/VerticalCurvedList"/>
    <dgm:cxn modelId="{2AE8E6B1-6F64-4DC0-B588-B5295D4C575C}" type="presParOf" srcId="{99047236-CEFD-2743-9FA0-6278B26EACD2}" destId="{25C0E587-F94D-48C3-B7D6-EA4ECF4DAFC8}" srcOrd="9" destOrd="0" presId="urn:microsoft.com/office/officeart/2008/layout/VerticalCurvedList"/>
    <dgm:cxn modelId="{D9B6E7EB-22E5-406C-8E41-D53F9A3678B3}" type="presParOf" srcId="{99047236-CEFD-2743-9FA0-6278B26EACD2}" destId="{885ED91A-4270-470C-9919-EB09DAD95B8D}" srcOrd="10" destOrd="0" presId="urn:microsoft.com/office/officeart/2008/layout/VerticalCurvedList"/>
    <dgm:cxn modelId="{525ECFFC-1A40-4EE3-8A77-FBBE8AE0971D}" type="presParOf" srcId="{885ED91A-4270-470C-9919-EB09DAD95B8D}" destId="{AFC1A9D6-863F-4B48-8B6F-2B75F6DBE81E}" srcOrd="0" destOrd="0" presId="urn:microsoft.com/office/officeart/2008/layout/VerticalCurvedList"/>
    <dgm:cxn modelId="{E97742EB-CBF7-420E-B439-CDE2306E6489}" type="presParOf" srcId="{99047236-CEFD-2743-9FA0-6278B26EACD2}" destId="{D4473B74-B90E-48D5-B645-7CB0DFEFA2CF}" srcOrd="11" destOrd="0" presId="urn:microsoft.com/office/officeart/2008/layout/VerticalCurvedList"/>
    <dgm:cxn modelId="{401923A0-9CF7-4F26-830A-13F8CFAD6CC0}" type="presParOf" srcId="{99047236-CEFD-2743-9FA0-6278B26EACD2}" destId="{042B6C69-AC2A-42DE-B6A1-A3B5D1B882C6}" srcOrd="12" destOrd="0" presId="urn:microsoft.com/office/officeart/2008/layout/VerticalCurvedList"/>
    <dgm:cxn modelId="{3725041B-B2CE-4B74-B253-AC756A9D36FA}" type="presParOf" srcId="{042B6C69-AC2A-42DE-B6A1-A3B5D1B882C6}" destId="{6C7B9C49-99C9-BE45-8F25-0FE0A72E45D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7FE39B1-4D31-4707-9A93-3A0FEC3B53C0}" type="doc">
      <dgm:prSet loTypeId="urn:microsoft.com/office/officeart/2008/layout/VerticalCurvedList" loCatId="list" qsTypeId="urn:microsoft.com/office/officeart/2005/8/quickstyle/simple3" qsCatId="simple" csTypeId="urn:microsoft.com/office/officeart/2005/8/colors/accent3_4" csCatId="accent3" phldr="1"/>
      <dgm:spPr/>
      <dgm:t>
        <a:bodyPr/>
        <a:lstStyle/>
        <a:p>
          <a:endParaRPr lang="zh-CN" altLang="en-US"/>
        </a:p>
      </dgm:t>
    </dgm:pt>
    <dgm:pt modelId="{B0D31B3C-D94B-4376-8341-084805839BF2}">
      <dgm:prSet phldrT="[文本]">
        <dgm:style>
          <a:lnRef idx="1">
            <a:schemeClr val="accent4"/>
          </a:lnRef>
          <a:fillRef idx="2">
            <a:schemeClr val="accent4"/>
          </a:fillRef>
          <a:effectRef idx="1">
            <a:schemeClr val="accent4"/>
          </a:effectRef>
          <a:fontRef idx="minor">
            <a:schemeClr val="dk1"/>
          </a:fontRef>
        </dgm:style>
      </dgm:prSet>
      <dgm:spPr>
        <a:ln>
          <a:solidFill>
            <a:schemeClr val="bg1"/>
          </a:solidFill>
        </a:ln>
      </dgm:spPr>
      <dgm:t>
        <a:bodyPr/>
        <a:lstStyle/>
        <a:p>
          <a:r>
            <a:rPr lang="en-US" altLang="zh-CN" dirty="0"/>
            <a:t>The shorter interval returns trend within the duration of the longer interval</a:t>
          </a:r>
          <a:endParaRPr lang="zh-CN" altLang="en-US" dirty="0"/>
        </a:p>
      </dgm:t>
    </dgm:pt>
    <dgm:pt modelId="{12E240EA-02EC-4E4F-A7C8-91B6B71502A9}" type="parTrans" cxnId="{D2696679-85FF-47F5-99A8-C8F1B83CEFF0}">
      <dgm:prSet/>
      <dgm:spPr/>
      <dgm:t>
        <a:bodyPr/>
        <a:lstStyle/>
        <a:p>
          <a:endParaRPr lang="zh-CN" altLang="en-US"/>
        </a:p>
      </dgm:t>
    </dgm:pt>
    <dgm:pt modelId="{57105259-74AA-4831-812B-0F6259CF96DA}" type="sibTrans" cxnId="{D2696679-85FF-47F5-99A8-C8F1B83CEFF0}">
      <dgm:prSet/>
      <dgm:spPr/>
      <dgm:t>
        <a:bodyPr/>
        <a:lstStyle/>
        <a:p>
          <a:endParaRPr lang="zh-CN" altLang="en-US"/>
        </a:p>
      </dgm:t>
    </dgm:pt>
    <dgm:pt modelId="{C7CC2D3F-C40C-45CB-BE2E-CC146677EAF8}">
      <dgm:prSet phldrT="[文本]">
        <dgm:style>
          <a:lnRef idx="1">
            <a:schemeClr val="accent4"/>
          </a:lnRef>
          <a:fillRef idx="2">
            <a:schemeClr val="accent4"/>
          </a:fillRef>
          <a:effectRef idx="1">
            <a:schemeClr val="accent4"/>
          </a:effectRef>
          <a:fontRef idx="minor">
            <a:schemeClr val="dk1"/>
          </a:fontRef>
        </dgm:style>
      </dgm:prSet>
      <dgm:spPr>
        <a:ln>
          <a:solidFill>
            <a:schemeClr val="bg1"/>
          </a:solidFill>
        </a:ln>
      </dgm:spPr>
      <dgm:t>
        <a:bodyPr/>
        <a:lstStyle/>
        <a:p>
          <a:r>
            <a:rPr lang="en-US" altLang="zh-CN" dirty="0"/>
            <a:t>The shorter interval returns tend toward mean reversion within the duration of the longer interval</a:t>
          </a:r>
          <a:endParaRPr lang="zh-CN" altLang="en-US" dirty="0"/>
        </a:p>
      </dgm:t>
    </dgm:pt>
    <dgm:pt modelId="{2E065F74-477D-4B15-89B3-A46590029321}" type="parTrans" cxnId="{EA12F6C7-278B-4ABE-A500-FB1C6DEF3CA3}">
      <dgm:prSet/>
      <dgm:spPr/>
      <dgm:t>
        <a:bodyPr/>
        <a:lstStyle/>
        <a:p>
          <a:endParaRPr lang="zh-CN" altLang="en-US"/>
        </a:p>
      </dgm:t>
    </dgm:pt>
    <dgm:pt modelId="{E8C0162D-F1B0-4D90-AF92-3C828E35A179}" type="sibTrans" cxnId="{EA12F6C7-278B-4ABE-A500-FB1C6DEF3CA3}">
      <dgm:prSet/>
      <dgm:spPr/>
      <dgm:t>
        <a:bodyPr/>
        <a:lstStyle/>
        <a:p>
          <a:endParaRPr lang="zh-CN" altLang="en-US"/>
        </a:p>
      </dgm:t>
    </dgm:pt>
    <dgm:pt modelId="{BF38A59A-EB08-4A86-8E91-5D6284E86AF6}">
      <dgm:prSet phldrT="[文本]">
        <dgm:style>
          <a:lnRef idx="1">
            <a:schemeClr val="accent4"/>
          </a:lnRef>
          <a:fillRef idx="2">
            <a:schemeClr val="accent4"/>
          </a:fillRef>
          <a:effectRef idx="1">
            <a:schemeClr val="accent4"/>
          </a:effectRef>
          <a:fontRef idx="minor">
            <a:schemeClr val="dk1"/>
          </a:fontRef>
        </dgm:style>
      </dgm:prSet>
      <dgm:spPr>
        <a:ln>
          <a:solidFill>
            <a:schemeClr val="bg1"/>
          </a:solidFill>
        </a:ln>
      </dgm:spPr>
      <dgm:t>
        <a:bodyPr/>
        <a:lstStyle/>
        <a:p>
          <a:r>
            <a:rPr lang="en-US" altLang="zh-CN" dirty="0"/>
            <a:t>Random Walk</a:t>
          </a:r>
          <a:endParaRPr lang="zh-CN" altLang="en-US" dirty="0"/>
        </a:p>
      </dgm:t>
    </dgm:pt>
    <dgm:pt modelId="{C0463546-494B-4E87-92F0-F2C90A61A72A}" type="sibTrans" cxnId="{FBF4D4EB-AFD5-4593-92F5-288A3CC30A35}">
      <dgm:prSet/>
      <dgm:spPr/>
      <dgm:t>
        <a:bodyPr/>
        <a:lstStyle/>
        <a:p>
          <a:endParaRPr lang="zh-CN" altLang="en-US"/>
        </a:p>
      </dgm:t>
    </dgm:pt>
    <dgm:pt modelId="{9832CDFC-338E-488F-B55F-17293BE8C557}" type="parTrans" cxnId="{FBF4D4EB-AFD5-4593-92F5-288A3CC30A35}">
      <dgm:prSet/>
      <dgm:spPr/>
      <dgm:t>
        <a:bodyPr/>
        <a:lstStyle/>
        <a:p>
          <a:endParaRPr lang="zh-CN" altLang="en-US"/>
        </a:p>
      </dgm:t>
    </dgm:pt>
    <dgm:pt modelId="{7A95D387-17A8-40E0-ABD5-AABF67ED1CA8}" type="pres">
      <dgm:prSet presAssocID="{27FE39B1-4D31-4707-9A93-3A0FEC3B53C0}" presName="Name0" presStyleCnt="0">
        <dgm:presLayoutVars>
          <dgm:chMax val="7"/>
          <dgm:chPref val="7"/>
          <dgm:dir/>
        </dgm:presLayoutVars>
      </dgm:prSet>
      <dgm:spPr/>
    </dgm:pt>
    <dgm:pt modelId="{8BC259D3-8F41-4BBF-99B7-9E1791813F5D}" type="pres">
      <dgm:prSet presAssocID="{27FE39B1-4D31-4707-9A93-3A0FEC3B53C0}" presName="Name1" presStyleCnt="0"/>
      <dgm:spPr/>
    </dgm:pt>
    <dgm:pt modelId="{6C15C26D-1112-402F-9ADF-878F3D23D680}" type="pres">
      <dgm:prSet presAssocID="{27FE39B1-4D31-4707-9A93-3A0FEC3B53C0}" presName="cycle" presStyleCnt="0"/>
      <dgm:spPr/>
    </dgm:pt>
    <dgm:pt modelId="{4504607E-6C6B-4568-B8ED-8625BBF367AE}" type="pres">
      <dgm:prSet presAssocID="{27FE39B1-4D31-4707-9A93-3A0FEC3B53C0}" presName="srcNode" presStyleLbl="node1" presStyleIdx="0" presStyleCnt="3"/>
      <dgm:spPr/>
    </dgm:pt>
    <dgm:pt modelId="{4B4575CF-2E26-4E4C-8860-C2728FEEFC3A}" type="pres">
      <dgm:prSet presAssocID="{27FE39B1-4D31-4707-9A93-3A0FEC3B53C0}" presName="conn" presStyleLbl="parChTrans1D2" presStyleIdx="0" presStyleCnt="1"/>
      <dgm:spPr/>
    </dgm:pt>
    <dgm:pt modelId="{8E1E1AF8-DF4E-4154-91BD-037220E11059}" type="pres">
      <dgm:prSet presAssocID="{27FE39B1-4D31-4707-9A93-3A0FEC3B53C0}" presName="extraNode" presStyleLbl="node1" presStyleIdx="0" presStyleCnt="3"/>
      <dgm:spPr/>
    </dgm:pt>
    <dgm:pt modelId="{F4C699BF-C6C1-4B4A-B371-F086F2A4B79E}" type="pres">
      <dgm:prSet presAssocID="{27FE39B1-4D31-4707-9A93-3A0FEC3B53C0}" presName="dstNode" presStyleLbl="node1" presStyleIdx="0" presStyleCnt="3"/>
      <dgm:spPr/>
    </dgm:pt>
    <dgm:pt modelId="{40268AD4-E643-4715-A49E-A3FCD9065DEB}" type="pres">
      <dgm:prSet presAssocID="{B0D31B3C-D94B-4376-8341-084805839BF2}" presName="text_1" presStyleLbl="node1" presStyleIdx="0" presStyleCnt="3">
        <dgm:presLayoutVars>
          <dgm:bulletEnabled val="1"/>
        </dgm:presLayoutVars>
      </dgm:prSet>
      <dgm:spPr/>
    </dgm:pt>
    <dgm:pt modelId="{EB23AB0A-D8C4-4D26-98F7-446495562B21}" type="pres">
      <dgm:prSet presAssocID="{B0D31B3C-D94B-4376-8341-084805839BF2}" presName="accent_1" presStyleCnt="0"/>
      <dgm:spPr/>
    </dgm:pt>
    <dgm:pt modelId="{27821DFB-1568-48B5-BC84-170A412E02BC}" type="pres">
      <dgm:prSet presAssocID="{B0D31B3C-D94B-4376-8341-084805839BF2}" presName="accentRepeatNode" presStyleLbl="solidFgAcc1" presStyleIdx="0" presStyleCnt="3" custLinFactNeighborY="-1650"/>
      <dgm:spPr/>
    </dgm:pt>
    <dgm:pt modelId="{04686441-F33B-4FD7-8017-57E81AF3A5B1}" type="pres">
      <dgm:prSet presAssocID="{BF38A59A-EB08-4A86-8E91-5D6284E86AF6}" presName="text_2" presStyleLbl="node1" presStyleIdx="1" presStyleCnt="3">
        <dgm:presLayoutVars>
          <dgm:bulletEnabled val="1"/>
        </dgm:presLayoutVars>
      </dgm:prSet>
      <dgm:spPr/>
    </dgm:pt>
    <dgm:pt modelId="{DE20B4B6-02C3-4FEB-873F-A96E04EAA439}" type="pres">
      <dgm:prSet presAssocID="{BF38A59A-EB08-4A86-8E91-5D6284E86AF6}" presName="accent_2" presStyleCnt="0"/>
      <dgm:spPr/>
    </dgm:pt>
    <dgm:pt modelId="{3EB0386D-0C67-4575-BC9B-315E7F9A3D45}" type="pres">
      <dgm:prSet presAssocID="{BF38A59A-EB08-4A86-8E91-5D6284E86AF6}" presName="accentRepeatNode" presStyleLbl="solidFgAcc1" presStyleIdx="1" presStyleCnt="3"/>
      <dgm:spPr/>
    </dgm:pt>
    <dgm:pt modelId="{73CC6D7F-74F7-4D95-B2B7-C6D253B3CDC3}" type="pres">
      <dgm:prSet presAssocID="{C7CC2D3F-C40C-45CB-BE2E-CC146677EAF8}" presName="text_3" presStyleLbl="node1" presStyleIdx="2" presStyleCnt="3">
        <dgm:presLayoutVars>
          <dgm:bulletEnabled val="1"/>
        </dgm:presLayoutVars>
      </dgm:prSet>
      <dgm:spPr/>
    </dgm:pt>
    <dgm:pt modelId="{B44952F1-D454-4B47-A3D1-E14B54E4A9CC}" type="pres">
      <dgm:prSet presAssocID="{C7CC2D3F-C40C-45CB-BE2E-CC146677EAF8}" presName="accent_3" presStyleCnt="0"/>
      <dgm:spPr/>
    </dgm:pt>
    <dgm:pt modelId="{60CAE20A-3E4B-4780-959E-42BBDBDD3631}" type="pres">
      <dgm:prSet presAssocID="{C7CC2D3F-C40C-45CB-BE2E-CC146677EAF8}" presName="accentRepeatNode" presStyleLbl="solidFgAcc1" presStyleIdx="2" presStyleCnt="3"/>
      <dgm:spPr/>
    </dgm:pt>
  </dgm:ptLst>
  <dgm:cxnLst>
    <dgm:cxn modelId="{52DC0C13-A417-425E-9A69-1CBC85E24F22}" type="presOf" srcId="{B0D31B3C-D94B-4376-8341-084805839BF2}" destId="{40268AD4-E643-4715-A49E-A3FCD9065DEB}" srcOrd="0" destOrd="0" presId="urn:microsoft.com/office/officeart/2008/layout/VerticalCurvedList"/>
    <dgm:cxn modelId="{E57C8E13-E5A1-4FDC-ADDF-27F02DD0E709}" type="presOf" srcId="{C7CC2D3F-C40C-45CB-BE2E-CC146677EAF8}" destId="{73CC6D7F-74F7-4D95-B2B7-C6D253B3CDC3}" srcOrd="0" destOrd="0" presId="urn:microsoft.com/office/officeart/2008/layout/VerticalCurvedList"/>
    <dgm:cxn modelId="{4677C54B-656D-4C16-A9F4-43489668A1CB}" type="presOf" srcId="{BF38A59A-EB08-4A86-8E91-5D6284E86AF6}" destId="{04686441-F33B-4FD7-8017-57E81AF3A5B1}" srcOrd="0" destOrd="0" presId="urn:microsoft.com/office/officeart/2008/layout/VerticalCurvedList"/>
    <dgm:cxn modelId="{D2696679-85FF-47F5-99A8-C8F1B83CEFF0}" srcId="{27FE39B1-4D31-4707-9A93-3A0FEC3B53C0}" destId="{B0D31B3C-D94B-4376-8341-084805839BF2}" srcOrd="0" destOrd="0" parTransId="{12E240EA-02EC-4E4F-A7C8-91B6B71502A9}" sibTransId="{57105259-74AA-4831-812B-0F6259CF96DA}"/>
    <dgm:cxn modelId="{EA12F6C7-278B-4ABE-A500-FB1C6DEF3CA3}" srcId="{27FE39B1-4D31-4707-9A93-3A0FEC3B53C0}" destId="{C7CC2D3F-C40C-45CB-BE2E-CC146677EAF8}" srcOrd="2" destOrd="0" parTransId="{2E065F74-477D-4B15-89B3-A46590029321}" sibTransId="{E8C0162D-F1B0-4D90-AF92-3C828E35A179}"/>
    <dgm:cxn modelId="{CDBA2FC8-0770-4DD5-B4CE-E720AF30EA8B}" type="presOf" srcId="{57105259-74AA-4831-812B-0F6259CF96DA}" destId="{4B4575CF-2E26-4E4C-8860-C2728FEEFC3A}" srcOrd="0" destOrd="0" presId="urn:microsoft.com/office/officeart/2008/layout/VerticalCurvedList"/>
    <dgm:cxn modelId="{CD56F7E2-258E-4969-B110-CBFD0B825C69}" type="presOf" srcId="{27FE39B1-4D31-4707-9A93-3A0FEC3B53C0}" destId="{7A95D387-17A8-40E0-ABD5-AABF67ED1CA8}" srcOrd="0" destOrd="0" presId="urn:microsoft.com/office/officeart/2008/layout/VerticalCurvedList"/>
    <dgm:cxn modelId="{FBF4D4EB-AFD5-4593-92F5-288A3CC30A35}" srcId="{27FE39B1-4D31-4707-9A93-3A0FEC3B53C0}" destId="{BF38A59A-EB08-4A86-8E91-5D6284E86AF6}" srcOrd="1" destOrd="0" parTransId="{9832CDFC-338E-488F-B55F-17293BE8C557}" sibTransId="{C0463546-494B-4E87-92F0-F2C90A61A72A}"/>
    <dgm:cxn modelId="{E8EAB4D4-0B21-45D1-A785-5B6439EF6C5E}" type="presParOf" srcId="{7A95D387-17A8-40E0-ABD5-AABF67ED1CA8}" destId="{8BC259D3-8F41-4BBF-99B7-9E1791813F5D}" srcOrd="0" destOrd="0" presId="urn:microsoft.com/office/officeart/2008/layout/VerticalCurvedList"/>
    <dgm:cxn modelId="{46788E26-8D08-4773-89A5-B366F1D52C22}" type="presParOf" srcId="{8BC259D3-8F41-4BBF-99B7-9E1791813F5D}" destId="{6C15C26D-1112-402F-9ADF-878F3D23D680}" srcOrd="0" destOrd="0" presId="urn:microsoft.com/office/officeart/2008/layout/VerticalCurvedList"/>
    <dgm:cxn modelId="{1CB0CEFA-F93B-4DAA-979A-103C226B071A}" type="presParOf" srcId="{6C15C26D-1112-402F-9ADF-878F3D23D680}" destId="{4504607E-6C6B-4568-B8ED-8625BBF367AE}" srcOrd="0" destOrd="0" presId="urn:microsoft.com/office/officeart/2008/layout/VerticalCurvedList"/>
    <dgm:cxn modelId="{984930D8-0067-4933-802E-6871D92AAE0E}" type="presParOf" srcId="{6C15C26D-1112-402F-9ADF-878F3D23D680}" destId="{4B4575CF-2E26-4E4C-8860-C2728FEEFC3A}" srcOrd="1" destOrd="0" presId="urn:microsoft.com/office/officeart/2008/layout/VerticalCurvedList"/>
    <dgm:cxn modelId="{E9E3DF85-DE0E-4211-8720-1E78BCACAD6B}" type="presParOf" srcId="{6C15C26D-1112-402F-9ADF-878F3D23D680}" destId="{8E1E1AF8-DF4E-4154-91BD-037220E11059}" srcOrd="2" destOrd="0" presId="urn:microsoft.com/office/officeart/2008/layout/VerticalCurvedList"/>
    <dgm:cxn modelId="{9FCFCE21-1C86-4DD9-B837-8496BCB3FF10}" type="presParOf" srcId="{6C15C26D-1112-402F-9ADF-878F3D23D680}" destId="{F4C699BF-C6C1-4B4A-B371-F086F2A4B79E}" srcOrd="3" destOrd="0" presId="urn:microsoft.com/office/officeart/2008/layout/VerticalCurvedList"/>
    <dgm:cxn modelId="{ACDE6061-3309-4624-8C32-80CAE1771BC1}" type="presParOf" srcId="{8BC259D3-8F41-4BBF-99B7-9E1791813F5D}" destId="{40268AD4-E643-4715-A49E-A3FCD9065DEB}" srcOrd="1" destOrd="0" presId="urn:microsoft.com/office/officeart/2008/layout/VerticalCurvedList"/>
    <dgm:cxn modelId="{8F349F64-C783-4927-B6C9-AFE7EDE45A61}" type="presParOf" srcId="{8BC259D3-8F41-4BBF-99B7-9E1791813F5D}" destId="{EB23AB0A-D8C4-4D26-98F7-446495562B21}" srcOrd="2" destOrd="0" presId="urn:microsoft.com/office/officeart/2008/layout/VerticalCurvedList"/>
    <dgm:cxn modelId="{FAFF12C5-D1F6-4489-A863-4DD3063B529C}" type="presParOf" srcId="{EB23AB0A-D8C4-4D26-98F7-446495562B21}" destId="{27821DFB-1568-48B5-BC84-170A412E02BC}" srcOrd="0" destOrd="0" presId="urn:microsoft.com/office/officeart/2008/layout/VerticalCurvedList"/>
    <dgm:cxn modelId="{05B6D116-1DA3-40DB-84A1-79A776783194}" type="presParOf" srcId="{8BC259D3-8F41-4BBF-99B7-9E1791813F5D}" destId="{04686441-F33B-4FD7-8017-57E81AF3A5B1}" srcOrd="3" destOrd="0" presId="urn:microsoft.com/office/officeart/2008/layout/VerticalCurvedList"/>
    <dgm:cxn modelId="{B2F81E71-EDC4-4318-96C1-2C7FEF177E4B}" type="presParOf" srcId="{8BC259D3-8F41-4BBF-99B7-9E1791813F5D}" destId="{DE20B4B6-02C3-4FEB-873F-A96E04EAA439}" srcOrd="4" destOrd="0" presId="urn:microsoft.com/office/officeart/2008/layout/VerticalCurvedList"/>
    <dgm:cxn modelId="{86163C07-585E-4C06-A0E7-96F0214A518A}" type="presParOf" srcId="{DE20B4B6-02C3-4FEB-873F-A96E04EAA439}" destId="{3EB0386D-0C67-4575-BC9B-315E7F9A3D45}" srcOrd="0" destOrd="0" presId="urn:microsoft.com/office/officeart/2008/layout/VerticalCurvedList"/>
    <dgm:cxn modelId="{D969D653-EB19-4C41-B1ED-193E8F8ED295}" type="presParOf" srcId="{8BC259D3-8F41-4BBF-99B7-9E1791813F5D}" destId="{73CC6D7F-74F7-4D95-B2B7-C6D253B3CDC3}" srcOrd="5" destOrd="0" presId="urn:microsoft.com/office/officeart/2008/layout/VerticalCurvedList"/>
    <dgm:cxn modelId="{093B1E30-D321-4753-B7A7-C06A8B445F1F}" type="presParOf" srcId="{8BC259D3-8F41-4BBF-99B7-9E1791813F5D}" destId="{B44952F1-D454-4B47-A3D1-E14B54E4A9CC}" srcOrd="6" destOrd="0" presId="urn:microsoft.com/office/officeart/2008/layout/VerticalCurvedList"/>
    <dgm:cxn modelId="{B5BD2999-CDE5-40FB-80A4-DFC1AF43EECF}" type="presParOf" srcId="{B44952F1-D454-4B47-A3D1-E14B54E4A9CC}" destId="{60CAE20A-3E4B-4780-959E-42BBDBDD363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F8CE81-596C-421A-92C3-82D2942C9EDA}" type="doc">
      <dgm:prSet loTypeId="urn:microsoft.com/office/officeart/2005/8/layout/process4" loCatId="list" qsTypeId="urn:microsoft.com/office/officeart/2005/8/quickstyle/simple1" qsCatId="simple" csTypeId="urn:microsoft.com/office/officeart/2005/8/colors/accent3_4" csCatId="accent3" phldr="1"/>
      <dgm:spPr/>
      <dgm:t>
        <a:bodyPr/>
        <a:lstStyle/>
        <a:p>
          <a:endParaRPr lang="zh-CN" altLang="en-US"/>
        </a:p>
      </dgm:t>
    </dgm:pt>
    <dgm:pt modelId="{0B19610A-8439-4D8A-BE4C-4FF68154156B}">
      <dgm:prSet phldrT="[文本]">
        <dgm:style>
          <a:lnRef idx="0">
            <a:schemeClr val="accent3"/>
          </a:lnRef>
          <a:fillRef idx="3">
            <a:schemeClr val="accent3"/>
          </a:fillRef>
          <a:effectRef idx="3">
            <a:schemeClr val="accent3"/>
          </a:effectRef>
          <a:fontRef idx="minor">
            <a:schemeClr val="lt1"/>
          </a:fontRef>
        </dgm:style>
      </dgm:prSet>
      <dgm:spPr/>
      <dgm:t>
        <a:bodyPr/>
        <a:lstStyle/>
        <a:p>
          <a:r>
            <a:rPr lang="en-US" altLang="zh-CN" dirty="0"/>
            <a:t>Data </a:t>
          </a:r>
          <a:endParaRPr lang="zh-CN" altLang="en-US" dirty="0"/>
        </a:p>
      </dgm:t>
    </dgm:pt>
    <dgm:pt modelId="{AF3EF176-2B49-4631-BF79-3DBC655136AD}" type="parTrans" cxnId="{716A8659-A4AD-4084-987E-F49F7104D935}">
      <dgm:prSet/>
      <dgm:spPr/>
      <dgm:t>
        <a:bodyPr/>
        <a:lstStyle/>
        <a:p>
          <a:endParaRPr lang="zh-CN" altLang="en-US"/>
        </a:p>
      </dgm:t>
    </dgm:pt>
    <dgm:pt modelId="{DE16183D-BE40-4F82-B2D5-7EF472068F16}" type="sibTrans" cxnId="{716A8659-A4AD-4084-987E-F49F7104D935}">
      <dgm:prSet/>
      <dgm:spPr/>
      <dgm:t>
        <a:bodyPr/>
        <a:lstStyle/>
        <a:p>
          <a:endParaRPr lang="zh-CN" altLang="en-US"/>
        </a:p>
      </dgm:t>
    </dgm:pt>
    <dgm:pt modelId="{8B91C788-36B8-4C28-8B1A-19162557C1A7}">
      <dgm:prSet phldrT="[文本]"/>
      <dgm:spPr/>
      <dgm:t>
        <a:bodyPr/>
        <a:lstStyle/>
        <a:p>
          <a:r>
            <a:rPr lang="en-US" altLang="zh-CN"/>
            <a:t>Ye</a:t>
          </a:r>
          <a:endParaRPr lang="zh-CN" altLang="en-US" dirty="0"/>
        </a:p>
      </dgm:t>
    </dgm:pt>
    <dgm:pt modelId="{E16EE880-4E68-4C40-B6EA-AEB74C702F06}" type="parTrans" cxnId="{35593079-DCB3-476D-B8AB-6EDE114BB353}">
      <dgm:prSet/>
      <dgm:spPr/>
      <dgm:t>
        <a:bodyPr/>
        <a:lstStyle/>
        <a:p>
          <a:endParaRPr lang="zh-CN" altLang="en-US"/>
        </a:p>
      </dgm:t>
    </dgm:pt>
    <dgm:pt modelId="{1422D855-AE93-4EA9-86B9-6DFF4334200D}" type="sibTrans" cxnId="{35593079-DCB3-476D-B8AB-6EDE114BB353}">
      <dgm:prSet/>
      <dgm:spPr/>
      <dgm:t>
        <a:bodyPr/>
        <a:lstStyle/>
        <a:p>
          <a:endParaRPr lang="zh-CN" altLang="en-US"/>
        </a:p>
      </dgm:t>
    </dgm:pt>
    <dgm:pt modelId="{A38A9A58-437B-4E95-A9BB-2F1E9258F009}">
      <dgm:prSet phldrT="[文本]"/>
      <dgm:spPr/>
      <dgm:t>
        <a:bodyPr/>
        <a:lstStyle/>
        <a:p>
          <a:r>
            <a:rPr lang="en-US" altLang="zh-CN" dirty="0"/>
            <a:t>XB</a:t>
          </a:r>
          <a:r>
            <a:rPr lang="zh-CN" altLang="en-US" dirty="0"/>
            <a:t>（</a:t>
          </a:r>
          <a:r>
            <a:rPr lang="en-US" altLang="zh-CN" dirty="0"/>
            <a:t>period…) </a:t>
          </a:r>
          <a:endParaRPr lang="zh-CN" altLang="en-US" dirty="0"/>
        </a:p>
      </dgm:t>
    </dgm:pt>
    <dgm:pt modelId="{BEBC209C-E7DE-4B84-A419-C75BB94B7481}" type="parTrans" cxnId="{08E93970-DC66-4A83-9EBE-11CD00E5293D}">
      <dgm:prSet/>
      <dgm:spPr/>
      <dgm:t>
        <a:bodyPr/>
        <a:lstStyle/>
        <a:p>
          <a:endParaRPr lang="zh-CN" altLang="en-US"/>
        </a:p>
      </dgm:t>
    </dgm:pt>
    <dgm:pt modelId="{B069106D-3CEF-419A-A3E4-D61C097770FE}" type="sibTrans" cxnId="{08E93970-DC66-4A83-9EBE-11CD00E5293D}">
      <dgm:prSet/>
      <dgm:spPr/>
      <dgm:t>
        <a:bodyPr/>
        <a:lstStyle/>
        <a:p>
          <a:endParaRPr lang="zh-CN" altLang="en-US"/>
        </a:p>
      </dgm:t>
    </dgm:pt>
    <dgm:pt modelId="{A2BC7EEC-6F27-40AF-90ED-4AC544B91117}">
      <dgm:prSet phldrT="[文本]">
        <dgm:style>
          <a:lnRef idx="0">
            <a:schemeClr val="accent3"/>
          </a:lnRef>
          <a:fillRef idx="3">
            <a:schemeClr val="accent3"/>
          </a:fillRef>
          <a:effectRef idx="3">
            <a:schemeClr val="accent3"/>
          </a:effectRef>
          <a:fontRef idx="minor">
            <a:schemeClr val="lt1"/>
          </a:fontRef>
        </dgm:style>
      </dgm:prSet>
      <dgm:spPr/>
      <dgm:t>
        <a:bodyPr/>
        <a:lstStyle/>
        <a:p>
          <a:r>
            <a:rPr lang="en-US" altLang="zh-CN" dirty="0"/>
            <a:t>Slippage</a:t>
          </a:r>
          <a:endParaRPr lang="zh-CN" altLang="en-US" dirty="0"/>
        </a:p>
      </dgm:t>
    </dgm:pt>
    <dgm:pt modelId="{4B4A2F8D-400C-4B6E-95F4-2CC482732C12}" type="parTrans" cxnId="{B8BEF124-FE1C-403A-960B-E54C76ECC8C5}">
      <dgm:prSet/>
      <dgm:spPr/>
      <dgm:t>
        <a:bodyPr/>
        <a:lstStyle/>
        <a:p>
          <a:endParaRPr lang="zh-CN" altLang="en-US"/>
        </a:p>
      </dgm:t>
    </dgm:pt>
    <dgm:pt modelId="{A2EFF1A2-6E04-4295-9A19-1D4C24222EF7}" type="sibTrans" cxnId="{B8BEF124-FE1C-403A-960B-E54C76ECC8C5}">
      <dgm:prSet/>
      <dgm:spPr/>
      <dgm:t>
        <a:bodyPr/>
        <a:lstStyle/>
        <a:p>
          <a:endParaRPr lang="zh-CN" altLang="en-US"/>
        </a:p>
      </dgm:t>
    </dgm:pt>
    <dgm:pt modelId="{377758C3-868B-4DE2-BF20-593E7CC70DDE}">
      <dgm:prSet phldrT="[文本]"/>
      <dgm:spPr/>
      <dgm:t>
        <a:bodyPr/>
        <a:lstStyle/>
        <a:p>
          <a:r>
            <a:rPr lang="en-US" altLang="zh-CN" dirty="0"/>
            <a:t>Yen:</a:t>
          </a:r>
          <a:endParaRPr lang="zh-CN" altLang="en-US" dirty="0"/>
        </a:p>
      </dgm:t>
    </dgm:pt>
    <dgm:pt modelId="{9071AB86-55B4-483F-8905-938F90D9E10A}" type="parTrans" cxnId="{CC9EDF97-8A06-42DA-9F91-825ACF11A4B3}">
      <dgm:prSet/>
      <dgm:spPr/>
      <dgm:t>
        <a:bodyPr/>
        <a:lstStyle/>
        <a:p>
          <a:endParaRPr lang="zh-CN" altLang="en-US"/>
        </a:p>
      </dgm:t>
    </dgm:pt>
    <dgm:pt modelId="{85CE43E6-E0A0-4F2C-B3D3-D9F1A7E46FA0}" type="sibTrans" cxnId="{CC9EDF97-8A06-42DA-9F91-825ACF11A4B3}">
      <dgm:prSet/>
      <dgm:spPr/>
      <dgm:t>
        <a:bodyPr/>
        <a:lstStyle/>
        <a:p>
          <a:endParaRPr lang="zh-CN" altLang="en-US"/>
        </a:p>
      </dgm:t>
    </dgm:pt>
    <dgm:pt modelId="{12872FC9-2B73-420A-AF39-5BD18082DD8A}">
      <dgm:prSet phldrT="[文本]"/>
      <dgm:spPr/>
      <dgm:t>
        <a:bodyPr/>
        <a:lstStyle/>
        <a:p>
          <a:r>
            <a:rPr lang="en-US" altLang="zh-CN" dirty="0"/>
            <a:t>XB:</a:t>
          </a:r>
          <a:endParaRPr lang="zh-CN" altLang="en-US" dirty="0"/>
        </a:p>
      </dgm:t>
    </dgm:pt>
    <dgm:pt modelId="{E549A17F-C965-4B16-8666-701261C84993}" type="parTrans" cxnId="{5CCC7CE3-3F7E-46D3-9D7D-FCDF70506140}">
      <dgm:prSet/>
      <dgm:spPr/>
      <dgm:t>
        <a:bodyPr/>
        <a:lstStyle/>
        <a:p>
          <a:endParaRPr lang="zh-CN" altLang="en-US"/>
        </a:p>
      </dgm:t>
    </dgm:pt>
    <dgm:pt modelId="{D4EE3E39-2AC2-44FD-8AF2-BC868EE6744E}" type="sibTrans" cxnId="{5CCC7CE3-3F7E-46D3-9D7D-FCDF70506140}">
      <dgm:prSet/>
      <dgm:spPr/>
      <dgm:t>
        <a:bodyPr/>
        <a:lstStyle/>
        <a:p>
          <a:endParaRPr lang="zh-CN" altLang="en-US"/>
        </a:p>
      </dgm:t>
    </dgm:pt>
    <dgm:pt modelId="{CDE5D147-0096-40D2-9F37-F1FDCB2C49F7}">
      <dgm:prSet phldrT="[文本]">
        <dgm:style>
          <a:lnRef idx="0">
            <a:schemeClr val="accent3"/>
          </a:lnRef>
          <a:fillRef idx="3">
            <a:schemeClr val="accent3"/>
          </a:fillRef>
          <a:effectRef idx="3">
            <a:schemeClr val="accent3"/>
          </a:effectRef>
          <a:fontRef idx="minor">
            <a:schemeClr val="lt1"/>
          </a:fontRef>
        </dgm:style>
      </dgm:prSet>
      <dgm:spPr/>
      <dgm:t>
        <a:bodyPr/>
        <a:lstStyle/>
        <a:p>
          <a:r>
            <a:rPr lang="en-US" altLang="zh-CN" dirty="0"/>
            <a:t>Channel Length </a:t>
          </a:r>
          <a:endParaRPr lang="zh-CN" altLang="en-US" dirty="0"/>
        </a:p>
      </dgm:t>
    </dgm:pt>
    <dgm:pt modelId="{3BFB48F7-562D-404B-A9E2-F6AD53590FD1}" type="parTrans" cxnId="{0E7A0252-191D-4910-B8D9-3EE6279B6A2B}">
      <dgm:prSet/>
      <dgm:spPr/>
      <dgm:t>
        <a:bodyPr/>
        <a:lstStyle/>
        <a:p>
          <a:endParaRPr lang="zh-CN" altLang="en-US"/>
        </a:p>
      </dgm:t>
    </dgm:pt>
    <dgm:pt modelId="{4B3B7B47-BD29-4AF5-A838-4B1CAB69D829}" type="sibTrans" cxnId="{0E7A0252-191D-4910-B8D9-3EE6279B6A2B}">
      <dgm:prSet/>
      <dgm:spPr/>
      <dgm:t>
        <a:bodyPr/>
        <a:lstStyle/>
        <a:p>
          <a:endParaRPr lang="zh-CN" altLang="en-US"/>
        </a:p>
      </dgm:t>
    </dgm:pt>
    <dgm:pt modelId="{489575C8-A786-4B0A-A1D8-C968D57898F7}">
      <dgm:prSet phldrT="[文本]" phldr="1"/>
      <dgm:spPr/>
      <dgm:t>
        <a:bodyPr/>
        <a:lstStyle/>
        <a:p>
          <a:endParaRPr lang="zh-CN" altLang="en-US" dirty="0"/>
        </a:p>
      </dgm:t>
    </dgm:pt>
    <dgm:pt modelId="{3EB33790-5A5A-44F4-B6D0-DFDCC1AEF497}" type="parTrans" cxnId="{99DD8817-3ABE-403D-8C60-B24363A84E7D}">
      <dgm:prSet/>
      <dgm:spPr/>
      <dgm:t>
        <a:bodyPr/>
        <a:lstStyle/>
        <a:p>
          <a:endParaRPr lang="zh-CN" altLang="en-US"/>
        </a:p>
      </dgm:t>
    </dgm:pt>
    <dgm:pt modelId="{6D0F281B-386D-45A8-A601-5D70AA8CD286}" type="sibTrans" cxnId="{99DD8817-3ABE-403D-8C60-B24363A84E7D}">
      <dgm:prSet/>
      <dgm:spPr/>
      <dgm:t>
        <a:bodyPr/>
        <a:lstStyle/>
        <a:p>
          <a:endParaRPr lang="zh-CN" altLang="en-US"/>
        </a:p>
      </dgm:t>
    </dgm:pt>
    <dgm:pt modelId="{6ABF98A0-4334-47E5-BDC4-020F7C584828}">
      <dgm:prSet phldrT="[文本]" phldr="1"/>
      <dgm:spPr/>
      <dgm:t>
        <a:bodyPr/>
        <a:lstStyle/>
        <a:p>
          <a:endParaRPr lang="zh-CN" altLang="en-US" dirty="0"/>
        </a:p>
      </dgm:t>
    </dgm:pt>
    <dgm:pt modelId="{FCB7894B-D4F3-4C2D-9285-87C854DC83A6}" type="parTrans" cxnId="{95B5AC41-1430-4233-B995-2A829AD88A4F}">
      <dgm:prSet/>
      <dgm:spPr/>
      <dgm:t>
        <a:bodyPr/>
        <a:lstStyle/>
        <a:p>
          <a:endParaRPr lang="zh-CN" altLang="en-US"/>
        </a:p>
      </dgm:t>
    </dgm:pt>
    <dgm:pt modelId="{ED7D4570-20FE-4A5A-BE1E-49387C20DB88}" type="sibTrans" cxnId="{95B5AC41-1430-4233-B995-2A829AD88A4F}">
      <dgm:prSet/>
      <dgm:spPr/>
      <dgm:t>
        <a:bodyPr/>
        <a:lstStyle/>
        <a:p>
          <a:endParaRPr lang="zh-CN" altLang="en-US"/>
        </a:p>
      </dgm:t>
    </dgm:pt>
    <dgm:pt modelId="{BB15AFE7-E0D3-406F-A7DA-3B50F8F4439E}">
      <dgm:prSet phldrT="[文本]"/>
      <dgm:spPr/>
      <dgm:t>
        <a:bodyPr/>
        <a:lstStyle/>
        <a:p>
          <a:r>
            <a:rPr lang="en-US" altLang="zh-CN" dirty="0"/>
            <a:t>Stop Percentage</a:t>
          </a:r>
          <a:endParaRPr lang="zh-CN" altLang="en-US" dirty="0"/>
        </a:p>
      </dgm:t>
    </dgm:pt>
    <dgm:pt modelId="{9FDF7E4D-E960-4D77-8C6E-94E590828751}" type="parTrans" cxnId="{72CC9AF9-153C-4F3F-A363-7ADA276E3D2B}">
      <dgm:prSet/>
      <dgm:spPr/>
      <dgm:t>
        <a:bodyPr/>
        <a:lstStyle/>
        <a:p>
          <a:endParaRPr lang="zh-CN" altLang="en-US"/>
        </a:p>
      </dgm:t>
    </dgm:pt>
    <dgm:pt modelId="{B36A1E30-77D1-4242-ABFD-5ADF0EEA1FE9}" type="sibTrans" cxnId="{72CC9AF9-153C-4F3F-A363-7ADA276E3D2B}">
      <dgm:prSet/>
      <dgm:spPr/>
      <dgm:t>
        <a:bodyPr/>
        <a:lstStyle/>
        <a:p>
          <a:endParaRPr lang="zh-CN" altLang="en-US"/>
        </a:p>
      </dgm:t>
    </dgm:pt>
    <dgm:pt modelId="{55BBE623-F512-41C2-B3F0-8351C73C93D2}">
      <dgm:prSet phldrT="[文本]"/>
      <dgm:spPr/>
      <dgm:t>
        <a:bodyPr/>
        <a:lstStyle/>
        <a:p>
          <a:r>
            <a:rPr lang="en-US" altLang="zh-CN" dirty="0"/>
            <a:t>Optimization </a:t>
          </a:r>
          <a:r>
            <a:rPr lang="en-US" altLang="zh-CN" dirty="0" err="1"/>
            <a:t>Funcion</a:t>
          </a:r>
          <a:r>
            <a:rPr lang="en-US" altLang="zh-CN" dirty="0"/>
            <a:t> </a:t>
          </a:r>
          <a:endParaRPr lang="zh-CN" altLang="en-US" dirty="0"/>
        </a:p>
      </dgm:t>
    </dgm:pt>
    <dgm:pt modelId="{95E3CCF9-3D71-4867-8F6F-E26C357BF069}" type="parTrans" cxnId="{542F196D-1E0A-4AA2-BCDE-287121092793}">
      <dgm:prSet/>
      <dgm:spPr/>
      <dgm:t>
        <a:bodyPr/>
        <a:lstStyle/>
        <a:p>
          <a:endParaRPr lang="zh-CN" altLang="en-US"/>
        </a:p>
      </dgm:t>
    </dgm:pt>
    <dgm:pt modelId="{2CBB0A9D-C4A6-42D3-AFBE-042A5B021F68}" type="sibTrans" cxnId="{542F196D-1E0A-4AA2-BCDE-287121092793}">
      <dgm:prSet/>
      <dgm:spPr/>
      <dgm:t>
        <a:bodyPr/>
        <a:lstStyle/>
        <a:p>
          <a:endParaRPr lang="zh-CN" altLang="en-US"/>
        </a:p>
      </dgm:t>
    </dgm:pt>
    <dgm:pt modelId="{BED8FDBE-3333-4839-BC9E-11A61CABDE72}">
      <dgm:prSet phldrT="[文本]"/>
      <dgm:spPr/>
      <dgm:t>
        <a:bodyPr/>
        <a:lstStyle/>
        <a:p>
          <a:endParaRPr lang="zh-CN" altLang="en-US" dirty="0"/>
        </a:p>
      </dgm:t>
    </dgm:pt>
    <dgm:pt modelId="{93C696D2-5C26-4A06-8BB0-5FBE6ADDEB14}" type="parTrans" cxnId="{6D0978D9-D350-4134-955D-D59716F5D527}">
      <dgm:prSet/>
      <dgm:spPr/>
      <dgm:t>
        <a:bodyPr/>
        <a:lstStyle/>
        <a:p>
          <a:endParaRPr lang="zh-CN" altLang="en-US"/>
        </a:p>
      </dgm:t>
    </dgm:pt>
    <dgm:pt modelId="{7E763767-8F88-4FEB-93AA-CCCA041DB0C6}" type="sibTrans" cxnId="{6D0978D9-D350-4134-955D-D59716F5D527}">
      <dgm:prSet/>
      <dgm:spPr/>
      <dgm:t>
        <a:bodyPr/>
        <a:lstStyle/>
        <a:p>
          <a:endParaRPr lang="zh-CN" altLang="en-US"/>
        </a:p>
      </dgm:t>
    </dgm:pt>
    <dgm:pt modelId="{73788EB7-3613-4C6D-B39B-2671423F00BA}">
      <dgm:prSet phldrT="[文本]"/>
      <dgm:spPr/>
      <dgm:t>
        <a:bodyPr/>
        <a:lstStyle/>
        <a:p>
          <a:endParaRPr lang="zh-CN" altLang="en-US" dirty="0"/>
        </a:p>
      </dgm:t>
    </dgm:pt>
    <dgm:pt modelId="{D80858DE-3CC1-45A9-95B1-02A72435BD96}" type="parTrans" cxnId="{8BF03E24-7591-4711-AA26-5D1D6D0DFA0B}">
      <dgm:prSet/>
      <dgm:spPr/>
      <dgm:t>
        <a:bodyPr/>
        <a:lstStyle/>
        <a:p>
          <a:endParaRPr lang="zh-CN" altLang="en-US"/>
        </a:p>
      </dgm:t>
    </dgm:pt>
    <dgm:pt modelId="{2C183EAD-A92B-4CB5-A300-7751BA15F43D}" type="sibTrans" cxnId="{8BF03E24-7591-4711-AA26-5D1D6D0DFA0B}">
      <dgm:prSet/>
      <dgm:spPr/>
      <dgm:t>
        <a:bodyPr/>
        <a:lstStyle/>
        <a:p>
          <a:endParaRPr lang="zh-CN" altLang="en-US"/>
        </a:p>
      </dgm:t>
    </dgm:pt>
    <dgm:pt modelId="{93371819-9818-4093-9F2D-0A353BAEF93E}">
      <dgm:prSet phldrT="[文本]"/>
      <dgm:spPr/>
      <dgm:t>
        <a:bodyPr/>
        <a:lstStyle/>
        <a:p>
          <a:endParaRPr lang="zh-CN" altLang="en-US" dirty="0"/>
        </a:p>
      </dgm:t>
    </dgm:pt>
    <dgm:pt modelId="{67669AFD-3341-497C-B319-70479CB2EF0B}" type="parTrans" cxnId="{FCC3B8F7-77DC-4933-A587-085AA0A71AAD}">
      <dgm:prSet/>
      <dgm:spPr/>
      <dgm:t>
        <a:bodyPr/>
        <a:lstStyle/>
        <a:p>
          <a:endParaRPr lang="zh-CN" altLang="en-US"/>
        </a:p>
      </dgm:t>
    </dgm:pt>
    <dgm:pt modelId="{CF39AB50-A81C-4A80-B1BC-43D66BAB9C23}" type="sibTrans" cxnId="{FCC3B8F7-77DC-4933-A587-085AA0A71AAD}">
      <dgm:prSet/>
      <dgm:spPr/>
      <dgm:t>
        <a:bodyPr/>
        <a:lstStyle/>
        <a:p>
          <a:endParaRPr lang="zh-CN" altLang="en-US"/>
        </a:p>
      </dgm:t>
    </dgm:pt>
    <dgm:pt modelId="{0DD4EE4D-1D1F-498B-A985-A1708EE3EE6D}" type="pres">
      <dgm:prSet presAssocID="{CEF8CE81-596C-421A-92C3-82D2942C9EDA}" presName="Name0" presStyleCnt="0">
        <dgm:presLayoutVars>
          <dgm:dir/>
          <dgm:animLvl val="lvl"/>
          <dgm:resizeHandles val="exact"/>
        </dgm:presLayoutVars>
      </dgm:prSet>
      <dgm:spPr/>
    </dgm:pt>
    <dgm:pt modelId="{D61C6E9F-66C4-41DE-8EBB-D70D615434F4}" type="pres">
      <dgm:prSet presAssocID="{55BBE623-F512-41C2-B3F0-8351C73C93D2}" presName="boxAndChildren" presStyleCnt="0"/>
      <dgm:spPr/>
    </dgm:pt>
    <dgm:pt modelId="{7DAEBBCC-02C3-4EDE-AE4A-859EE240773C}" type="pres">
      <dgm:prSet presAssocID="{55BBE623-F512-41C2-B3F0-8351C73C93D2}" presName="parentTextBox" presStyleLbl="node1" presStyleIdx="0" presStyleCnt="5"/>
      <dgm:spPr/>
    </dgm:pt>
    <dgm:pt modelId="{D5282DF5-C896-4072-A42D-0FEC0FAF1B18}" type="pres">
      <dgm:prSet presAssocID="{55BBE623-F512-41C2-B3F0-8351C73C93D2}" presName="entireBox" presStyleLbl="node1" presStyleIdx="0" presStyleCnt="5"/>
      <dgm:spPr/>
    </dgm:pt>
    <dgm:pt modelId="{2810E3F6-55F8-4A38-81C6-130F93F4BB1A}" type="pres">
      <dgm:prSet presAssocID="{55BBE623-F512-41C2-B3F0-8351C73C93D2}" presName="descendantBox" presStyleCnt="0"/>
      <dgm:spPr/>
    </dgm:pt>
    <dgm:pt modelId="{4E0FD51B-7B2B-4270-AAF2-C385F251519A}" type="pres">
      <dgm:prSet presAssocID="{93371819-9818-4093-9F2D-0A353BAEF93E}" presName="childTextBox" presStyleLbl="fgAccFollowNode1" presStyleIdx="0" presStyleCnt="9">
        <dgm:presLayoutVars>
          <dgm:bulletEnabled val="1"/>
        </dgm:presLayoutVars>
      </dgm:prSet>
      <dgm:spPr/>
    </dgm:pt>
    <dgm:pt modelId="{82C18113-EFB2-49C8-9131-22B8E5A4C93D}" type="pres">
      <dgm:prSet presAssocID="{B36A1E30-77D1-4242-ABFD-5ADF0EEA1FE9}" presName="sp" presStyleCnt="0"/>
      <dgm:spPr/>
    </dgm:pt>
    <dgm:pt modelId="{13D0C642-1F4A-4DEF-975F-B181FA919D19}" type="pres">
      <dgm:prSet presAssocID="{BB15AFE7-E0D3-406F-A7DA-3B50F8F4439E}" presName="arrowAndChildren" presStyleCnt="0"/>
      <dgm:spPr/>
    </dgm:pt>
    <dgm:pt modelId="{82E1DB55-2232-4B63-B4A6-D6888281C4CD}" type="pres">
      <dgm:prSet presAssocID="{BB15AFE7-E0D3-406F-A7DA-3B50F8F4439E}" presName="parentTextArrow" presStyleLbl="node1" presStyleIdx="0" presStyleCnt="5"/>
      <dgm:spPr/>
    </dgm:pt>
    <dgm:pt modelId="{855B1E64-5DA0-4581-B27E-97AC2BE1D4AC}" type="pres">
      <dgm:prSet presAssocID="{BB15AFE7-E0D3-406F-A7DA-3B50F8F4439E}" presName="arrow" presStyleLbl="node1" presStyleIdx="1" presStyleCnt="5"/>
      <dgm:spPr/>
    </dgm:pt>
    <dgm:pt modelId="{FCEF2D1B-83D4-4374-9C5C-FE31928DEA53}" type="pres">
      <dgm:prSet presAssocID="{BB15AFE7-E0D3-406F-A7DA-3B50F8F4439E}" presName="descendantArrow" presStyleCnt="0"/>
      <dgm:spPr/>
    </dgm:pt>
    <dgm:pt modelId="{CBF80661-A804-4009-B1B3-C54A05C9D3CA}" type="pres">
      <dgm:prSet presAssocID="{BED8FDBE-3333-4839-BC9E-11A61CABDE72}" presName="childTextArrow" presStyleLbl="fgAccFollowNode1" presStyleIdx="1" presStyleCnt="9">
        <dgm:presLayoutVars>
          <dgm:bulletEnabled val="1"/>
        </dgm:presLayoutVars>
      </dgm:prSet>
      <dgm:spPr/>
    </dgm:pt>
    <dgm:pt modelId="{45F92CBE-4AB3-497E-8214-A9BBC0A9BEDE}" type="pres">
      <dgm:prSet presAssocID="{73788EB7-3613-4C6D-B39B-2671423F00BA}" presName="childTextArrow" presStyleLbl="fgAccFollowNode1" presStyleIdx="2" presStyleCnt="9">
        <dgm:presLayoutVars>
          <dgm:bulletEnabled val="1"/>
        </dgm:presLayoutVars>
      </dgm:prSet>
      <dgm:spPr/>
    </dgm:pt>
    <dgm:pt modelId="{D44C4CF8-8AA3-4FA6-9E88-3446DBEA5BFA}" type="pres">
      <dgm:prSet presAssocID="{4B3B7B47-BD29-4AF5-A838-4B1CAB69D829}" presName="sp" presStyleCnt="0"/>
      <dgm:spPr/>
    </dgm:pt>
    <dgm:pt modelId="{582BC97F-3638-4E99-A9A0-852AAD7F0098}" type="pres">
      <dgm:prSet presAssocID="{CDE5D147-0096-40D2-9F37-F1FDCB2C49F7}" presName="arrowAndChildren" presStyleCnt="0"/>
      <dgm:spPr/>
    </dgm:pt>
    <dgm:pt modelId="{66EB8137-4434-4F32-84E4-A43EE022631F}" type="pres">
      <dgm:prSet presAssocID="{CDE5D147-0096-40D2-9F37-F1FDCB2C49F7}" presName="parentTextArrow" presStyleLbl="node1" presStyleIdx="1" presStyleCnt="5"/>
      <dgm:spPr/>
    </dgm:pt>
    <dgm:pt modelId="{CBE746E7-F731-4B80-9FE9-41DF78DFA2B3}" type="pres">
      <dgm:prSet presAssocID="{CDE5D147-0096-40D2-9F37-F1FDCB2C49F7}" presName="arrow" presStyleLbl="node1" presStyleIdx="2" presStyleCnt="5"/>
      <dgm:spPr/>
    </dgm:pt>
    <dgm:pt modelId="{2E092468-0C89-4066-BCC0-14A9A2678241}" type="pres">
      <dgm:prSet presAssocID="{CDE5D147-0096-40D2-9F37-F1FDCB2C49F7}" presName="descendantArrow" presStyleCnt="0"/>
      <dgm:spPr/>
    </dgm:pt>
    <dgm:pt modelId="{06892328-BF45-4348-8EC4-3F36E23747F3}" type="pres">
      <dgm:prSet presAssocID="{489575C8-A786-4B0A-A1D8-C968D57898F7}" presName="childTextArrow" presStyleLbl="fgAccFollowNode1" presStyleIdx="3" presStyleCnt="9">
        <dgm:presLayoutVars>
          <dgm:bulletEnabled val="1"/>
        </dgm:presLayoutVars>
      </dgm:prSet>
      <dgm:spPr/>
    </dgm:pt>
    <dgm:pt modelId="{ED1E9771-D963-4E19-979B-3FB84F66D1E2}" type="pres">
      <dgm:prSet presAssocID="{6ABF98A0-4334-47E5-BDC4-020F7C584828}" presName="childTextArrow" presStyleLbl="fgAccFollowNode1" presStyleIdx="4" presStyleCnt="9">
        <dgm:presLayoutVars>
          <dgm:bulletEnabled val="1"/>
        </dgm:presLayoutVars>
      </dgm:prSet>
      <dgm:spPr/>
    </dgm:pt>
    <dgm:pt modelId="{B5E973D5-F783-4901-A67C-8791A6709C0C}" type="pres">
      <dgm:prSet presAssocID="{A2EFF1A2-6E04-4295-9A19-1D4C24222EF7}" presName="sp" presStyleCnt="0"/>
      <dgm:spPr/>
    </dgm:pt>
    <dgm:pt modelId="{D54EB947-26D8-4504-AED0-E7D6B4EDDDB2}" type="pres">
      <dgm:prSet presAssocID="{A2BC7EEC-6F27-40AF-90ED-4AC544B91117}" presName="arrowAndChildren" presStyleCnt="0"/>
      <dgm:spPr/>
    </dgm:pt>
    <dgm:pt modelId="{CB58317B-88F5-4970-8BCD-EBD45212B244}" type="pres">
      <dgm:prSet presAssocID="{A2BC7EEC-6F27-40AF-90ED-4AC544B91117}" presName="parentTextArrow" presStyleLbl="node1" presStyleIdx="2" presStyleCnt="5"/>
      <dgm:spPr/>
    </dgm:pt>
    <dgm:pt modelId="{BF0845D9-6577-4A7E-90BA-D8A1A4C485D8}" type="pres">
      <dgm:prSet presAssocID="{A2BC7EEC-6F27-40AF-90ED-4AC544B91117}" presName="arrow" presStyleLbl="node1" presStyleIdx="3" presStyleCnt="5"/>
      <dgm:spPr/>
    </dgm:pt>
    <dgm:pt modelId="{E4EC8B4C-C554-4496-8440-C5E807E98DA3}" type="pres">
      <dgm:prSet presAssocID="{A2BC7EEC-6F27-40AF-90ED-4AC544B91117}" presName="descendantArrow" presStyleCnt="0"/>
      <dgm:spPr/>
    </dgm:pt>
    <dgm:pt modelId="{10EA6FA1-861E-454F-9F3B-D9D2735E66B7}" type="pres">
      <dgm:prSet presAssocID="{377758C3-868B-4DE2-BF20-593E7CC70DDE}" presName="childTextArrow" presStyleLbl="fgAccFollowNode1" presStyleIdx="5" presStyleCnt="9">
        <dgm:presLayoutVars>
          <dgm:bulletEnabled val="1"/>
        </dgm:presLayoutVars>
      </dgm:prSet>
      <dgm:spPr/>
    </dgm:pt>
    <dgm:pt modelId="{7B3C7FBC-1F34-4474-99E2-492B2505CC9A}" type="pres">
      <dgm:prSet presAssocID="{12872FC9-2B73-420A-AF39-5BD18082DD8A}" presName="childTextArrow" presStyleLbl="fgAccFollowNode1" presStyleIdx="6" presStyleCnt="9">
        <dgm:presLayoutVars>
          <dgm:bulletEnabled val="1"/>
        </dgm:presLayoutVars>
      </dgm:prSet>
      <dgm:spPr/>
    </dgm:pt>
    <dgm:pt modelId="{33B8A86B-4CE4-4BCD-87BF-858316E38062}" type="pres">
      <dgm:prSet presAssocID="{DE16183D-BE40-4F82-B2D5-7EF472068F16}" presName="sp" presStyleCnt="0"/>
      <dgm:spPr/>
    </dgm:pt>
    <dgm:pt modelId="{A6E4E775-D47C-4F57-9836-3F8CCC271E2C}" type="pres">
      <dgm:prSet presAssocID="{0B19610A-8439-4D8A-BE4C-4FF68154156B}" presName="arrowAndChildren" presStyleCnt="0"/>
      <dgm:spPr/>
    </dgm:pt>
    <dgm:pt modelId="{AEF283A4-00F1-4B5F-BEE3-AFB62DC67F2E}" type="pres">
      <dgm:prSet presAssocID="{0B19610A-8439-4D8A-BE4C-4FF68154156B}" presName="parentTextArrow" presStyleLbl="node1" presStyleIdx="3" presStyleCnt="5"/>
      <dgm:spPr/>
    </dgm:pt>
    <dgm:pt modelId="{AB76B921-2990-43A3-AF7C-2945BDBD0505}" type="pres">
      <dgm:prSet presAssocID="{0B19610A-8439-4D8A-BE4C-4FF68154156B}" presName="arrow" presStyleLbl="node1" presStyleIdx="4" presStyleCnt="5"/>
      <dgm:spPr/>
    </dgm:pt>
    <dgm:pt modelId="{5C192522-ED34-44D7-A77D-AFDF85AEB4A3}" type="pres">
      <dgm:prSet presAssocID="{0B19610A-8439-4D8A-BE4C-4FF68154156B}" presName="descendantArrow" presStyleCnt="0"/>
      <dgm:spPr/>
    </dgm:pt>
    <dgm:pt modelId="{A3A1D6B3-D126-46DA-801A-407BAFB1DD67}" type="pres">
      <dgm:prSet presAssocID="{8B91C788-36B8-4C28-8B1A-19162557C1A7}" presName="childTextArrow" presStyleLbl="fgAccFollowNode1" presStyleIdx="7" presStyleCnt="9">
        <dgm:presLayoutVars>
          <dgm:bulletEnabled val="1"/>
        </dgm:presLayoutVars>
      </dgm:prSet>
      <dgm:spPr/>
    </dgm:pt>
    <dgm:pt modelId="{9D0CBF15-2202-4425-801B-87CBBD0D5383}" type="pres">
      <dgm:prSet presAssocID="{A38A9A58-437B-4E95-A9BB-2F1E9258F009}" presName="childTextArrow" presStyleLbl="fgAccFollowNode1" presStyleIdx="8" presStyleCnt="9">
        <dgm:presLayoutVars>
          <dgm:bulletEnabled val="1"/>
        </dgm:presLayoutVars>
      </dgm:prSet>
      <dgm:spPr/>
    </dgm:pt>
  </dgm:ptLst>
  <dgm:cxnLst>
    <dgm:cxn modelId="{0587BF00-1D86-4183-BDDB-140CB9693405}" type="presOf" srcId="{CDE5D147-0096-40D2-9F37-F1FDCB2C49F7}" destId="{66EB8137-4434-4F32-84E4-A43EE022631F}" srcOrd="0" destOrd="0" presId="urn:microsoft.com/office/officeart/2005/8/layout/process4"/>
    <dgm:cxn modelId="{9CAD9115-12A4-4DC2-8F7C-2124BB63FF47}" type="presOf" srcId="{BB15AFE7-E0D3-406F-A7DA-3B50F8F4439E}" destId="{855B1E64-5DA0-4581-B27E-97AC2BE1D4AC}" srcOrd="1" destOrd="0" presId="urn:microsoft.com/office/officeart/2005/8/layout/process4"/>
    <dgm:cxn modelId="{99DD8817-3ABE-403D-8C60-B24363A84E7D}" srcId="{CDE5D147-0096-40D2-9F37-F1FDCB2C49F7}" destId="{489575C8-A786-4B0A-A1D8-C968D57898F7}" srcOrd="0" destOrd="0" parTransId="{3EB33790-5A5A-44F4-B6D0-DFDCC1AEF497}" sibTransId="{6D0F281B-386D-45A8-A601-5D70AA8CD286}"/>
    <dgm:cxn modelId="{04A3FF1A-6F95-4AB0-9CEB-764DC60CE3D8}" type="presOf" srcId="{55BBE623-F512-41C2-B3F0-8351C73C93D2}" destId="{D5282DF5-C896-4072-A42D-0FEC0FAF1B18}" srcOrd="1" destOrd="0" presId="urn:microsoft.com/office/officeart/2005/8/layout/process4"/>
    <dgm:cxn modelId="{D1160E1E-B4A1-4C82-A819-CAEF783ED973}" type="presOf" srcId="{CDE5D147-0096-40D2-9F37-F1FDCB2C49F7}" destId="{CBE746E7-F731-4B80-9FE9-41DF78DFA2B3}" srcOrd="1" destOrd="0" presId="urn:microsoft.com/office/officeart/2005/8/layout/process4"/>
    <dgm:cxn modelId="{8BF03E24-7591-4711-AA26-5D1D6D0DFA0B}" srcId="{BB15AFE7-E0D3-406F-A7DA-3B50F8F4439E}" destId="{73788EB7-3613-4C6D-B39B-2671423F00BA}" srcOrd="1" destOrd="0" parTransId="{D80858DE-3CC1-45A9-95B1-02A72435BD96}" sibTransId="{2C183EAD-A92B-4CB5-A300-7751BA15F43D}"/>
    <dgm:cxn modelId="{B8BEF124-FE1C-403A-960B-E54C76ECC8C5}" srcId="{CEF8CE81-596C-421A-92C3-82D2942C9EDA}" destId="{A2BC7EEC-6F27-40AF-90ED-4AC544B91117}" srcOrd="1" destOrd="0" parTransId="{4B4A2F8D-400C-4B6E-95F4-2CC482732C12}" sibTransId="{A2EFF1A2-6E04-4295-9A19-1D4C24222EF7}"/>
    <dgm:cxn modelId="{8E6D842C-85B9-4DEE-91B6-E761AC3A761B}" type="presOf" srcId="{12872FC9-2B73-420A-AF39-5BD18082DD8A}" destId="{7B3C7FBC-1F34-4474-99E2-492B2505CC9A}" srcOrd="0" destOrd="0" presId="urn:microsoft.com/office/officeart/2005/8/layout/process4"/>
    <dgm:cxn modelId="{A9265532-FEE1-41BA-8142-787B38EEEF1A}" type="presOf" srcId="{A2BC7EEC-6F27-40AF-90ED-4AC544B91117}" destId="{CB58317B-88F5-4970-8BCD-EBD45212B244}" srcOrd="0" destOrd="0" presId="urn:microsoft.com/office/officeart/2005/8/layout/process4"/>
    <dgm:cxn modelId="{E6749134-865D-4AF9-9C14-4C15C9FE30F4}" type="presOf" srcId="{73788EB7-3613-4C6D-B39B-2671423F00BA}" destId="{45F92CBE-4AB3-497E-8214-A9BBC0A9BEDE}" srcOrd="0" destOrd="0" presId="urn:microsoft.com/office/officeart/2005/8/layout/process4"/>
    <dgm:cxn modelId="{7AD4E73F-00E0-48C9-8379-5FAE5700B5A1}" type="presOf" srcId="{489575C8-A786-4B0A-A1D8-C968D57898F7}" destId="{06892328-BF45-4348-8EC4-3F36E23747F3}" srcOrd="0" destOrd="0" presId="urn:microsoft.com/office/officeart/2005/8/layout/process4"/>
    <dgm:cxn modelId="{95B5AC41-1430-4233-B995-2A829AD88A4F}" srcId="{CDE5D147-0096-40D2-9F37-F1FDCB2C49F7}" destId="{6ABF98A0-4334-47E5-BDC4-020F7C584828}" srcOrd="1" destOrd="0" parTransId="{FCB7894B-D4F3-4C2D-9285-87C854DC83A6}" sibTransId="{ED7D4570-20FE-4A5A-BE1E-49387C20DB88}"/>
    <dgm:cxn modelId="{BD501144-A1D3-4E41-B827-39549C21C660}" type="presOf" srcId="{377758C3-868B-4DE2-BF20-593E7CC70DDE}" destId="{10EA6FA1-861E-454F-9F3B-D9D2735E66B7}" srcOrd="0" destOrd="0" presId="urn:microsoft.com/office/officeart/2005/8/layout/process4"/>
    <dgm:cxn modelId="{542F196D-1E0A-4AA2-BCDE-287121092793}" srcId="{CEF8CE81-596C-421A-92C3-82D2942C9EDA}" destId="{55BBE623-F512-41C2-B3F0-8351C73C93D2}" srcOrd="4" destOrd="0" parTransId="{95E3CCF9-3D71-4867-8F6F-E26C357BF069}" sibTransId="{2CBB0A9D-C4A6-42D3-AFBE-042A5B021F68}"/>
    <dgm:cxn modelId="{08E93970-DC66-4A83-9EBE-11CD00E5293D}" srcId="{0B19610A-8439-4D8A-BE4C-4FF68154156B}" destId="{A38A9A58-437B-4E95-A9BB-2F1E9258F009}" srcOrd="1" destOrd="0" parTransId="{BEBC209C-E7DE-4B84-A419-C75BB94B7481}" sibTransId="{B069106D-3CEF-419A-A3E4-D61C097770FE}"/>
    <dgm:cxn modelId="{0E7A0252-191D-4910-B8D9-3EE6279B6A2B}" srcId="{CEF8CE81-596C-421A-92C3-82D2942C9EDA}" destId="{CDE5D147-0096-40D2-9F37-F1FDCB2C49F7}" srcOrd="2" destOrd="0" parTransId="{3BFB48F7-562D-404B-A9E2-F6AD53590FD1}" sibTransId="{4B3B7B47-BD29-4AF5-A838-4B1CAB69D829}"/>
    <dgm:cxn modelId="{C5B20D72-BB3D-4FFB-8C8F-F260BCDDD06C}" type="presOf" srcId="{CEF8CE81-596C-421A-92C3-82D2942C9EDA}" destId="{0DD4EE4D-1D1F-498B-A985-A1708EE3EE6D}" srcOrd="0" destOrd="0" presId="urn:microsoft.com/office/officeart/2005/8/layout/process4"/>
    <dgm:cxn modelId="{35593079-DCB3-476D-B8AB-6EDE114BB353}" srcId="{0B19610A-8439-4D8A-BE4C-4FF68154156B}" destId="{8B91C788-36B8-4C28-8B1A-19162557C1A7}" srcOrd="0" destOrd="0" parTransId="{E16EE880-4E68-4C40-B6EA-AEB74C702F06}" sibTransId="{1422D855-AE93-4EA9-86B9-6DFF4334200D}"/>
    <dgm:cxn modelId="{716A8659-A4AD-4084-987E-F49F7104D935}" srcId="{CEF8CE81-596C-421A-92C3-82D2942C9EDA}" destId="{0B19610A-8439-4D8A-BE4C-4FF68154156B}" srcOrd="0" destOrd="0" parTransId="{AF3EF176-2B49-4631-BF79-3DBC655136AD}" sibTransId="{DE16183D-BE40-4F82-B2D5-7EF472068F16}"/>
    <dgm:cxn modelId="{C7FEA959-FAA3-4F38-A0C4-36F45AFD717E}" type="presOf" srcId="{0B19610A-8439-4D8A-BE4C-4FF68154156B}" destId="{AB76B921-2990-43A3-AF7C-2945BDBD0505}" srcOrd="1" destOrd="0" presId="urn:microsoft.com/office/officeart/2005/8/layout/process4"/>
    <dgm:cxn modelId="{7A888B7C-16CC-4901-9C98-E135C4178E35}" type="presOf" srcId="{BB15AFE7-E0D3-406F-A7DA-3B50F8F4439E}" destId="{82E1DB55-2232-4B63-B4A6-D6888281C4CD}" srcOrd="0" destOrd="0" presId="urn:microsoft.com/office/officeart/2005/8/layout/process4"/>
    <dgm:cxn modelId="{CC9EDF97-8A06-42DA-9F91-825ACF11A4B3}" srcId="{A2BC7EEC-6F27-40AF-90ED-4AC544B91117}" destId="{377758C3-868B-4DE2-BF20-593E7CC70DDE}" srcOrd="0" destOrd="0" parTransId="{9071AB86-55B4-483F-8905-938F90D9E10A}" sibTransId="{85CE43E6-E0A0-4F2C-B3D3-D9F1A7E46FA0}"/>
    <dgm:cxn modelId="{410B42A6-7041-44EE-8F06-22362936FBA8}" type="presOf" srcId="{A38A9A58-437B-4E95-A9BB-2F1E9258F009}" destId="{9D0CBF15-2202-4425-801B-87CBBD0D5383}" srcOrd="0" destOrd="0" presId="urn:microsoft.com/office/officeart/2005/8/layout/process4"/>
    <dgm:cxn modelId="{CEC8EBAC-FB71-44B1-9BD2-0DEFC61E9D1E}" type="presOf" srcId="{55BBE623-F512-41C2-B3F0-8351C73C93D2}" destId="{7DAEBBCC-02C3-4EDE-AE4A-859EE240773C}" srcOrd="0" destOrd="0" presId="urn:microsoft.com/office/officeart/2005/8/layout/process4"/>
    <dgm:cxn modelId="{7F4160AF-4625-4860-98D6-55EA9E380461}" type="presOf" srcId="{A2BC7EEC-6F27-40AF-90ED-4AC544B91117}" destId="{BF0845D9-6577-4A7E-90BA-D8A1A4C485D8}" srcOrd="1" destOrd="0" presId="urn:microsoft.com/office/officeart/2005/8/layout/process4"/>
    <dgm:cxn modelId="{F79C37C0-EA2E-4BCD-B6E1-BA28D5EB12B9}" type="presOf" srcId="{6ABF98A0-4334-47E5-BDC4-020F7C584828}" destId="{ED1E9771-D963-4E19-979B-3FB84F66D1E2}" srcOrd="0" destOrd="0" presId="urn:microsoft.com/office/officeart/2005/8/layout/process4"/>
    <dgm:cxn modelId="{1E9F97C5-9A87-44FB-AE08-191CECB56F3B}" type="presOf" srcId="{93371819-9818-4093-9F2D-0A353BAEF93E}" destId="{4E0FD51B-7B2B-4270-AAF2-C385F251519A}" srcOrd="0" destOrd="0" presId="urn:microsoft.com/office/officeart/2005/8/layout/process4"/>
    <dgm:cxn modelId="{0AADEBC7-60AC-441A-9B85-516DACAE0993}" type="presOf" srcId="{0B19610A-8439-4D8A-BE4C-4FF68154156B}" destId="{AEF283A4-00F1-4B5F-BEE3-AFB62DC67F2E}" srcOrd="0" destOrd="0" presId="urn:microsoft.com/office/officeart/2005/8/layout/process4"/>
    <dgm:cxn modelId="{2D4FB9D4-B261-4059-8BAC-9CE1D27EB5C5}" type="presOf" srcId="{8B91C788-36B8-4C28-8B1A-19162557C1A7}" destId="{A3A1D6B3-D126-46DA-801A-407BAFB1DD67}" srcOrd="0" destOrd="0" presId="urn:microsoft.com/office/officeart/2005/8/layout/process4"/>
    <dgm:cxn modelId="{9EEDD4D8-BFE5-4B53-B9B1-ECA2DC0DBA9D}" type="presOf" srcId="{BED8FDBE-3333-4839-BC9E-11A61CABDE72}" destId="{CBF80661-A804-4009-B1B3-C54A05C9D3CA}" srcOrd="0" destOrd="0" presId="urn:microsoft.com/office/officeart/2005/8/layout/process4"/>
    <dgm:cxn modelId="{6D0978D9-D350-4134-955D-D59716F5D527}" srcId="{BB15AFE7-E0D3-406F-A7DA-3B50F8F4439E}" destId="{BED8FDBE-3333-4839-BC9E-11A61CABDE72}" srcOrd="0" destOrd="0" parTransId="{93C696D2-5C26-4A06-8BB0-5FBE6ADDEB14}" sibTransId="{7E763767-8F88-4FEB-93AA-CCCA041DB0C6}"/>
    <dgm:cxn modelId="{5CCC7CE3-3F7E-46D3-9D7D-FCDF70506140}" srcId="{A2BC7EEC-6F27-40AF-90ED-4AC544B91117}" destId="{12872FC9-2B73-420A-AF39-5BD18082DD8A}" srcOrd="1" destOrd="0" parTransId="{E549A17F-C965-4B16-8666-701261C84993}" sibTransId="{D4EE3E39-2AC2-44FD-8AF2-BC868EE6744E}"/>
    <dgm:cxn modelId="{FCC3B8F7-77DC-4933-A587-085AA0A71AAD}" srcId="{55BBE623-F512-41C2-B3F0-8351C73C93D2}" destId="{93371819-9818-4093-9F2D-0A353BAEF93E}" srcOrd="0" destOrd="0" parTransId="{67669AFD-3341-497C-B319-70479CB2EF0B}" sibTransId="{CF39AB50-A81C-4A80-B1BC-43D66BAB9C23}"/>
    <dgm:cxn modelId="{72CC9AF9-153C-4F3F-A363-7ADA276E3D2B}" srcId="{CEF8CE81-596C-421A-92C3-82D2942C9EDA}" destId="{BB15AFE7-E0D3-406F-A7DA-3B50F8F4439E}" srcOrd="3" destOrd="0" parTransId="{9FDF7E4D-E960-4D77-8C6E-94E590828751}" sibTransId="{B36A1E30-77D1-4242-ABFD-5ADF0EEA1FE9}"/>
    <dgm:cxn modelId="{70B02896-33E8-4902-8BC8-9CBA9EBDC9A3}" type="presParOf" srcId="{0DD4EE4D-1D1F-498B-A985-A1708EE3EE6D}" destId="{D61C6E9F-66C4-41DE-8EBB-D70D615434F4}" srcOrd="0" destOrd="0" presId="urn:microsoft.com/office/officeart/2005/8/layout/process4"/>
    <dgm:cxn modelId="{1B1D3B08-4B42-43D6-86F0-00C32226142C}" type="presParOf" srcId="{D61C6E9F-66C4-41DE-8EBB-D70D615434F4}" destId="{7DAEBBCC-02C3-4EDE-AE4A-859EE240773C}" srcOrd="0" destOrd="0" presId="urn:microsoft.com/office/officeart/2005/8/layout/process4"/>
    <dgm:cxn modelId="{A5FF9547-0A3B-405B-9F0B-621D1B473BCD}" type="presParOf" srcId="{D61C6E9F-66C4-41DE-8EBB-D70D615434F4}" destId="{D5282DF5-C896-4072-A42D-0FEC0FAF1B18}" srcOrd="1" destOrd="0" presId="urn:microsoft.com/office/officeart/2005/8/layout/process4"/>
    <dgm:cxn modelId="{F81FF63A-F71F-4091-BFE2-B4F71ED918FF}" type="presParOf" srcId="{D61C6E9F-66C4-41DE-8EBB-D70D615434F4}" destId="{2810E3F6-55F8-4A38-81C6-130F93F4BB1A}" srcOrd="2" destOrd="0" presId="urn:microsoft.com/office/officeart/2005/8/layout/process4"/>
    <dgm:cxn modelId="{C8F0CF1F-95FF-4806-AF7B-676D5046C626}" type="presParOf" srcId="{2810E3F6-55F8-4A38-81C6-130F93F4BB1A}" destId="{4E0FD51B-7B2B-4270-AAF2-C385F251519A}" srcOrd="0" destOrd="0" presId="urn:microsoft.com/office/officeart/2005/8/layout/process4"/>
    <dgm:cxn modelId="{898C9087-C46D-45AF-BCD9-1228CB1322F2}" type="presParOf" srcId="{0DD4EE4D-1D1F-498B-A985-A1708EE3EE6D}" destId="{82C18113-EFB2-49C8-9131-22B8E5A4C93D}" srcOrd="1" destOrd="0" presId="urn:microsoft.com/office/officeart/2005/8/layout/process4"/>
    <dgm:cxn modelId="{315F2BBF-D1CF-4857-8EBA-56BB2351D3B9}" type="presParOf" srcId="{0DD4EE4D-1D1F-498B-A985-A1708EE3EE6D}" destId="{13D0C642-1F4A-4DEF-975F-B181FA919D19}" srcOrd="2" destOrd="0" presId="urn:microsoft.com/office/officeart/2005/8/layout/process4"/>
    <dgm:cxn modelId="{DBB9603E-4105-4095-9924-29F12CC6C566}" type="presParOf" srcId="{13D0C642-1F4A-4DEF-975F-B181FA919D19}" destId="{82E1DB55-2232-4B63-B4A6-D6888281C4CD}" srcOrd="0" destOrd="0" presId="urn:microsoft.com/office/officeart/2005/8/layout/process4"/>
    <dgm:cxn modelId="{77C7C23A-1F29-497F-991D-F97C5408EFBA}" type="presParOf" srcId="{13D0C642-1F4A-4DEF-975F-B181FA919D19}" destId="{855B1E64-5DA0-4581-B27E-97AC2BE1D4AC}" srcOrd="1" destOrd="0" presId="urn:microsoft.com/office/officeart/2005/8/layout/process4"/>
    <dgm:cxn modelId="{6D010E3A-ACDF-4714-A799-9C2C15A6F001}" type="presParOf" srcId="{13D0C642-1F4A-4DEF-975F-B181FA919D19}" destId="{FCEF2D1B-83D4-4374-9C5C-FE31928DEA53}" srcOrd="2" destOrd="0" presId="urn:microsoft.com/office/officeart/2005/8/layout/process4"/>
    <dgm:cxn modelId="{DFB6D5B5-E0E2-4B86-859D-FD32F9E0075D}" type="presParOf" srcId="{FCEF2D1B-83D4-4374-9C5C-FE31928DEA53}" destId="{CBF80661-A804-4009-B1B3-C54A05C9D3CA}" srcOrd="0" destOrd="0" presId="urn:microsoft.com/office/officeart/2005/8/layout/process4"/>
    <dgm:cxn modelId="{F1ACABAE-A63F-46BC-95F0-FB285823DFB1}" type="presParOf" srcId="{FCEF2D1B-83D4-4374-9C5C-FE31928DEA53}" destId="{45F92CBE-4AB3-497E-8214-A9BBC0A9BEDE}" srcOrd="1" destOrd="0" presId="urn:microsoft.com/office/officeart/2005/8/layout/process4"/>
    <dgm:cxn modelId="{45B19B6C-6A5B-4D00-BD2B-BDFCFF65272F}" type="presParOf" srcId="{0DD4EE4D-1D1F-498B-A985-A1708EE3EE6D}" destId="{D44C4CF8-8AA3-4FA6-9E88-3446DBEA5BFA}" srcOrd="3" destOrd="0" presId="urn:microsoft.com/office/officeart/2005/8/layout/process4"/>
    <dgm:cxn modelId="{D7313CF5-46AC-4766-B32A-5E09EAB53A55}" type="presParOf" srcId="{0DD4EE4D-1D1F-498B-A985-A1708EE3EE6D}" destId="{582BC97F-3638-4E99-A9A0-852AAD7F0098}" srcOrd="4" destOrd="0" presId="urn:microsoft.com/office/officeart/2005/8/layout/process4"/>
    <dgm:cxn modelId="{211FE63B-53E4-4359-B624-94FBE7A45A4D}" type="presParOf" srcId="{582BC97F-3638-4E99-A9A0-852AAD7F0098}" destId="{66EB8137-4434-4F32-84E4-A43EE022631F}" srcOrd="0" destOrd="0" presId="urn:microsoft.com/office/officeart/2005/8/layout/process4"/>
    <dgm:cxn modelId="{0730CE2D-375E-4AC9-82E5-CC625DFBDF36}" type="presParOf" srcId="{582BC97F-3638-4E99-A9A0-852AAD7F0098}" destId="{CBE746E7-F731-4B80-9FE9-41DF78DFA2B3}" srcOrd="1" destOrd="0" presId="urn:microsoft.com/office/officeart/2005/8/layout/process4"/>
    <dgm:cxn modelId="{79717C0A-CB7A-48D0-A92A-A04343474B69}" type="presParOf" srcId="{582BC97F-3638-4E99-A9A0-852AAD7F0098}" destId="{2E092468-0C89-4066-BCC0-14A9A2678241}" srcOrd="2" destOrd="0" presId="urn:microsoft.com/office/officeart/2005/8/layout/process4"/>
    <dgm:cxn modelId="{F4919178-BEB6-4156-B65B-EF784BD89F0D}" type="presParOf" srcId="{2E092468-0C89-4066-BCC0-14A9A2678241}" destId="{06892328-BF45-4348-8EC4-3F36E23747F3}" srcOrd="0" destOrd="0" presId="urn:microsoft.com/office/officeart/2005/8/layout/process4"/>
    <dgm:cxn modelId="{E57C8119-DBA4-4B7C-B91E-C39867609772}" type="presParOf" srcId="{2E092468-0C89-4066-BCC0-14A9A2678241}" destId="{ED1E9771-D963-4E19-979B-3FB84F66D1E2}" srcOrd="1" destOrd="0" presId="urn:microsoft.com/office/officeart/2005/8/layout/process4"/>
    <dgm:cxn modelId="{1BEDE33F-3D07-42EF-A0C5-509760A7CF19}" type="presParOf" srcId="{0DD4EE4D-1D1F-498B-A985-A1708EE3EE6D}" destId="{B5E973D5-F783-4901-A67C-8791A6709C0C}" srcOrd="5" destOrd="0" presId="urn:microsoft.com/office/officeart/2005/8/layout/process4"/>
    <dgm:cxn modelId="{73D2B8AF-CDC5-433F-915C-FB4581489C63}" type="presParOf" srcId="{0DD4EE4D-1D1F-498B-A985-A1708EE3EE6D}" destId="{D54EB947-26D8-4504-AED0-E7D6B4EDDDB2}" srcOrd="6" destOrd="0" presId="urn:microsoft.com/office/officeart/2005/8/layout/process4"/>
    <dgm:cxn modelId="{6C7ACB92-634A-4CEC-BAC7-6AE835516EDC}" type="presParOf" srcId="{D54EB947-26D8-4504-AED0-E7D6B4EDDDB2}" destId="{CB58317B-88F5-4970-8BCD-EBD45212B244}" srcOrd="0" destOrd="0" presId="urn:microsoft.com/office/officeart/2005/8/layout/process4"/>
    <dgm:cxn modelId="{40E6218E-4296-4447-A755-DBCA163C1E57}" type="presParOf" srcId="{D54EB947-26D8-4504-AED0-E7D6B4EDDDB2}" destId="{BF0845D9-6577-4A7E-90BA-D8A1A4C485D8}" srcOrd="1" destOrd="0" presId="urn:microsoft.com/office/officeart/2005/8/layout/process4"/>
    <dgm:cxn modelId="{6C9111B2-10A7-4C09-807C-3900AD6481E6}" type="presParOf" srcId="{D54EB947-26D8-4504-AED0-E7D6B4EDDDB2}" destId="{E4EC8B4C-C554-4496-8440-C5E807E98DA3}" srcOrd="2" destOrd="0" presId="urn:microsoft.com/office/officeart/2005/8/layout/process4"/>
    <dgm:cxn modelId="{DC9789FC-F7DB-45D3-8411-AA0FE38842D8}" type="presParOf" srcId="{E4EC8B4C-C554-4496-8440-C5E807E98DA3}" destId="{10EA6FA1-861E-454F-9F3B-D9D2735E66B7}" srcOrd="0" destOrd="0" presId="urn:microsoft.com/office/officeart/2005/8/layout/process4"/>
    <dgm:cxn modelId="{2C865016-6D4E-497B-80D7-26B8280C2EE7}" type="presParOf" srcId="{E4EC8B4C-C554-4496-8440-C5E807E98DA3}" destId="{7B3C7FBC-1F34-4474-99E2-492B2505CC9A}" srcOrd="1" destOrd="0" presId="urn:microsoft.com/office/officeart/2005/8/layout/process4"/>
    <dgm:cxn modelId="{7646A779-E00A-4768-9FC3-0AE4C2F5161E}" type="presParOf" srcId="{0DD4EE4D-1D1F-498B-A985-A1708EE3EE6D}" destId="{33B8A86B-4CE4-4BCD-87BF-858316E38062}" srcOrd="7" destOrd="0" presId="urn:microsoft.com/office/officeart/2005/8/layout/process4"/>
    <dgm:cxn modelId="{2303CFB4-C53B-4881-ABE6-4BD02EAF0F88}" type="presParOf" srcId="{0DD4EE4D-1D1F-498B-A985-A1708EE3EE6D}" destId="{A6E4E775-D47C-4F57-9836-3F8CCC271E2C}" srcOrd="8" destOrd="0" presId="urn:microsoft.com/office/officeart/2005/8/layout/process4"/>
    <dgm:cxn modelId="{434F8CF4-6B2E-42E4-B373-3D3FD3BA9E26}" type="presParOf" srcId="{A6E4E775-D47C-4F57-9836-3F8CCC271E2C}" destId="{AEF283A4-00F1-4B5F-BEE3-AFB62DC67F2E}" srcOrd="0" destOrd="0" presId="urn:microsoft.com/office/officeart/2005/8/layout/process4"/>
    <dgm:cxn modelId="{D73F4CD5-EF23-4A72-8FE9-C767925D3005}" type="presParOf" srcId="{A6E4E775-D47C-4F57-9836-3F8CCC271E2C}" destId="{AB76B921-2990-43A3-AF7C-2945BDBD0505}" srcOrd="1" destOrd="0" presId="urn:microsoft.com/office/officeart/2005/8/layout/process4"/>
    <dgm:cxn modelId="{F93A83B2-09E8-4AAE-8E8C-120B75511D9E}" type="presParOf" srcId="{A6E4E775-D47C-4F57-9836-3F8CCC271E2C}" destId="{5C192522-ED34-44D7-A77D-AFDF85AEB4A3}" srcOrd="2" destOrd="0" presId="urn:microsoft.com/office/officeart/2005/8/layout/process4"/>
    <dgm:cxn modelId="{ABF97ECC-AFB6-4030-BBC3-15DC86D4009B}" type="presParOf" srcId="{5C192522-ED34-44D7-A77D-AFDF85AEB4A3}" destId="{A3A1D6B3-D126-46DA-801A-407BAFB1DD67}" srcOrd="0" destOrd="0" presId="urn:microsoft.com/office/officeart/2005/8/layout/process4"/>
    <dgm:cxn modelId="{A5705E96-DE2D-4D3B-9B08-EED8C636FD49}" type="presParOf" srcId="{5C192522-ED34-44D7-A77D-AFDF85AEB4A3}" destId="{9D0CBF15-2202-4425-801B-87CBBD0D5383}"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B0A97C-3CAC-40BF-978F-1110FB44EAFE}" type="doc">
      <dgm:prSet loTypeId="urn:microsoft.com/office/officeart/2009/layout/CircleArrowProcess" loCatId="process" qsTypeId="urn:microsoft.com/office/officeart/2005/8/quickstyle/simple4" qsCatId="simple" csTypeId="urn:microsoft.com/office/officeart/2005/8/colors/accent3_4" csCatId="accent3" phldr="1"/>
      <dgm:spPr/>
      <dgm:t>
        <a:bodyPr/>
        <a:lstStyle/>
        <a:p>
          <a:endParaRPr lang="zh-CN" altLang="en-US"/>
        </a:p>
      </dgm:t>
    </dgm:pt>
    <dgm:pt modelId="{D2ED24BA-76E9-497D-BA26-86A85D6FACCE}">
      <dgm:prSet phldrT="[文本]"/>
      <dgm:spPr/>
      <dgm:t>
        <a:bodyPr/>
        <a:lstStyle/>
        <a:p>
          <a:r>
            <a:rPr lang="en-US" altLang="zh-CN" dirty="0"/>
            <a:t>Trading Strategy</a:t>
          </a:r>
          <a:endParaRPr lang="zh-CN" altLang="en-US" dirty="0"/>
        </a:p>
      </dgm:t>
    </dgm:pt>
    <dgm:pt modelId="{E1145ED4-839C-4ACC-9506-A7324DA26377}" type="parTrans" cxnId="{349F6A14-BD2D-4E39-8464-B3C9D3097A59}">
      <dgm:prSet/>
      <dgm:spPr/>
      <dgm:t>
        <a:bodyPr/>
        <a:lstStyle/>
        <a:p>
          <a:endParaRPr lang="zh-CN" altLang="en-US"/>
        </a:p>
      </dgm:t>
    </dgm:pt>
    <dgm:pt modelId="{A8BE870A-39F7-4DDD-A84A-37642556C0D3}" type="sibTrans" cxnId="{349F6A14-BD2D-4E39-8464-B3C9D3097A59}">
      <dgm:prSet/>
      <dgm:spPr/>
      <dgm:t>
        <a:bodyPr/>
        <a:lstStyle/>
        <a:p>
          <a:endParaRPr lang="zh-CN" altLang="en-US"/>
        </a:p>
      </dgm:t>
    </dgm:pt>
    <dgm:pt modelId="{47958DAD-1578-4FA7-8EFC-977C9CCDA075}">
      <dgm:prSet phldrT="[文本]"/>
      <dgm:spPr/>
      <dgm:t>
        <a:bodyPr/>
        <a:lstStyle/>
        <a:p>
          <a:r>
            <a:rPr lang="en-US" altLang="zh-CN" dirty="0"/>
            <a:t>Optimization</a:t>
          </a:r>
          <a:endParaRPr lang="zh-CN" altLang="en-US" dirty="0"/>
        </a:p>
      </dgm:t>
    </dgm:pt>
    <dgm:pt modelId="{7390E2BD-8750-4375-A217-03BF0D250066}" type="parTrans" cxnId="{AC025CCE-6AF1-40BC-AE50-61E9B1BE409B}">
      <dgm:prSet/>
      <dgm:spPr/>
      <dgm:t>
        <a:bodyPr/>
        <a:lstStyle/>
        <a:p>
          <a:endParaRPr lang="zh-CN" altLang="en-US"/>
        </a:p>
      </dgm:t>
    </dgm:pt>
    <dgm:pt modelId="{1E4FDDE3-5EE0-4A75-9280-568E7020EB42}" type="sibTrans" cxnId="{AC025CCE-6AF1-40BC-AE50-61E9B1BE409B}">
      <dgm:prSet/>
      <dgm:spPr/>
      <dgm:t>
        <a:bodyPr/>
        <a:lstStyle/>
        <a:p>
          <a:endParaRPr lang="zh-CN" altLang="en-US"/>
        </a:p>
      </dgm:t>
    </dgm:pt>
    <dgm:pt modelId="{4AEAB31A-FD9B-46DA-A654-ADF8B90484A9}">
      <dgm:prSet phldrT="[文本]"/>
      <dgm:spPr/>
      <dgm:t>
        <a:bodyPr/>
        <a:lstStyle/>
        <a:p>
          <a:r>
            <a:rPr lang="en-US" altLang="zh-CN" dirty="0"/>
            <a:t>Sample Test </a:t>
          </a:r>
          <a:endParaRPr lang="zh-CN" altLang="en-US" dirty="0"/>
        </a:p>
      </dgm:t>
    </dgm:pt>
    <dgm:pt modelId="{625EBACA-14F8-4195-B382-58F0800350A2}" type="parTrans" cxnId="{963374D4-0A56-4DBD-9FD6-08A3AAE3C3B2}">
      <dgm:prSet/>
      <dgm:spPr/>
      <dgm:t>
        <a:bodyPr/>
        <a:lstStyle/>
        <a:p>
          <a:endParaRPr lang="zh-CN" altLang="en-US"/>
        </a:p>
      </dgm:t>
    </dgm:pt>
    <dgm:pt modelId="{EE0116F0-82EA-4C1A-BFA0-5DD0F4FCC53C}" type="sibTrans" cxnId="{963374D4-0A56-4DBD-9FD6-08A3AAE3C3B2}">
      <dgm:prSet/>
      <dgm:spPr/>
      <dgm:t>
        <a:bodyPr/>
        <a:lstStyle/>
        <a:p>
          <a:endParaRPr lang="zh-CN" altLang="en-US"/>
        </a:p>
      </dgm:t>
    </dgm:pt>
    <dgm:pt modelId="{EC700806-E1CD-40AF-AD0D-2E1684DE685E}" type="pres">
      <dgm:prSet presAssocID="{27B0A97C-3CAC-40BF-978F-1110FB44EAFE}" presName="Name0" presStyleCnt="0">
        <dgm:presLayoutVars>
          <dgm:chMax val="7"/>
          <dgm:chPref val="7"/>
          <dgm:dir/>
          <dgm:animLvl val="lvl"/>
        </dgm:presLayoutVars>
      </dgm:prSet>
      <dgm:spPr/>
    </dgm:pt>
    <dgm:pt modelId="{70D8998F-8F07-43F2-A682-66222043AF88}" type="pres">
      <dgm:prSet presAssocID="{D2ED24BA-76E9-497D-BA26-86A85D6FACCE}" presName="Accent1" presStyleCnt="0"/>
      <dgm:spPr/>
    </dgm:pt>
    <dgm:pt modelId="{FE91AEB2-F626-42DB-8BC3-C518BBD623F9}" type="pres">
      <dgm:prSet presAssocID="{D2ED24BA-76E9-497D-BA26-86A85D6FACCE}" presName="Accent" presStyleLbl="node1" presStyleIdx="0" presStyleCnt="3"/>
      <dgm:spPr/>
    </dgm:pt>
    <dgm:pt modelId="{086D70C1-E190-4634-A3EE-D787386DC247}" type="pres">
      <dgm:prSet presAssocID="{D2ED24BA-76E9-497D-BA26-86A85D6FACCE}" presName="Parent1" presStyleLbl="revTx" presStyleIdx="0" presStyleCnt="3" custLinFactNeighborY="-13197">
        <dgm:presLayoutVars>
          <dgm:chMax val="1"/>
          <dgm:chPref val="1"/>
          <dgm:bulletEnabled val="1"/>
        </dgm:presLayoutVars>
      </dgm:prSet>
      <dgm:spPr/>
    </dgm:pt>
    <dgm:pt modelId="{313124F2-62CC-4D6A-9324-EA8B0F0C4D3C}" type="pres">
      <dgm:prSet presAssocID="{47958DAD-1578-4FA7-8EFC-977C9CCDA075}" presName="Accent2" presStyleCnt="0"/>
      <dgm:spPr/>
    </dgm:pt>
    <dgm:pt modelId="{E7672726-594C-4E42-9DF2-81BE2C8E1986}" type="pres">
      <dgm:prSet presAssocID="{47958DAD-1578-4FA7-8EFC-977C9CCDA075}" presName="Accent" presStyleLbl="node1" presStyleIdx="1" presStyleCnt="3"/>
      <dgm:spPr/>
    </dgm:pt>
    <dgm:pt modelId="{9F181987-C4CA-44DA-8875-005036D319E1}" type="pres">
      <dgm:prSet presAssocID="{47958DAD-1578-4FA7-8EFC-977C9CCDA075}" presName="Parent2" presStyleLbl="revTx" presStyleIdx="1" presStyleCnt="3">
        <dgm:presLayoutVars>
          <dgm:chMax val="1"/>
          <dgm:chPref val="1"/>
          <dgm:bulletEnabled val="1"/>
        </dgm:presLayoutVars>
      </dgm:prSet>
      <dgm:spPr/>
    </dgm:pt>
    <dgm:pt modelId="{EDA81AB1-E1E7-4309-A69F-3ED00B1ED7A9}" type="pres">
      <dgm:prSet presAssocID="{4AEAB31A-FD9B-46DA-A654-ADF8B90484A9}" presName="Accent3" presStyleCnt="0"/>
      <dgm:spPr/>
    </dgm:pt>
    <dgm:pt modelId="{8BD97DDE-E6A8-470D-BC93-D195F23A8DE2}" type="pres">
      <dgm:prSet presAssocID="{4AEAB31A-FD9B-46DA-A654-ADF8B90484A9}" presName="Accent" presStyleLbl="node1" presStyleIdx="2" presStyleCnt="3"/>
      <dgm:spPr/>
    </dgm:pt>
    <dgm:pt modelId="{0145B39E-A046-48F5-BEF8-2692689FA53F}" type="pres">
      <dgm:prSet presAssocID="{4AEAB31A-FD9B-46DA-A654-ADF8B90484A9}" presName="Parent3" presStyleLbl="revTx" presStyleIdx="2" presStyleCnt="3">
        <dgm:presLayoutVars>
          <dgm:chMax val="1"/>
          <dgm:chPref val="1"/>
          <dgm:bulletEnabled val="1"/>
        </dgm:presLayoutVars>
      </dgm:prSet>
      <dgm:spPr/>
    </dgm:pt>
  </dgm:ptLst>
  <dgm:cxnLst>
    <dgm:cxn modelId="{349F6A14-BD2D-4E39-8464-B3C9D3097A59}" srcId="{27B0A97C-3CAC-40BF-978F-1110FB44EAFE}" destId="{D2ED24BA-76E9-497D-BA26-86A85D6FACCE}" srcOrd="0" destOrd="0" parTransId="{E1145ED4-839C-4ACC-9506-A7324DA26377}" sibTransId="{A8BE870A-39F7-4DDD-A84A-37642556C0D3}"/>
    <dgm:cxn modelId="{B8F18E3F-8D93-475A-B89D-D4D984ECD279}" type="presOf" srcId="{27B0A97C-3CAC-40BF-978F-1110FB44EAFE}" destId="{EC700806-E1CD-40AF-AD0D-2E1684DE685E}" srcOrd="0" destOrd="0" presId="urn:microsoft.com/office/officeart/2009/layout/CircleArrowProcess"/>
    <dgm:cxn modelId="{24976A4D-63CA-401C-A3EA-3A7A116DC12F}" type="presOf" srcId="{4AEAB31A-FD9B-46DA-A654-ADF8B90484A9}" destId="{0145B39E-A046-48F5-BEF8-2692689FA53F}" srcOrd="0" destOrd="0" presId="urn:microsoft.com/office/officeart/2009/layout/CircleArrowProcess"/>
    <dgm:cxn modelId="{1ABAE16F-4760-464E-8516-06DFF546B84E}" type="presOf" srcId="{D2ED24BA-76E9-497D-BA26-86A85D6FACCE}" destId="{086D70C1-E190-4634-A3EE-D787386DC247}" srcOrd="0" destOrd="0" presId="urn:microsoft.com/office/officeart/2009/layout/CircleArrowProcess"/>
    <dgm:cxn modelId="{3C7C2E76-2CC1-4056-B4A9-B4D14765C1F7}" type="presOf" srcId="{47958DAD-1578-4FA7-8EFC-977C9CCDA075}" destId="{9F181987-C4CA-44DA-8875-005036D319E1}" srcOrd="0" destOrd="0" presId="urn:microsoft.com/office/officeart/2009/layout/CircleArrowProcess"/>
    <dgm:cxn modelId="{AC025CCE-6AF1-40BC-AE50-61E9B1BE409B}" srcId="{27B0A97C-3CAC-40BF-978F-1110FB44EAFE}" destId="{47958DAD-1578-4FA7-8EFC-977C9CCDA075}" srcOrd="1" destOrd="0" parTransId="{7390E2BD-8750-4375-A217-03BF0D250066}" sibTransId="{1E4FDDE3-5EE0-4A75-9280-568E7020EB42}"/>
    <dgm:cxn modelId="{963374D4-0A56-4DBD-9FD6-08A3AAE3C3B2}" srcId="{27B0A97C-3CAC-40BF-978F-1110FB44EAFE}" destId="{4AEAB31A-FD9B-46DA-A654-ADF8B90484A9}" srcOrd="2" destOrd="0" parTransId="{625EBACA-14F8-4195-B382-58F0800350A2}" sibTransId="{EE0116F0-82EA-4C1A-BFA0-5DD0F4FCC53C}"/>
    <dgm:cxn modelId="{91756BAD-EDBB-40E5-9B8A-89B494A6276F}" type="presParOf" srcId="{EC700806-E1CD-40AF-AD0D-2E1684DE685E}" destId="{70D8998F-8F07-43F2-A682-66222043AF88}" srcOrd="0" destOrd="0" presId="urn:microsoft.com/office/officeart/2009/layout/CircleArrowProcess"/>
    <dgm:cxn modelId="{9490B6F7-624D-49D7-A841-DC5EB9A972EE}" type="presParOf" srcId="{70D8998F-8F07-43F2-A682-66222043AF88}" destId="{FE91AEB2-F626-42DB-8BC3-C518BBD623F9}" srcOrd="0" destOrd="0" presId="urn:microsoft.com/office/officeart/2009/layout/CircleArrowProcess"/>
    <dgm:cxn modelId="{DFF11D07-E6AA-4AF2-9140-F0B086020AFA}" type="presParOf" srcId="{EC700806-E1CD-40AF-AD0D-2E1684DE685E}" destId="{086D70C1-E190-4634-A3EE-D787386DC247}" srcOrd="1" destOrd="0" presId="urn:microsoft.com/office/officeart/2009/layout/CircleArrowProcess"/>
    <dgm:cxn modelId="{8163F4AC-AFCC-4779-A129-972E3C7E94E3}" type="presParOf" srcId="{EC700806-E1CD-40AF-AD0D-2E1684DE685E}" destId="{313124F2-62CC-4D6A-9324-EA8B0F0C4D3C}" srcOrd="2" destOrd="0" presId="urn:microsoft.com/office/officeart/2009/layout/CircleArrowProcess"/>
    <dgm:cxn modelId="{F85DDF58-5FDE-4289-AB2B-C772C19B649E}" type="presParOf" srcId="{313124F2-62CC-4D6A-9324-EA8B0F0C4D3C}" destId="{E7672726-594C-4E42-9DF2-81BE2C8E1986}" srcOrd="0" destOrd="0" presId="urn:microsoft.com/office/officeart/2009/layout/CircleArrowProcess"/>
    <dgm:cxn modelId="{A52EEE24-9165-4D03-93AC-96CDB9B4824D}" type="presParOf" srcId="{EC700806-E1CD-40AF-AD0D-2E1684DE685E}" destId="{9F181987-C4CA-44DA-8875-005036D319E1}" srcOrd="3" destOrd="0" presId="urn:microsoft.com/office/officeart/2009/layout/CircleArrowProcess"/>
    <dgm:cxn modelId="{3E009BC2-CEE6-44E0-AEFC-67A266344533}" type="presParOf" srcId="{EC700806-E1CD-40AF-AD0D-2E1684DE685E}" destId="{EDA81AB1-E1E7-4309-A69F-3ED00B1ED7A9}" srcOrd="4" destOrd="0" presId="urn:microsoft.com/office/officeart/2009/layout/CircleArrowProcess"/>
    <dgm:cxn modelId="{7BCEC94E-8329-4C96-818A-FFB39533C6F9}" type="presParOf" srcId="{EDA81AB1-E1E7-4309-A69F-3ED00B1ED7A9}" destId="{8BD97DDE-E6A8-470D-BC93-D195F23A8DE2}" srcOrd="0" destOrd="0" presId="urn:microsoft.com/office/officeart/2009/layout/CircleArrowProcess"/>
    <dgm:cxn modelId="{3E055D4D-DA26-4DD8-B06B-7ADF4F1E1AE8}" type="presParOf" srcId="{EC700806-E1CD-40AF-AD0D-2E1684DE685E}" destId="{0145B39E-A046-48F5-BEF8-2692689FA53F}"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7645B-0703-9845-B5C6-5C15400D495A}">
      <dsp:nvSpPr>
        <dsp:cNvPr id="0" name=""/>
        <dsp:cNvSpPr/>
      </dsp:nvSpPr>
      <dsp:spPr>
        <a:xfrm>
          <a:off x="-4232764" y="-649439"/>
          <a:ext cx="5043295" cy="5043295"/>
        </a:xfrm>
        <a:prstGeom prst="blockArc">
          <a:avLst>
            <a:gd name="adj1" fmla="val 18900000"/>
            <a:gd name="adj2" fmla="val 2700000"/>
            <a:gd name="adj3" fmla="val 428"/>
          </a:avLst>
        </a:prstGeom>
        <a:noFill/>
        <a:ln w="25400" cap="flat" cmpd="sng" algn="ctr">
          <a:solidFill>
            <a:schemeClr val="accent3">
              <a:tint val="9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E524DDA-0068-48A7-B454-27FB0B070AA4}">
      <dsp:nvSpPr>
        <dsp:cNvPr id="0" name=""/>
        <dsp:cNvSpPr/>
      </dsp:nvSpPr>
      <dsp:spPr>
        <a:xfrm>
          <a:off x="302959" y="197180"/>
          <a:ext cx="5995572" cy="394212"/>
        </a:xfrm>
        <a:prstGeom prst="rect">
          <a:avLst/>
        </a:prstGeom>
        <a:solidFill>
          <a:schemeClr val="accent3">
            <a:shade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2906"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1"/>
              </a:solidFill>
            </a:rPr>
            <a:t>MARKET</a:t>
          </a:r>
          <a:r>
            <a:rPr lang="en-US" sz="1500" kern="1200" baseline="0" dirty="0">
              <a:solidFill>
                <a:schemeClr val="tx1"/>
              </a:solidFill>
            </a:rPr>
            <a:t> OVERVIEW</a:t>
          </a:r>
          <a:endParaRPr lang="en-US" sz="1500" kern="1200" dirty="0">
            <a:solidFill>
              <a:schemeClr val="tx1"/>
            </a:solidFill>
          </a:endParaRPr>
        </a:p>
      </dsp:txBody>
      <dsp:txXfrm>
        <a:off x="302959" y="197180"/>
        <a:ext cx="5995572" cy="394212"/>
      </dsp:txXfrm>
    </dsp:sp>
    <dsp:sp modelId="{733FB913-2E1C-C74A-B657-66F037771BC4}">
      <dsp:nvSpPr>
        <dsp:cNvPr id="0" name=""/>
        <dsp:cNvSpPr/>
      </dsp:nvSpPr>
      <dsp:spPr>
        <a:xfrm>
          <a:off x="56576" y="147904"/>
          <a:ext cx="492765" cy="49276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3C158E4-29FC-4733-BFDF-509D7D918D51}">
      <dsp:nvSpPr>
        <dsp:cNvPr id="0" name=""/>
        <dsp:cNvSpPr/>
      </dsp:nvSpPr>
      <dsp:spPr>
        <a:xfrm>
          <a:off x="627225" y="788424"/>
          <a:ext cx="5671306" cy="394212"/>
        </a:xfrm>
        <a:prstGeom prst="rect">
          <a:avLst/>
        </a:prstGeom>
        <a:solidFill>
          <a:schemeClr val="accent3">
            <a:shade val="50000"/>
            <a:hueOff val="0"/>
            <a:satOff val="0"/>
            <a:lumOff val="882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2906"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1"/>
              </a:solidFill>
            </a:rPr>
            <a:t>STATISTICAL</a:t>
          </a:r>
          <a:r>
            <a:rPr lang="en-US" sz="1500" kern="1200" baseline="0" dirty="0">
              <a:solidFill>
                <a:schemeClr val="tx1"/>
              </a:solidFill>
            </a:rPr>
            <a:t> TESTING &amp; TREND FOLLOWING STRATEGY </a:t>
          </a:r>
          <a:endParaRPr lang="en-US" sz="1500" kern="1200" dirty="0">
            <a:solidFill>
              <a:schemeClr val="tx1"/>
            </a:solidFill>
          </a:endParaRPr>
        </a:p>
      </dsp:txBody>
      <dsp:txXfrm>
        <a:off x="627225" y="788424"/>
        <a:ext cx="5671306" cy="394212"/>
      </dsp:txXfrm>
    </dsp:sp>
    <dsp:sp modelId="{220EA660-AC74-EA4E-9066-AA80C6F0B653}">
      <dsp:nvSpPr>
        <dsp:cNvPr id="0" name=""/>
        <dsp:cNvSpPr/>
      </dsp:nvSpPr>
      <dsp:spPr>
        <a:xfrm>
          <a:off x="380843" y="739147"/>
          <a:ext cx="492765" cy="49276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FCA274D-3499-4373-963E-44648990C3AC}">
      <dsp:nvSpPr>
        <dsp:cNvPr id="0" name=""/>
        <dsp:cNvSpPr/>
      </dsp:nvSpPr>
      <dsp:spPr>
        <a:xfrm>
          <a:off x="775504" y="1379667"/>
          <a:ext cx="5523027" cy="394212"/>
        </a:xfrm>
        <a:prstGeom prst="rect">
          <a:avLst/>
        </a:prstGeom>
        <a:solidFill>
          <a:schemeClr val="accent3">
            <a:shade val="50000"/>
            <a:hueOff val="0"/>
            <a:satOff val="0"/>
            <a:lumOff val="1764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2906"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1"/>
              </a:solidFill>
            </a:rPr>
            <a:t>IMPLEMENTATION DETAILS</a:t>
          </a:r>
        </a:p>
      </dsp:txBody>
      <dsp:txXfrm>
        <a:off x="775504" y="1379667"/>
        <a:ext cx="5523027" cy="394212"/>
      </dsp:txXfrm>
    </dsp:sp>
    <dsp:sp modelId="{B8E7BEFC-9147-C84B-A07E-D01626D1799B}">
      <dsp:nvSpPr>
        <dsp:cNvPr id="0" name=""/>
        <dsp:cNvSpPr/>
      </dsp:nvSpPr>
      <dsp:spPr>
        <a:xfrm>
          <a:off x="529122" y="1330391"/>
          <a:ext cx="492765" cy="49276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C6BF32E4-A030-4C8D-9A20-FE64E2BCF50E}">
      <dsp:nvSpPr>
        <dsp:cNvPr id="0" name=""/>
        <dsp:cNvSpPr/>
      </dsp:nvSpPr>
      <dsp:spPr>
        <a:xfrm>
          <a:off x="775504" y="1970536"/>
          <a:ext cx="5523027" cy="394212"/>
        </a:xfrm>
        <a:prstGeom prst="rect">
          <a:avLst/>
        </a:prstGeom>
        <a:solidFill>
          <a:schemeClr val="accent3">
            <a:shade val="50000"/>
            <a:hueOff val="0"/>
            <a:satOff val="0"/>
            <a:lumOff val="2646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2906"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1"/>
              </a:solidFill>
            </a:rPr>
            <a:t>STRATEGY &amp; OPTIMIZATION</a:t>
          </a:r>
        </a:p>
      </dsp:txBody>
      <dsp:txXfrm>
        <a:off x="775504" y="1970536"/>
        <a:ext cx="5523027" cy="394212"/>
      </dsp:txXfrm>
    </dsp:sp>
    <dsp:sp modelId="{71E11243-B5F9-514E-80CA-BE444C07EA46}">
      <dsp:nvSpPr>
        <dsp:cNvPr id="0" name=""/>
        <dsp:cNvSpPr/>
      </dsp:nvSpPr>
      <dsp:spPr>
        <a:xfrm>
          <a:off x="529122" y="1921259"/>
          <a:ext cx="492765" cy="49276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5C0E587-F94D-48C3-B7D6-EA4ECF4DAFC8}">
      <dsp:nvSpPr>
        <dsp:cNvPr id="0" name=""/>
        <dsp:cNvSpPr/>
      </dsp:nvSpPr>
      <dsp:spPr>
        <a:xfrm>
          <a:off x="627225" y="2561779"/>
          <a:ext cx="5671306" cy="394212"/>
        </a:xfrm>
        <a:prstGeom prst="rect">
          <a:avLst/>
        </a:prstGeom>
        <a:solidFill>
          <a:schemeClr val="accent3">
            <a:shade val="50000"/>
            <a:hueOff val="0"/>
            <a:satOff val="0"/>
            <a:lumOff val="1764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2906"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1"/>
              </a:solidFill>
            </a:rPr>
            <a:t>RISK, RETURN &amp; OTHER RESULTS</a:t>
          </a:r>
        </a:p>
      </dsp:txBody>
      <dsp:txXfrm>
        <a:off x="627225" y="2561779"/>
        <a:ext cx="5671306" cy="394212"/>
      </dsp:txXfrm>
    </dsp:sp>
    <dsp:sp modelId="{AFC1A9D6-863F-4B48-8B6F-2B75F6DBE81E}">
      <dsp:nvSpPr>
        <dsp:cNvPr id="0" name=""/>
        <dsp:cNvSpPr/>
      </dsp:nvSpPr>
      <dsp:spPr>
        <a:xfrm>
          <a:off x="380843" y="2512503"/>
          <a:ext cx="492765" cy="49276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4473B74-B90E-48D5-B645-7CB0DFEFA2CF}">
      <dsp:nvSpPr>
        <dsp:cNvPr id="0" name=""/>
        <dsp:cNvSpPr/>
      </dsp:nvSpPr>
      <dsp:spPr>
        <a:xfrm>
          <a:off x="302959" y="3153022"/>
          <a:ext cx="5995572" cy="394212"/>
        </a:xfrm>
        <a:prstGeom prst="rect">
          <a:avLst/>
        </a:prstGeom>
        <a:solidFill>
          <a:schemeClr val="accent3">
            <a:shade val="50000"/>
            <a:hueOff val="0"/>
            <a:satOff val="0"/>
            <a:lumOff val="882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12906"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1"/>
              </a:solidFill>
            </a:rPr>
            <a:t>CONCLUSION</a:t>
          </a:r>
        </a:p>
      </dsp:txBody>
      <dsp:txXfrm>
        <a:off x="302959" y="3153022"/>
        <a:ext cx="5995572" cy="394212"/>
      </dsp:txXfrm>
    </dsp:sp>
    <dsp:sp modelId="{6C7B9C49-99C9-BE45-8F25-0FE0A72E45D5}">
      <dsp:nvSpPr>
        <dsp:cNvPr id="0" name=""/>
        <dsp:cNvSpPr/>
      </dsp:nvSpPr>
      <dsp:spPr>
        <a:xfrm>
          <a:off x="56576" y="3103746"/>
          <a:ext cx="492765" cy="492765"/>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575CF-2E26-4E4C-8860-C2728FEEFC3A}">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268AD4-E643-4715-A49E-A3FCD9065DEB}">
      <dsp:nvSpPr>
        <dsp:cNvPr id="0" name=""/>
        <dsp:cNvSpPr/>
      </dsp:nvSpPr>
      <dsp:spPr>
        <a:xfrm>
          <a:off x="564979" y="406400"/>
          <a:ext cx="4996457" cy="812800"/>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bg1"/>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645160"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dirty="0"/>
            <a:t>The shorter interval returns trend within the duration of the longer interval</a:t>
          </a:r>
          <a:endParaRPr lang="zh-CN" altLang="en-US" sz="1800" kern="1200" dirty="0"/>
        </a:p>
      </dsp:txBody>
      <dsp:txXfrm>
        <a:off x="564979" y="406400"/>
        <a:ext cx="4996457" cy="812800"/>
      </dsp:txXfrm>
    </dsp:sp>
    <dsp:sp modelId="{27821DFB-1568-48B5-BC84-170A412E02BC}">
      <dsp:nvSpPr>
        <dsp:cNvPr id="0" name=""/>
        <dsp:cNvSpPr/>
      </dsp:nvSpPr>
      <dsp:spPr>
        <a:xfrm>
          <a:off x="56979" y="288036"/>
          <a:ext cx="1016000" cy="1016000"/>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3">
              <a:shade val="50000"/>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04686441-F33B-4FD7-8017-57E81AF3A5B1}">
      <dsp:nvSpPr>
        <dsp:cNvPr id="0" name=""/>
        <dsp:cNvSpPr/>
      </dsp:nvSpPr>
      <dsp:spPr>
        <a:xfrm>
          <a:off x="860432" y="1625599"/>
          <a:ext cx="4701004" cy="812800"/>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bg1"/>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645160"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dirty="0"/>
            <a:t>Random Walk</a:t>
          </a:r>
          <a:endParaRPr lang="zh-CN" altLang="en-US" sz="1800" kern="1200" dirty="0"/>
        </a:p>
      </dsp:txBody>
      <dsp:txXfrm>
        <a:off x="860432" y="1625599"/>
        <a:ext cx="4701004" cy="812800"/>
      </dsp:txXfrm>
    </dsp:sp>
    <dsp:sp modelId="{3EB0386D-0C67-4575-BC9B-315E7F9A3D45}">
      <dsp:nvSpPr>
        <dsp:cNvPr id="0" name=""/>
        <dsp:cNvSpPr/>
      </dsp:nvSpPr>
      <dsp:spPr>
        <a:xfrm>
          <a:off x="352432" y="1523999"/>
          <a:ext cx="1016000" cy="1016000"/>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3">
              <a:shade val="50000"/>
              <a:hueOff val="0"/>
              <a:satOff val="0"/>
              <a:lumOff val="17643"/>
              <a:alphaOff val="0"/>
            </a:schemeClr>
          </a:solidFill>
          <a:prstDash val="solid"/>
        </a:ln>
        <a:effectLst/>
      </dsp:spPr>
      <dsp:style>
        <a:lnRef idx="1">
          <a:scrgbClr r="0" g="0" b="0"/>
        </a:lnRef>
        <a:fillRef idx="2">
          <a:scrgbClr r="0" g="0" b="0"/>
        </a:fillRef>
        <a:effectRef idx="0">
          <a:scrgbClr r="0" g="0" b="0"/>
        </a:effectRef>
        <a:fontRef idx="minor"/>
      </dsp:style>
    </dsp:sp>
    <dsp:sp modelId="{73CC6D7F-74F7-4D95-B2B7-C6D253B3CDC3}">
      <dsp:nvSpPr>
        <dsp:cNvPr id="0" name=""/>
        <dsp:cNvSpPr/>
      </dsp:nvSpPr>
      <dsp:spPr>
        <a:xfrm>
          <a:off x="564979" y="2844800"/>
          <a:ext cx="4996457" cy="812800"/>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bg1"/>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4"/>
        </a:lnRef>
        <a:fillRef idx="2">
          <a:schemeClr val="accent4"/>
        </a:fillRef>
        <a:effectRef idx="1">
          <a:schemeClr val="accent4"/>
        </a:effectRef>
        <a:fontRef idx="minor">
          <a:schemeClr val="dk1"/>
        </a:fontRef>
      </dsp:style>
      <dsp:txBody>
        <a:bodyPr spcFirstLastPara="0" vert="horz" wrap="square" lIns="645160"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dirty="0"/>
            <a:t>The shorter interval returns tend toward mean reversion within the duration of the longer interval</a:t>
          </a:r>
          <a:endParaRPr lang="zh-CN" altLang="en-US" sz="1800" kern="1200" dirty="0"/>
        </a:p>
      </dsp:txBody>
      <dsp:txXfrm>
        <a:off x="564979" y="2844800"/>
        <a:ext cx="4996457" cy="812800"/>
      </dsp:txXfrm>
    </dsp:sp>
    <dsp:sp modelId="{60CAE20A-3E4B-4780-959E-42BBDBDD3631}">
      <dsp:nvSpPr>
        <dsp:cNvPr id="0" name=""/>
        <dsp:cNvSpPr/>
      </dsp:nvSpPr>
      <dsp:spPr>
        <a:xfrm>
          <a:off x="56979" y="2743200"/>
          <a:ext cx="1016000" cy="1016000"/>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3">
              <a:shade val="50000"/>
              <a:hueOff val="0"/>
              <a:satOff val="0"/>
              <a:lumOff val="17643"/>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282DF5-C896-4072-A42D-0FEC0FAF1B18}">
      <dsp:nvSpPr>
        <dsp:cNvPr id="0" name=""/>
        <dsp:cNvSpPr/>
      </dsp:nvSpPr>
      <dsp:spPr>
        <a:xfrm>
          <a:off x="0" y="3489565"/>
          <a:ext cx="6936432" cy="572492"/>
        </a:xfrm>
        <a:prstGeom prst="rect">
          <a:avLst/>
        </a:prstGeom>
        <a:solidFill>
          <a:schemeClr val="accent3">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Optimization </a:t>
          </a:r>
          <a:r>
            <a:rPr lang="en-US" altLang="zh-CN" sz="1100" kern="1200" dirty="0" err="1"/>
            <a:t>Funcion</a:t>
          </a:r>
          <a:r>
            <a:rPr lang="en-US" altLang="zh-CN" sz="1100" kern="1200" dirty="0"/>
            <a:t> </a:t>
          </a:r>
          <a:endParaRPr lang="zh-CN" altLang="en-US" sz="1100" kern="1200" dirty="0"/>
        </a:p>
      </dsp:txBody>
      <dsp:txXfrm>
        <a:off x="0" y="3489565"/>
        <a:ext cx="6936432" cy="309145"/>
      </dsp:txXfrm>
    </dsp:sp>
    <dsp:sp modelId="{4E0FD51B-7B2B-4270-AAF2-C385F251519A}">
      <dsp:nvSpPr>
        <dsp:cNvPr id="0" name=""/>
        <dsp:cNvSpPr/>
      </dsp:nvSpPr>
      <dsp:spPr>
        <a:xfrm>
          <a:off x="0" y="3787261"/>
          <a:ext cx="6936432" cy="263346"/>
        </a:xfrm>
        <a:prstGeom prst="rect">
          <a:avLst/>
        </a:prstGeom>
        <a:solidFill>
          <a:schemeClr val="accent3">
            <a:alpha val="90000"/>
            <a:tint val="55000"/>
            <a:hueOff val="0"/>
            <a:satOff val="0"/>
            <a:lumOff val="0"/>
            <a:alphaOff val="0"/>
          </a:schemeClr>
        </a:solidFill>
        <a:ln w="25400" cap="flat" cmpd="sng" algn="ctr">
          <a:solidFill>
            <a:schemeClr val="accent3">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endParaRPr lang="zh-CN" altLang="en-US" sz="1100" kern="1200" dirty="0"/>
        </a:p>
      </dsp:txBody>
      <dsp:txXfrm>
        <a:off x="0" y="3787261"/>
        <a:ext cx="6936432" cy="263346"/>
      </dsp:txXfrm>
    </dsp:sp>
    <dsp:sp modelId="{855B1E64-5DA0-4581-B27E-97AC2BE1D4AC}">
      <dsp:nvSpPr>
        <dsp:cNvPr id="0" name=""/>
        <dsp:cNvSpPr/>
      </dsp:nvSpPr>
      <dsp:spPr>
        <a:xfrm rot="10800000">
          <a:off x="0" y="2617659"/>
          <a:ext cx="6936432" cy="880492"/>
        </a:xfrm>
        <a:prstGeom prst="upArrowCallout">
          <a:avLst/>
        </a:prstGeom>
        <a:solidFill>
          <a:schemeClr val="accent3">
            <a:shade val="50000"/>
            <a:hueOff val="0"/>
            <a:satOff val="0"/>
            <a:lumOff val="105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Stop Percentage</a:t>
          </a:r>
          <a:endParaRPr lang="zh-CN" altLang="en-US" sz="1100" kern="1200" dirty="0"/>
        </a:p>
      </dsp:txBody>
      <dsp:txXfrm rot="-10800000">
        <a:off x="0" y="2617659"/>
        <a:ext cx="6936432" cy="309053"/>
      </dsp:txXfrm>
    </dsp:sp>
    <dsp:sp modelId="{CBF80661-A804-4009-B1B3-C54A05C9D3CA}">
      <dsp:nvSpPr>
        <dsp:cNvPr id="0" name=""/>
        <dsp:cNvSpPr/>
      </dsp:nvSpPr>
      <dsp:spPr>
        <a:xfrm>
          <a:off x="0" y="2926712"/>
          <a:ext cx="3468215" cy="263267"/>
        </a:xfrm>
        <a:prstGeom prst="rect">
          <a:avLst/>
        </a:prstGeom>
        <a:solidFill>
          <a:schemeClr val="accent3">
            <a:alpha val="90000"/>
            <a:tint val="55000"/>
            <a:hueOff val="0"/>
            <a:satOff val="0"/>
            <a:lumOff val="0"/>
            <a:alphaOff val="0"/>
          </a:schemeClr>
        </a:solidFill>
        <a:ln w="25400" cap="flat" cmpd="sng" algn="ctr">
          <a:solidFill>
            <a:schemeClr val="accent3">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endParaRPr lang="zh-CN" altLang="en-US" sz="1100" kern="1200" dirty="0"/>
        </a:p>
      </dsp:txBody>
      <dsp:txXfrm>
        <a:off x="0" y="2926712"/>
        <a:ext cx="3468215" cy="263267"/>
      </dsp:txXfrm>
    </dsp:sp>
    <dsp:sp modelId="{45F92CBE-4AB3-497E-8214-A9BBC0A9BEDE}">
      <dsp:nvSpPr>
        <dsp:cNvPr id="0" name=""/>
        <dsp:cNvSpPr/>
      </dsp:nvSpPr>
      <dsp:spPr>
        <a:xfrm>
          <a:off x="3468216" y="2926712"/>
          <a:ext cx="3468215" cy="263267"/>
        </a:xfrm>
        <a:prstGeom prst="rect">
          <a:avLst/>
        </a:prstGeom>
        <a:solidFill>
          <a:schemeClr val="accent3">
            <a:alpha val="90000"/>
            <a:tint val="55000"/>
            <a:hueOff val="0"/>
            <a:satOff val="0"/>
            <a:lumOff val="0"/>
            <a:alphaOff val="0"/>
          </a:schemeClr>
        </a:solidFill>
        <a:ln w="25400" cap="flat" cmpd="sng" algn="ctr">
          <a:solidFill>
            <a:schemeClr val="accent3">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endParaRPr lang="zh-CN" altLang="en-US" sz="1100" kern="1200" dirty="0"/>
        </a:p>
      </dsp:txBody>
      <dsp:txXfrm>
        <a:off x="3468216" y="2926712"/>
        <a:ext cx="3468215" cy="263267"/>
      </dsp:txXfrm>
    </dsp:sp>
    <dsp:sp modelId="{CBE746E7-F731-4B80-9FE9-41DF78DFA2B3}">
      <dsp:nvSpPr>
        <dsp:cNvPr id="0" name=""/>
        <dsp:cNvSpPr/>
      </dsp:nvSpPr>
      <dsp:spPr>
        <a:xfrm rot="10800000">
          <a:off x="0" y="1745753"/>
          <a:ext cx="6936432" cy="880492"/>
        </a:xfrm>
        <a:prstGeom prst="upArrowCallou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Channel Length </a:t>
          </a:r>
          <a:endParaRPr lang="zh-CN" altLang="en-US" sz="1100" kern="1200" dirty="0"/>
        </a:p>
      </dsp:txBody>
      <dsp:txXfrm rot="-10800000">
        <a:off x="0" y="1745753"/>
        <a:ext cx="6936432" cy="309053"/>
      </dsp:txXfrm>
    </dsp:sp>
    <dsp:sp modelId="{06892328-BF45-4348-8EC4-3F36E23747F3}">
      <dsp:nvSpPr>
        <dsp:cNvPr id="0" name=""/>
        <dsp:cNvSpPr/>
      </dsp:nvSpPr>
      <dsp:spPr>
        <a:xfrm>
          <a:off x="0" y="2054806"/>
          <a:ext cx="3468215" cy="263267"/>
        </a:xfrm>
        <a:prstGeom prst="rect">
          <a:avLst/>
        </a:prstGeom>
        <a:solidFill>
          <a:schemeClr val="accent3">
            <a:alpha val="90000"/>
            <a:tint val="55000"/>
            <a:hueOff val="0"/>
            <a:satOff val="0"/>
            <a:lumOff val="0"/>
            <a:alphaOff val="0"/>
          </a:schemeClr>
        </a:solidFill>
        <a:ln w="25400" cap="flat" cmpd="sng" algn="ctr">
          <a:solidFill>
            <a:schemeClr val="accent3">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endParaRPr lang="zh-CN" altLang="en-US" sz="1100" kern="1200" dirty="0"/>
        </a:p>
      </dsp:txBody>
      <dsp:txXfrm>
        <a:off x="0" y="2054806"/>
        <a:ext cx="3468215" cy="263267"/>
      </dsp:txXfrm>
    </dsp:sp>
    <dsp:sp modelId="{ED1E9771-D963-4E19-979B-3FB84F66D1E2}">
      <dsp:nvSpPr>
        <dsp:cNvPr id="0" name=""/>
        <dsp:cNvSpPr/>
      </dsp:nvSpPr>
      <dsp:spPr>
        <a:xfrm>
          <a:off x="3468216" y="2054806"/>
          <a:ext cx="3468215" cy="263267"/>
        </a:xfrm>
        <a:prstGeom prst="rect">
          <a:avLst/>
        </a:prstGeom>
        <a:solidFill>
          <a:schemeClr val="accent3">
            <a:alpha val="90000"/>
            <a:tint val="55000"/>
            <a:hueOff val="0"/>
            <a:satOff val="0"/>
            <a:lumOff val="0"/>
            <a:alphaOff val="0"/>
          </a:schemeClr>
        </a:solidFill>
        <a:ln w="25400" cap="flat" cmpd="sng" algn="ctr">
          <a:solidFill>
            <a:schemeClr val="accent3">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endParaRPr lang="zh-CN" altLang="en-US" sz="1100" kern="1200" dirty="0"/>
        </a:p>
      </dsp:txBody>
      <dsp:txXfrm>
        <a:off x="3468216" y="2054806"/>
        <a:ext cx="3468215" cy="263267"/>
      </dsp:txXfrm>
    </dsp:sp>
    <dsp:sp modelId="{BF0845D9-6577-4A7E-90BA-D8A1A4C485D8}">
      <dsp:nvSpPr>
        <dsp:cNvPr id="0" name=""/>
        <dsp:cNvSpPr/>
      </dsp:nvSpPr>
      <dsp:spPr>
        <a:xfrm rot="10800000">
          <a:off x="0" y="873848"/>
          <a:ext cx="6936432" cy="880492"/>
        </a:xfrm>
        <a:prstGeom prst="upArrowCallou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Slippage</a:t>
          </a:r>
          <a:endParaRPr lang="zh-CN" altLang="en-US" sz="1100" kern="1200" dirty="0"/>
        </a:p>
      </dsp:txBody>
      <dsp:txXfrm rot="-10800000">
        <a:off x="0" y="873848"/>
        <a:ext cx="6936432" cy="309053"/>
      </dsp:txXfrm>
    </dsp:sp>
    <dsp:sp modelId="{10EA6FA1-861E-454F-9F3B-D9D2735E66B7}">
      <dsp:nvSpPr>
        <dsp:cNvPr id="0" name=""/>
        <dsp:cNvSpPr/>
      </dsp:nvSpPr>
      <dsp:spPr>
        <a:xfrm>
          <a:off x="0" y="1182901"/>
          <a:ext cx="3468215" cy="263267"/>
        </a:xfrm>
        <a:prstGeom prst="rect">
          <a:avLst/>
        </a:prstGeom>
        <a:solidFill>
          <a:schemeClr val="accent3">
            <a:alpha val="90000"/>
            <a:tint val="55000"/>
            <a:hueOff val="0"/>
            <a:satOff val="0"/>
            <a:lumOff val="0"/>
            <a:alphaOff val="0"/>
          </a:schemeClr>
        </a:solidFill>
        <a:ln w="25400" cap="flat" cmpd="sng" algn="ctr">
          <a:solidFill>
            <a:schemeClr val="accent3">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Yen:</a:t>
          </a:r>
          <a:endParaRPr lang="zh-CN" altLang="en-US" sz="1100" kern="1200" dirty="0"/>
        </a:p>
      </dsp:txBody>
      <dsp:txXfrm>
        <a:off x="0" y="1182901"/>
        <a:ext cx="3468215" cy="263267"/>
      </dsp:txXfrm>
    </dsp:sp>
    <dsp:sp modelId="{7B3C7FBC-1F34-4474-99E2-492B2505CC9A}">
      <dsp:nvSpPr>
        <dsp:cNvPr id="0" name=""/>
        <dsp:cNvSpPr/>
      </dsp:nvSpPr>
      <dsp:spPr>
        <a:xfrm>
          <a:off x="3468216" y="1182901"/>
          <a:ext cx="3468215" cy="263267"/>
        </a:xfrm>
        <a:prstGeom prst="rect">
          <a:avLst/>
        </a:prstGeom>
        <a:solidFill>
          <a:schemeClr val="accent3">
            <a:alpha val="90000"/>
            <a:tint val="55000"/>
            <a:hueOff val="0"/>
            <a:satOff val="0"/>
            <a:lumOff val="0"/>
            <a:alphaOff val="0"/>
          </a:schemeClr>
        </a:solidFill>
        <a:ln w="25400" cap="flat" cmpd="sng" algn="ctr">
          <a:solidFill>
            <a:schemeClr val="accent3">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XB:</a:t>
          </a:r>
          <a:endParaRPr lang="zh-CN" altLang="en-US" sz="1100" kern="1200" dirty="0"/>
        </a:p>
      </dsp:txBody>
      <dsp:txXfrm>
        <a:off x="3468216" y="1182901"/>
        <a:ext cx="3468215" cy="263267"/>
      </dsp:txXfrm>
    </dsp:sp>
    <dsp:sp modelId="{AB76B921-2990-43A3-AF7C-2945BDBD0505}">
      <dsp:nvSpPr>
        <dsp:cNvPr id="0" name=""/>
        <dsp:cNvSpPr/>
      </dsp:nvSpPr>
      <dsp:spPr>
        <a:xfrm rot="10800000">
          <a:off x="0" y="1942"/>
          <a:ext cx="6936432" cy="880492"/>
        </a:xfrm>
        <a:prstGeom prst="upArrowCallou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Data </a:t>
          </a:r>
          <a:endParaRPr lang="zh-CN" altLang="en-US" sz="1100" kern="1200" dirty="0"/>
        </a:p>
      </dsp:txBody>
      <dsp:txXfrm rot="-10800000">
        <a:off x="0" y="1942"/>
        <a:ext cx="6936432" cy="309053"/>
      </dsp:txXfrm>
    </dsp:sp>
    <dsp:sp modelId="{A3A1D6B3-D126-46DA-801A-407BAFB1DD67}">
      <dsp:nvSpPr>
        <dsp:cNvPr id="0" name=""/>
        <dsp:cNvSpPr/>
      </dsp:nvSpPr>
      <dsp:spPr>
        <a:xfrm>
          <a:off x="0" y="310995"/>
          <a:ext cx="3468215" cy="263267"/>
        </a:xfrm>
        <a:prstGeom prst="rect">
          <a:avLst/>
        </a:prstGeom>
        <a:solidFill>
          <a:schemeClr val="accent3">
            <a:alpha val="90000"/>
            <a:tint val="55000"/>
            <a:hueOff val="0"/>
            <a:satOff val="0"/>
            <a:lumOff val="0"/>
            <a:alphaOff val="0"/>
          </a:schemeClr>
        </a:solidFill>
        <a:ln w="25400" cap="flat" cmpd="sng" algn="ctr">
          <a:solidFill>
            <a:schemeClr val="accent3">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altLang="zh-CN" sz="1100" kern="1200"/>
            <a:t>Ye</a:t>
          </a:r>
          <a:endParaRPr lang="zh-CN" altLang="en-US" sz="1100" kern="1200" dirty="0"/>
        </a:p>
      </dsp:txBody>
      <dsp:txXfrm>
        <a:off x="0" y="310995"/>
        <a:ext cx="3468215" cy="263267"/>
      </dsp:txXfrm>
    </dsp:sp>
    <dsp:sp modelId="{9D0CBF15-2202-4425-801B-87CBBD0D5383}">
      <dsp:nvSpPr>
        <dsp:cNvPr id="0" name=""/>
        <dsp:cNvSpPr/>
      </dsp:nvSpPr>
      <dsp:spPr>
        <a:xfrm>
          <a:off x="3468216" y="310995"/>
          <a:ext cx="3468215" cy="263267"/>
        </a:xfrm>
        <a:prstGeom prst="rect">
          <a:avLst/>
        </a:prstGeom>
        <a:solidFill>
          <a:schemeClr val="accent3">
            <a:alpha val="90000"/>
            <a:tint val="55000"/>
            <a:hueOff val="0"/>
            <a:satOff val="0"/>
            <a:lumOff val="0"/>
            <a:alphaOff val="0"/>
          </a:schemeClr>
        </a:solidFill>
        <a:ln w="25400" cap="flat" cmpd="sng" algn="ctr">
          <a:solidFill>
            <a:schemeClr val="accent3">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XB</a:t>
          </a:r>
          <a:r>
            <a:rPr lang="zh-CN" altLang="en-US" sz="1100" kern="1200" dirty="0"/>
            <a:t>（</a:t>
          </a:r>
          <a:r>
            <a:rPr lang="en-US" altLang="zh-CN" sz="1100" kern="1200" dirty="0"/>
            <a:t>period…) </a:t>
          </a:r>
          <a:endParaRPr lang="zh-CN" altLang="en-US" sz="1100" kern="1200" dirty="0"/>
        </a:p>
      </dsp:txBody>
      <dsp:txXfrm>
        <a:off x="3468216" y="310995"/>
        <a:ext cx="3468215" cy="2632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91AEB2-F626-42DB-8BC3-C518BBD623F9}">
      <dsp:nvSpPr>
        <dsp:cNvPr id="0" name=""/>
        <dsp:cNvSpPr/>
      </dsp:nvSpPr>
      <dsp:spPr>
        <a:xfrm>
          <a:off x="2304718" y="0"/>
          <a:ext cx="2391496" cy="2391860"/>
        </a:xfrm>
        <a:prstGeom prst="circularArrow">
          <a:avLst>
            <a:gd name="adj1" fmla="val 10980"/>
            <a:gd name="adj2" fmla="val 1142322"/>
            <a:gd name="adj3" fmla="val 4500000"/>
            <a:gd name="adj4" fmla="val 10800000"/>
            <a:gd name="adj5" fmla="val 12500"/>
          </a:avLst>
        </a:prstGeom>
        <a:gradFill rotWithShape="0">
          <a:gsLst>
            <a:gs pos="0">
              <a:schemeClr val="accent3">
                <a:shade val="50000"/>
                <a:hueOff val="0"/>
                <a:satOff val="0"/>
                <a:lumOff val="0"/>
                <a:alphaOff val="0"/>
                <a:shade val="51000"/>
                <a:satMod val="130000"/>
              </a:schemeClr>
            </a:gs>
            <a:gs pos="80000">
              <a:schemeClr val="accent3">
                <a:shade val="50000"/>
                <a:hueOff val="0"/>
                <a:satOff val="0"/>
                <a:lumOff val="0"/>
                <a:alphaOff val="0"/>
                <a:shade val="93000"/>
                <a:satMod val="130000"/>
              </a:schemeClr>
            </a:gs>
            <a:gs pos="100000">
              <a:schemeClr val="accent3">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86D70C1-E190-4634-A3EE-D787386DC247}">
      <dsp:nvSpPr>
        <dsp:cNvPr id="0" name=""/>
        <dsp:cNvSpPr/>
      </dsp:nvSpPr>
      <dsp:spPr>
        <a:xfrm>
          <a:off x="2833317" y="775867"/>
          <a:ext cx="1328908" cy="664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Trading Strategy</a:t>
          </a:r>
          <a:endParaRPr lang="zh-CN" altLang="en-US" sz="1800" kern="1200" dirty="0"/>
        </a:p>
      </dsp:txBody>
      <dsp:txXfrm>
        <a:off x="2833317" y="775867"/>
        <a:ext cx="1328908" cy="664295"/>
      </dsp:txXfrm>
    </dsp:sp>
    <dsp:sp modelId="{E7672726-594C-4E42-9DF2-81BE2C8E1986}">
      <dsp:nvSpPr>
        <dsp:cNvPr id="0" name=""/>
        <dsp:cNvSpPr/>
      </dsp:nvSpPr>
      <dsp:spPr>
        <a:xfrm>
          <a:off x="1640488" y="1374301"/>
          <a:ext cx="2391496" cy="2391860"/>
        </a:xfrm>
        <a:prstGeom prst="leftCircularArrow">
          <a:avLst>
            <a:gd name="adj1" fmla="val 10980"/>
            <a:gd name="adj2" fmla="val 1142322"/>
            <a:gd name="adj3" fmla="val 6300000"/>
            <a:gd name="adj4" fmla="val 18900000"/>
            <a:gd name="adj5" fmla="val 12500"/>
          </a:avLst>
        </a:prstGeom>
        <a:gradFill rotWithShape="0">
          <a:gsLst>
            <a:gs pos="0">
              <a:schemeClr val="accent3">
                <a:shade val="50000"/>
                <a:hueOff val="0"/>
                <a:satOff val="0"/>
                <a:lumOff val="17643"/>
                <a:alphaOff val="0"/>
                <a:shade val="51000"/>
                <a:satMod val="130000"/>
              </a:schemeClr>
            </a:gs>
            <a:gs pos="80000">
              <a:schemeClr val="accent3">
                <a:shade val="50000"/>
                <a:hueOff val="0"/>
                <a:satOff val="0"/>
                <a:lumOff val="17643"/>
                <a:alphaOff val="0"/>
                <a:shade val="93000"/>
                <a:satMod val="130000"/>
              </a:schemeClr>
            </a:gs>
            <a:gs pos="100000">
              <a:schemeClr val="accent3">
                <a:shade val="50000"/>
                <a:hueOff val="0"/>
                <a:satOff val="0"/>
                <a:lumOff val="1764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F181987-C4CA-44DA-8875-005036D319E1}">
      <dsp:nvSpPr>
        <dsp:cNvPr id="0" name=""/>
        <dsp:cNvSpPr/>
      </dsp:nvSpPr>
      <dsp:spPr>
        <a:xfrm>
          <a:off x="2171782" y="2245785"/>
          <a:ext cx="1328908" cy="664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Optimization</a:t>
          </a:r>
          <a:endParaRPr lang="zh-CN" altLang="en-US" sz="1800" kern="1200" dirty="0"/>
        </a:p>
      </dsp:txBody>
      <dsp:txXfrm>
        <a:off x="2171782" y="2245785"/>
        <a:ext cx="1328908" cy="664295"/>
      </dsp:txXfrm>
    </dsp:sp>
    <dsp:sp modelId="{8BD97DDE-E6A8-470D-BC93-D195F23A8DE2}">
      <dsp:nvSpPr>
        <dsp:cNvPr id="0" name=""/>
        <dsp:cNvSpPr/>
      </dsp:nvSpPr>
      <dsp:spPr>
        <a:xfrm>
          <a:off x="2474930" y="2913062"/>
          <a:ext cx="2054666" cy="2055489"/>
        </a:xfrm>
        <a:prstGeom prst="blockArc">
          <a:avLst>
            <a:gd name="adj1" fmla="val 13500000"/>
            <a:gd name="adj2" fmla="val 10800000"/>
            <a:gd name="adj3" fmla="val 12740"/>
          </a:avLst>
        </a:prstGeom>
        <a:gradFill rotWithShape="0">
          <a:gsLst>
            <a:gs pos="0">
              <a:schemeClr val="accent3">
                <a:shade val="50000"/>
                <a:hueOff val="0"/>
                <a:satOff val="0"/>
                <a:lumOff val="17643"/>
                <a:alphaOff val="0"/>
                <a:shade val="51000"/>
                <a:satMod val="130000"/>
              </a:schemeClr>
            </a:gs>
            <a:gs pos="80000">
              <a:schemeClr val="accent3">
                <a:shade val="50000"/>
                <a:hueOff val="0"/>
                <a:satOff val="0"/>
                <a:lumOff val="17643"/>
                <a:alphaOff val="0"/>
                <a:shade val="93000"/>
                <a:satMod val="130000"/>
              </a:schemeClr>
            </a:gs>
            <a:gs pos="100000">
              <a:schemeClr val="accent3">
                <a:shade val="50000"/>
                <a:hueOff val="0"/>
                <a:satOff val="0"/>
                <a:lumOff val="1764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145B39E-A046-48F5-BEF8-2692689FA53F}">
      <dsp:nvSpPr>
        <dsp:cNvPr id="0" name=""/>
        <dsp:cNvSpPr/>
      </dsp:nvSpPr>
      <dsp:spPr>
        <a:xfrm>
          <a:off x="2836461" y="3630024"/>
          <a:ext cx="1328908" cy="664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Sample Test </a:t>
          </a:r>
          <a:endParaRPr lang="zh-CN" altLang="en-US" sz="1800" kern="1200" dirty="0"/>
        </a:p>
      </dsp:txBody>
      <dsp:txXfrm>
        <a:off x="2836461" y="3630024"/>
        <a:ext cx="1328908" cy="66429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ACC53-D97E-4E60-9D51-1C122BE5D21B}" type="datetimeFigureOut">
              <a:rPr lang="en-US" smtClean="0"/>
              <a:t>5/2/2017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D44518-9564-4440-905F-A457640090E7}" type="slidenum">
              <a:rPr lang="en-US" smtClean="0"/>
              <a:t>‹#›</a:t>
            </a:fld>
            <a:endParaRPr lang="en-US"/>
          </a:p>
        </p:txBody>
      </p:sp>
    </p:spTree>
    <p:extLst>
      <p:ext uri="{BB962C8B-B14F-4D97-AF65-F5344CB8AC3E}">
        <p14:creationId xmlns:p14="http://schemas.microsoft.com/office/powerpoint/2010/main" val="891626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D44518-9564-4440-905F-A457640090E7}" type="slidenum">
              <a:rPr lang="en-US" smtClean="0"/>
              <a:t>6</a:t>
            </a:fld>
            <a:endParaRPr lang="en-US"/>
          </a:p>
        </p:txBody>
      </p:sp>
    </p:spTree>
    <p:extLst>
      <p:ext uri="{BB962C8B-B14F-4D97-AF65-F5344CB8AC3E}">
        <p14:creationId xmlns:p14="http://schemas.microsoft.com/office/powerpoint/2010/main" val="3338399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B4D44518-9564-4440-905F-A457640090E7}" type="slidenum">
              <a:rPr lang="en-US" smtClean="0"/>
              <a:t>7</a:t>
            </a:fld>
            <a:endParaRPr lang="en-US"/>
          </a:p>
        </p:txBody>
      </p:sp>
    </p:spTree>
    <p:extLst>
      <p:ext uri="{BB962C8B-B14F-4D97-AF65-F5344CB8AC3E}">
        <p14:creationId xmlns:p14="http://schemas.microsoft.com/office/powerpoint/2010/main" val="3679683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BBAD8ECE-DEE1-49A8-9112-3BC8519CFEAA}" type="slidenum">
              <a:rPr lang="es-ES" altLang="en-US"/>
              <a:pPr/>
              <a:t>‹#›</a:t>
            </a:fld>
            <a:endParaRPr lang="es-ES" altLang="en-US"/>
          </a:p>
        </p:txBody>
      </p:sp>
    </p:spTree>
    <p:extLst>
      <p:ext uri="{BB962C8B-B14F-4D97-AF65-F5344CB8AC3E}">
        <p14:creationId xmlns:p14="http://schemas.microsoft.com/office/powerpoint/2010/main" val="364452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19453545-240C-4C1E-9BDA-280AC207D180}" type="slidenum">
              <a:rPr lang="es-ES" altLang="en-US"/>
              <a:pPr/>
              <a:t>‹#›</a:t>
            </a:fld>
            <a:endParaRPr lang="es-ES" altLang="en-US"/>
          </a:p>
        </p:txBody>
      </p:sp>
    </p:spTree>
    <p:extLst>
      <p:ext uri="{BB962C8B-B14F-4D97-AF65-F5344CB8AC3E}">
        <p14:creationId xmlns:p14="http://schemas.microsoft.com/office/powerpoint/2010/main" val="3131824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B866863B-C580-44E6-85D3-B873F96E2471}" type="slidenum">
              <a:rPr lang="es-ES" altLang="en-US"/>
              <a:pPr/>
              <a:t>‹#›</a:t>
            </a:fld>
            <a:endParaRPr lang="es-ES" altLang="en-US"/>
          </a:p>
        </p:txBody>
      </p:sp>
    </p:spTree>
    <p:extLst>
      <p:ext uri="{BB962C8B-B14F-4D97-AF65-F5344CB8AC3E}">
        <p14:creationId xmlns:p14="http://schemas.microsoft.com/office/powerpoint/2010/main" val="28948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A5446E6B-CFDF-42A1-B933-5A177BE1130E}" type="slidenum">
              <a:rPr lang="es-ES" altLang="en-US"/>
              <a:pPr/>
              <a:t>‹#›</a:t>
            </a:fld>
            <a:endParaRPr lang="es-ES" altLang="en-US"/>
          </a:p>
        </p:txBody>
      </p:sp>
    </p:spTree>
    <p:extLst>
      <p:ext uri="{BB962C8B-B14F-4D97-AF65-F5344CB8AC3E}">
        <p14:creationId xmlns:p14="http://schemas.microsoft.com/office/powerpoint/2010/main" val="818781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187A5E62-D3D7-41C1-8D51-E880795616AB}" type="slidenum">
              <a:rPr lang="es-ES" altLang="en-US"/>
              <a:pPr/>
              <a:t>‹#›</a:t>
            </a:fld>
            <a:endParaRPr lang="es-ES" altLang="en-US"/>
          </a:p>
        </p:txBody>
      </p:sp>
    </p:spTree>
    <p:extLst>
      <p:ext uri="{BB962C8B-B14F-4D97-AF65-F5344CB8AC3E}">
        <p14:creationId xmlns:p14="http://schemas.microsoft.com/office/powerpoint/2010/main" val="177751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07811085-702A-4CE3-B31B-E1BFC7E64774}" type="slidenum">
              <a:rPr lang="es-ES" altLang="en-US"/>
              <a:pPr/>
              <a:t>‹#›</a:t>
            </a:fld>
            <a:endParaRPr lang="es-ES" altLang="en-US"/>
          </a:p>
        </p:txBody>
      </p:sp>
    </p:spTree>
    <p:extLst>
      <p:ext uri="{BB962C8B-B14F-4D97-AF65-F5344CB8AC3E}">
        <p14:creationId xmlns:p14="http://schemas.microsoft.com/office/powerpoint/2010/main" val="42488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ltLang="en-US"/>
          </a:p>
        </p:txBody>
      </p:sp>
      <p:sp>
        <p:nvSpPr>
          <p:cNvPr id="8" name="Rectangle 5"/>
          <p:cNvSpPr>
            <a:spLocks noGrp="1" noChangeArrowheads="1"/>
          </p:cNvSpPr>
          <p:nvPr>
            <p:ph type="ftr" sz="quarter" idx="11"/>
          </p:nvPr>
        </p:nvSpPr>
        <p:spPr>
          <a:ln/>
        </p:spPr>
        <p:txBody>
          <a:bodyPr/>
          <a:lstStyle>
            <a:lvl1pPr>
              <a:defRPr/>
            </a:lvl1pPr>
          </a:lstStyle>
          <a:p>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3AA4B182-1DF5-442E-9C2D-B0D0018623A9}" type="slidenum">
              <a:rPr lang="es-ES" altLang="en-US"/>
              <a:pPr/>
              <a:t>‹#›</a:t>
            </a:fld>
            <a:endParaRPr lang="es-ES" altLang="en-US"/>
          </a:p>
        </p:txBody>
      </p:sp>
    </p:spTree>
    <p:extLst>
      <p:ext uri="{BB962C8B-B14F-4D97-AF65-F5344CB8AC3E}">
        <p14:creationId xmlns:p14="http://schemas.microsoft.com/office/powerpoint/2010/main" val="2982713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ltLang="en-US"/>
          </a:p>
        </p:txBody>
      </p:sp>
      <p:sp>
        <p:nvSpPr>
          <p:cNvPr id="4" name="Rectangle 5"/>
          <p:cNvSpPr>
            <a:spLocks noGrp="1" noChangeArrowheads="1"/>
          </p:cNvSpPr>
          <p:nvPr>
            <p:ph type="ftr" sz="quarter" idx="11"/>
          </p:nvPr>
        </p:nvSpPr>
        <p:spPr>
          <a:ln/>
        </p:spPr>
        <p:txBody>
          <a:bodyPr/>
          <a:lstStyle>
            <a:lvl1pPr>
              <a:defRPr/>
            </a:lvl1pPr>
          </a:lstStyle>
          <a:p>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76329722-F8A8-4915-8551-E7862CCE6574}" type="slidenum">
              <a:rPr lang="es-ES" altLang="en-US"/>
              <a:pPr/>
              <a:t>‹#›</a:t>
            </a:fld>
            <a:endParaRPr lang="es-ES" altLang="en-US"/>
          </a:p>
        </p:txBody>
      </p:sp>
    </p:spTree>
    <p:extLst>
      <p:ext uri="{BB962C8B-B14F-4D97-AF65-F5344CB8AC3E}">
        <p14:creationId xmlns:p14="http://schemas.microsoft.com/office/powerpoint/2010/main" val="2207911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en-US"/>
          </a:p>
        </p:txBody>
      </p:sp>
      <p:sp>
        <p:nvSpPr>
          <p:cNvPr id="3" name="Rectangle 5"/>
          <p:cNvSpPr>
            <a:spLocks noGrp="1" noChangeArrowheads="1"/>
          </p:cNvSpPr>
          <p:nvPr>
            <p:ph type="ftr" sz="quarter" idx="11"/>
          </p:nvPr>
        </p:nvSpPr>
        <p:spPr>
          <a:ln/>
        </p:spPr>
        <p:txBody>
          <a:bodyPr/>
          <a:lstStyle>
            <a:lvl1pPr>
              <a:defRPr/>
            </a:lvl1pPr>
          </a:lstStyle>
          <a:p>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870C7933-895B-452F-BB64-63462F10043D}" type="slidenum">
              <a:rPr lang="es-ES" altLang="en-US"/>
              <a:pPr/>
              <a:t>‹#›</a:t>
            </a:fld>
            <a:endParaRPr lang="es-ES" altLang="en-US"/>
          </a:p>
        </p:txBody>
      </p:sp>
    </p:spTree>
    <p:extLst>
      <p:ext uri="{BB962C8B-B14F-4D97-AF65-F5344CB8AC3E}">
        <p14:creationId xmlns:p14="http://schemas.microsoft.com/office/powerpoint/2010/main" val="4070099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A219FAC2-890C-4D95-8574-2569AEE1240F}" type="slidenum">
              <a:rPr lang="es-ES" altLang="en-US"/>
              <a:pPr/>
              <a:t>‹#›</a:t>
            </a:fld>
            <a:endParaRPr lang="es-ES" altLang="en-US"/>
          </a:p>
        </p:txBody>
      </p:sp>
    </p:spTree>
    <p:extLst>
      <p:ext uri="{BB962C8B-B14F-4D97-AF65-F5344CB8AC3E}">
        <p14:creationId xmlns:p14="http://schemas.microsoft.com/office/powerpoint/2010/main" val="1397736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85FC6DB5-4743-473C-A1BD-67C91235D2E9}" type="slidenum">
              <a:rPr lang="es-ES" altLang="en-US"/>
              <a:pPr/>
              <a:t>‹#›</a:t>
            </a:fld>
            <a:endParaRPr lang="es-ES" altLang="en-US"/>
          </a:p>
        </p:txBody>
      </p:sp>
    </p:spTree>
    <p:extLst>
      <p:ext uri="{BB962C8B-B14F-4D97-AF65-F5344CB8AC3E}">
        <p14:creationId xmlns:p14="http://schemas.microsoft.com/office/powerpoint/2010/main" val="50518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3A0554C-DD05-44D3-B527-FFC9405D4DEA}" type="slidenum">
              <a:rPr lang="es-ES" altLang="en-US"/>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2.xml"/><Relationship Id="rId7" Type="http://schemas.openxmlformats.org/officeDocument/2006/relationships/image" Target="../media/image1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bwMode="auto">
          <a:xfrm>
            <a:off x="1484297" y="-243408"/>
            <a:ext cx="7772400" cy="162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a:r>
              <a:rPr lang="en-US" sz="3600" kern="0" dirty="0">
                <a:latin typeface="Calibri" panose="020F0502020204030204" pitchFamily="34" charset="0"/>
              </a:rPr>
              <a:t>TREND-FOLLOWING TRADING STRATEGY</a:t>
            </a:r>
          </a:p>
        </p:txBody>
      </p:sp>
      <p:sp>
        <p:nvSpPr>
          <p:cNvPr id="5" name="Subtitle 2"/>
          <p:cNvSpPr txBox="1">
            <a:spLocks/>
          </p:cNvSpPr>
          <p:nvPr/>
        </p:nvSpPr>
        <p:spPr bwMode="auto">
          <a:xfrm>
            <a:off x="1484297" y="939842"/>
            <a:ext cx="6400800" cy="622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None/>
            </a:pPr>
            <a:r>
              <a:rPr lang="en-US" sz="1600" b="1" i="1" kern="0" dirty="0"/>
              <a:t>JAPANESE YEN FUTURES &amp; GASOLINE FUTURES</a:t>
            </a:r>
          </a:p>
        </p:txBody>
      </p:sp>
      <p:pic>
        <p:nvPicPr>
          <p:cNvPr id="6" name="图片 5"/>
          <p:cNvPicPr>
            <a:picLocks noChangeAspect="1"/>
          </p:cNvPicPr>
          <p:nvPr/>
        </p:nvPicPr>
        <p:blipFill>
          <a:blip r:embed="rId3"/>
          <a:stretch>
            <a:fillRect/>
          </a:stretch>
        </p:blipFill>
        <p:spPr>
          <a:xfrm>
            <a:off x="6444208" y="1844823"/>
            <a:ext cx="1668599" cy="2317873"/>
          </a:xfrm>
          <a:prstGeom prst="rect">
            <a:avLst/>
          </a:prstGeom>
        </p:spPr>
      </p:pic>
      <p:sp>
        <p:nvSpPr>
          <p:cNvPr id="7" name="文本框 6"/>
          <p:cNvSpPr txBox="1"/>
          <p:nvPr/>
        </p:nvSpPr>
        <p:spPr>
          <a:xfrm>
            <a:off x="1547664" y="5733256"/>
            <a:ext cx="9309775" cy="246221"/>
          </a:xfrm>
          <a:prstGeom prst="rect">
            <a:avLst/>
          </a:prstGeom>
          <a:noFill/>
        </p:spPr>
        <p:txBody>
          <a:bodyPr wrap="square" rtlCol="0">
            <a:spAutoFit/>
          </a:bodyPr>
          <a:lstStyle/>
          <a:p>
            <a:r>
              <a:rPr lang="en-US" sz="1000" dirty="0">
                <a:solidFill>
                  <a:schemeClr val="bg1"/>
                </a:solidFill>
              </a:rPr>
              <a:t>Qiuying Li,Yang Xu, Changyang Liu, Nam Phan, Huanwei Chen, Jing Zhao, Hoa Dang, Keyun Ben, Fan Wang, Sijia Niu, Qizhan Shao </a:t>
            </a:r>
          </a:p>
        </p:txBody>
      </p:sp>
      <p:sp>
        <p:nvSpPr>
          <p:cNvPr id="8" name="文本框 7"/>
          <p:cNvSpPr txBox="1"/>
          <p:nvPr/>
        </p:nvSpPr>
        <p:spPr>
          <a:xfrm>
            <a:off x="1547664" y="5425479"/>
            <a:ext cx="9309775" cy="292388"/>
          </a:xfrm>
          <a:prstGeom prst="rect">
            <a:avLst/>
          </a:prstGeom>
          <a:noFill/>
        </p:spPr>
        <p:txBody>
          <a:bodyPr wrap="square" rtlCol="0">
            <a:spAutoFit/>
          </a:bodyPr>
          <a:lstStyle/>
          <a:p>
            <a:r>
              <a:rPr lang="en-US" sz="1300" dirty="0">
                <a:solidFill>
                  <a:schemeClr val="bg1"/>
                </a:solidFill>
              </a:rPr>
              <a:t>MATH GR5360 | PROFESSOR CHEKHLOV | FINAL PROJECT</a:t>
            </a:r>
          </a:p>
        </p:txBody>
      </p:sp>
    </p:spTree>
    <p:extLst>
      <p:ext uri="{BB962C8B-B14F-4D97-AF65-F5344CB8AC3E}">
        <p14:creationId xmlns:p14="http://schemas.microsoft.com/office/powerpoint/2010/main" val="65592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3200" dirty="0"/>
              <a:t>Variance Ratio Test Result of JY Market </a:t>
            </a:r>
          </a:p>
        </p:txBody>
      </p:sp>
      <p:graphicFrame>
        <p:nvGraphicFramePr>
          <p:cNvPr id="4" name="Content Placeholder 3">
            <a:extLst>
              <a:ext uri="{FF2B5EF4-FFF2-40B4-BE49-F238E27FC236}">
                <a16:creationId xmlns:a16="http://schemas.microsoft.com/office/drawing/2014/main" id="{5D3C4E0F-F6BC-4FF0-AB5E-F05C91479209}"/>
              </a:ext>
            </a:extLst>
          </p:cNvPr>
          <p:cNvGraphicFramePr>
            <a:graphicFrameLocks noGrp="1"/>
          </p:cNvGraphicFramePr>
          <p:nvPr>
            <p:ph idx="1"/>
            <p:extLst>
              <p:ext uri="{D42A27DB-BD31-4B8C-83A1-F6EECF244321}">
                <p14:modId xmlns:p14="http://schemas.microsoft.com/office/powerpoint/2010/main" val="3144576948"/>
              </p:ext>
            </p:extLst>
          </p:nvPr>
        </p:nvGraphicFramePr>
        <p:xfrm>
          <a:off x="482553" y="1417638"/>
          <a:ext cx="5961655" cy="3235497"/>
        </p:xfrm>
        <a:graphic>
          <a:graphicData uri="http://schemas.openxmlformats.org/drawingml/2006/chart">
            <c:chart xmlns:c="http://schemas.openxmlformats.org/drawingml/2006/chart" xmlns:r="http://schemas.openxmlformats.org/officeDocument/2006/relationships" r:id="rId2"/>
          </a:graphicData>
        </a:graphic>
      </p:graphicFrame>
      <p:pic>
        <p:nvPicPr>
          <p:cNvPr id="5" name="图片 5"/>
          <p:cNvPicPr>
            <a:picLocks noChangeAspect="1"/>
          </p:cNvPicPr>
          <p:nvPr/>
        </p:nvPicPr>
        <p:blipFill>
          <a:blip r:embed="rId3"/>
          <a:stretch>
            <a:fillRect/>
          </a:stretch>
        </p:blipFill>
        <p:spPr>
          <a:xfrm>
            <a:off x="7236296" y="4653135"/>
            <a:ext cx="1122331" cy="1559045"/>
          </a:xfrm>
          <a:prstGeom prst="rect">
            <a:avLst/>
          </a:prstGeom>
        </p:spPr>
      </p:pic>
      <p:cxnSp>
        <p:nvCxnSpPr>
          <p:cNvPr id="7" name="直接连接符 6"/>
          <p:cNvCxnSpPr>
            <a:cxnSpLocks/>
          </p:cNvCxnSpPr>
          <p:nvPr/>
        </p:nvCxnSpPr>
        <p:spPr>
          <a:xfrm flipV="1">
            <a:off x="1000090" y="1916832"/>
            <a:ext cx="0" cy="2448272"/>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文本框 12"/>
          <p:cNvSpPr txBox="1"/>
          <p:nvPr/>
        </p:nvSpPr>
        <p:spPr>
          <a:xfrm>
            <a:off x="2843808" y="3212976"/>
            <a:ext cx="2520280" cy="369332"/>
          </a:xfrm>
          <a:prstGeom prst="rect">
            <a:avLst/>
          </a:prstGeom>
          <a:noFill/>
        </p:spPr>
        <p:txBody>
          <a:bodyPr wrap="square" rtlCol="0">
            <a:spAutoFit/>
          </a:bodyPr>
          <a:lstStyle/>
          <a:p>
            <a:r>
              <a:rPr lang="en-US" dirty="0">
                <a:solidFill>
                  <a:srgbClr val="FF0000"/>
                </a:solidFill>
              </a:rPr>
              <a:t>Trend Following !!! </a:t>
            </a:r>
          </a:p>
        </p:txBody>
      </p:sp>
    </p:spTree>
    <p:extLst>
      <p:ext uri="{BB962C8B-B14F-4D97-AF65-F5344CB8AC3E}">
        <p14:creationId xmlns:p14="http://schemas.microsoft.com/office/powerpoint/2010/main" val="4116227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3200" dirty="0"/>
              <a:t>Variance Ratio Test Result of XB Market </a:t>
            </a:r>
          </a:p>
        </p:txBody>
      </p:sp>
      <p:graphicFrame>
        <p:nvGraphicFramePr>
          <p:cNvPr id="6" name="Content Placeholder 5">
            <a:extLst>
              <a:ext uri="{FF2B5EF4-FFF2-40B4-BE49-F238E27FC236}">
                <a16:creationId xmlns:a16="http://schemas.microsoft.com/office/drawing/2014/main" id="{D090BD27-DBFD-40E5-B480-DF3EFA6B2A5D}"/>
              </a:ext>
            </a:extLst>
          </p:cNvPr>
          <p:cNvGraphicFramePr>
            <a:graphicFrameLocks noGrp="1"/>
          </p:cNvGraphicFramePr>
          <p:nvPr>
            <p:ph idx="1"/>
            <p:extLst>
              <p:ext uri="{D42A27DB-BD31-4B8C-83A1-F6EECF244321}">
                <p14:modId xmlns:p14="http://schemas.microsoft.com/office/powerpoint/2010/main" val="315822255"/>
              </p:ext>
            </p:extLst>
          </p:nvPr>
        </p:nvGraphicFramePr>
        <p:xfrm>
          <a:off x="452656" y="1417638"/>
          <a:ext cx="6635080" cy="4525963"/>
        </p:xfrm>
        <a:graphic>
          <a:graphicData uri="http://schemas.openxmlformats.org/drawingml/2006/chart">
            <c:chart xmlns:c="http://schemas.openxmlformats.org/drawingml/2006/chart" xmlns:r="http://schemas.openxmlformats.org/officeDocument/2006/relationships" r:id="rId2"/>
          </a:graphicData>
        </a:graphic>
      </p:graphicFrame>
      <p:pic>
        <p:nvPicPr>
          <p:cNvPr id="4" name="图片 3"/>
          <p:cNvPicPr>
            <a:picLocks noChangeAspect="1"/>
          </p:cNvPicPr>
          <p:nvPr/>
        </p:nvPicPr>
        <p:blipFill>
          <a:blip r:embed="rId3"/>
          <a:stretch>
            <a:fillRect/>
          </a:stretch>
        </p:blipFill>
        <p:spPr>
          <a:xfrm>
            <a:off x="7308304" y="4651194"/>
            <a:ext cx="1008112" cy="1244125"/>
          </a:xfrm>
          <a:prstGeom prst="rect">
            <a:avLst/>
          </a:prstGeom>
        </p:spPr>
      </p:pic>
      <p:cxnSp>
        <p:nvCxnSpPr>
          <p:cNvPr id="7" name="直接连接符 6"/>
          <p:cNvCxnSpPr>
            <a:cxnSpLocks/>
          </p:cNvCxnSpPr>
          <p:nvPr/>
        </p:nvCxnSpPr>
        <p:spPr>
          <a:xfrm flipV="1">
            <a:off x="3002896" y="1916832"/>
            <a:ext cx="0" cy="37444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99592" y="1979548"/>
            <a:ext cx="2448272" cy="369332"/>
          </a:xfrm>
          <a:prstGeom prst="rect">
            <a:avLst/>
          </a:prstGeom>
          <a:noFill/>
        </p:spPr>
        <p:txBody>
          <a:bodyPr wrap="square" rtlCol="0">
            <a:spAutoFit/>
          </a:bodyPr>
          <a:lstStyle/>
          <a:p>
            <a:r>
              <a:rPr lang="en-US" altLang="zh-CN" dirty="0">
                <a:solidFill>
                  <a:srgbClr val="FF0000"/>
                </a:solidFill>
              </a:rPr>
              <a:t>Trend Following!!!</a:t>
            </a:r>
            <a:endParaRPr lang="en-US" dirty="0">
              <a:solidFill>
                <a:srgbClr val="FF0000"/>
              </a:solidFill>
            </a:endParaRPr>
          </a:p>
        </p:txBody>
      </p:sp>
    </p:spTree>
    <p:extLst>
      <p:ext uri="{BB962C8B-B14F-4D97-AF65-F5344CB8AC3E}">
        <p14:creationId xmlns:p14="http://schemas.microsoft.com/office/powerpoint/2010/main" val="2596938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Push Response Test </a:t>
            </a:r>
          </a:p>
        </p:txBody>
      </p:sp>
      <p:sp>
        <p:nvSpPr>
          <p:cNvPr id="3" name="内容占位符 2"/>
          <p:cNvSpPr>
            <a:spLocks noGrp="1"/>
          </p:cNvSpPr>
          <p:nvPr>
            <p:ph idx="1"/>
          </p:nvPr>
        </p:nvSpPr>
        <p:spPr/>
        <p:txBody>
          <a:bodyPr/>
          <a:lstStyle/>
          <a:p>
            <a:endParaRPr lang="en-US"/>
          </a:p>
        </p:txBody>
      </p:sp>
    </p:spTree>
    <p:extLst>
      <p:ext uri="{BB962C8B-B14F-4D97-AF65-F5344CB8AC3E}">
        <p14:creationId xmlns:p14="http://schemas.microsoft.com/office/powerpoint/2010/main" val="1581679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3200" dirty="0"/>
              <a:t>Push Response Test Results of JY Market </a:t>
            </a:r>
          </a:p>
        </p:txBody>
      </p:sp>
      <p:pic>
        <p:nvPicPr>
          <p:cNvPr id="7" name="chart">
            <a:extLst>
              <a:ext uri="{FF2B5EF4-FFF2-40B4-BE49-F238E27FC236}">
                <a16:creationId xmlns:a16="http://schemas.microsoft.com/office/drawing/2014/main" id="{5F816342-AECB-44AD-B43C-413BE43090D8}"/>
              </a:ext>
            </a:extLst>
          </p:cNvPr>
          <p:cNvPicPr>
            <a:picLocks noGrp="1" noChangeAspect="1"/>
          </p:cNvPicPr>
          <p:nvPr>
            <p:ph idx="1"/>
          </p:nvPr>
        </p:nvPicPr>
        <p:blipFill>
          <a:blip r:embed="rId2"/>
          <a:stretch>
            <a:fillRect/>
          </a:stretch>
        </p:blipFill>
        <p:spPr>
          <a:xfrm>
            <a:off x="457200" y="1417638"/>
            <a:ext cx="8229600" cy="4819674"/>
          </a:xfrm>
          <a:prstGeom prst="rect">
            <a:avLst/>
          </a:prstGeom>
        </p:spPr>
      </p:pic>
    </p:spTree>
    <p:extLst>
      <p:ext uri="{BB962C8B-B14F-4D97-AF65-F5344CB8AC3E}">
        <p14:creationId xmlns:p14="http://schemas.microsoft.com/office/powerpoint/2010/main" val="584589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3200" dirty="0"/>
              <a:t>Push Response Test Results of XB Market </a:t>
            </a:r>
          </a:p>
        </p:txBody>
      </p:sp>
      <p:pic>
        <p:nvPicPr>
          <p:cNvPr id="17" name="Content Placeholder 16"/>
          <p:cNvPicPr>
            <a:picLocks noGrp="1" noChangeAspect="1"/>
          </p:cNvPicPr>
          <p:nvPr>
            <p:ph idx="1"/>
          </p:nvPr>
        </p:nvPicPr>
        <p:blipFill>
          <a:blip r:embed="rId2"/>
          <a:stretch>
            <a:fillRect/>
          </a:stretch>
        </p:blipFill>
        <p:spPr>
          <a:xfrm>
            <a:off x="457200" y="1417638"/>
            <a:ext cx="8229599" cy="4708525"/>
          </a:xfrm>
          <a:prstGeom prst="rect">
            <a:avLst/>
          </a:prstGeom>
        </p:spPr>
      </p:pic>
    </p:spTree>
    <p:extLst>
      <p:ext uri="{BB962C8B-B14F-4D97-AF65-F5344CB8AC3E}">
        <p14:creationId xmlns:p14="http://schemas.microsoft.com/office/powerpoint/2010/main" val="274266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Implementation Details </a:t>
            </a:r>
          </a:p>
        </p:txBody>
      </p:sp>
      <p:graphicFrame>
        <p:nvGraphicFramePr>
          <p:cNvPr id="4" name="图示 3"/>
          <p:cNvGraphicFramePr/>
          <p:nvPr>
            <p:extLst>
              <p:ext uri="{D42A27DB-BD31-4B8C-83A1-F6EECF244321}">
                <p14:modId xmlns:p14="http://schemas.microsoft.com/office/powerpoint/2010/main" val="1161167804"/>
              </p:ext>
            </p:extLst>
          </p:nvPr>
        </p:nvGraphicFramePr>
        <p:xfrm>
          <a:off x="1187624" y="1417638"/>
          <a:ext cx="693643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727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1008112"/>
          </a:xfrm>
        </p:spPr>
        <p:txBody>
          <a:bodyPr/>
          <a:lstStyle/>
          <a:p>
            <a:pPr algn="l"/>
            <a:r>
              <a:rPr lang="en-US" dirty="0"/>
              <a:t>Strategy Framework</a:t>
            </a:r>
          </a:p>
        </p:txBody>
      </p:sp>
      <p:graphicFrame>
        <p:nvGraphicFramePr>
          <p:cNvPr id="6" name="图示 5"/>
          <p:cNvGraphicFramePr/>
          <p:nvPr>
            <p:extLst>
              <p:ext uri="{D42A27DB-BD31-4B8C-83A1-F6EECF244321}">
                <p14:modId xmlns:p14="http://schemas.microsoft.com/office/powerpoint/2010/main" val="4139248769"/>
              </p:ext>
            </p:extLst>
          </p:nvPr>
        </p:nvGraphicFramePr>
        <p:xfrm>
          <a:off x="-1044624" y="1196752"/>
          <a:ext cx="6336704"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6163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323528" y="188640"/>
            <a:ext cx="8229600" cy="1143000"/>
          </a:xfrm>
        </p:spPr>
        <p:txBody>
          <a:bodyPr/>
          <a:lstStyle/>
          <a:p>
            <a:pPr algn="l"/>
            <a:r>
              <a:rPr lang="en-US" sz="3200" dirty="0"/>
              <a:t>ASSUMPTIONS</a:t>
            </a:r>
          </a:p>
        </p:txBody>
      </p:sp>
    </p:spTree>
    <p:extLst>
      <p:ext uri="{BB962C8B-B14F-4D97-AF65-F5344CB8AC3E}">
        <p14:creationId xmlns:p14="http://schemas.microsoft.com/office/powerpoint/2010/main" val="3122968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1143000"/>
          </a:xfrm>
        </p:spPr>
        <p:txBody>
          <a:bodyPr/>
          <a:lstStyle/>
          <a:p>
            <a:pPr algn="l"/>
            <a:r>
              <a:rPr lang="en-US" sz="3200" dirty="0"/>
              <a:t>OPTIMIZATION DETAILS</a:t>
            </a:r>
          </a:p>
        </p:txBody>
      </p:sp>
    </p:spTree>
    <p:extLst>
      <p:ext uri="{BB962C8B-B14F-4D97-AF65-F5344CB8AC3E}">
        <p14:creationId xmlns:p14="http://schemas.microsoft.com/office/powerpoint/2010/main" val="1413540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1143000"/>
          </a:xfrm>
        </p:spPr>
        <p:txBody>
          <a:bodyPr/>
          <a:lstStyle/>
          <a:p>
            <a:pPr algn="l"/>
            <a:r>
              <a:rPr lang="en-US" sz="3200" dirty="0"/>
              <a:t>OPTIMIZATION DETAILS</a:t>
            </a:r>
          </a:p>
        </p:txBody>
      </p:sp>
    </p:spTree>
    <p:extLst>
      <p:ext uri="{BB962C8B-B14F-4D97-AF65-F5344CB8AC3E}">
        <p14:creationId xmlns:p14="http://schemas.microsoft.com/office/powerpoint/2010/main" val="1168731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1417638"/>
          </a:xfrm>
          <a:solidFill>
            <a:schemeClr val="accent3">
              <a:lumMod val="95000"/>
            </a:schemeClr>
          </a:solidFill>
        </p:spPr>
        <p:txBody>
          <a:bodyPr/>
          <a:lstStyle/>
          <a:p>
            <a:pPr algn="l"/>
            <a:r>
              <a:rPr lang="en-US" dirty="0">
                <a:solidFill>
                  <a:schemeClr val="tx1">
                    <a:lumMod val="85000"/>
                    <a:lumOff val="1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Presentation Outline</a:t>
            </a:r>
          </a:p>
        </p:txBody>
      </p:sp>
      <p:graphicFrame>
        <p:nvGraphicFramePr>
          <p:cNvPr id="7" name="Content Placeholder 2"/>
          <p:cNvGraphicFramePr>
            <a:graphicFrameLocks/>
          </p:cNvGraphicFramePr>
          <p:nvPr>
            <p:extLst>
              <p:ext uri="{D42A27DB-BD31-4B8C-83A1-F6EECF244321}">
                <p14:modId xmlns:p14="http://schemas.microsoft.com/office/powerpoint/2010/main" val="3383202257"/>
              </p:ext>
            </p:extLst>
          </p:nvPr>
        </p:nvGraphicFramePr>
        <p:xfrm>
          <a:off x="899592" y="1628800"/>
          <a:ext cx="6348671"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stretch>
            <a:fillRect/>
          </a:stretch>
        </p:blipFill>
        <p:spPr>
          <a:xfrm>
            <a:off x="0" y="1268760"/>
            <a:ext cx="9144000" cy="148878"/>
          </a:xfrm>
          <a:prstGeom prst="rect">
            <a:avLst/>
          </a:prstGeom>
        </p:spPr>
      </p:pic>
    </p:spTree>
    <p:extLst>
      <p:ext uri="{BB962C8B-B14F-4D97-AF65-F5344CB8AC3E}">
        <p14:creationId xmlns:p14="http://schemas.microsoft.com/office/powerpoint/2010/main" val="323246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1143000"/>
          </a:xfrm>
        </p:spPr>
        <p:txBody>
          <a:bodyPr/>
          <a:lstStyle/>
          <a:p>
            <a:pPr algn="l"/>
            <a:r>
              <a:rPr lang="en-US" sz="3200" dirty="0"/>
              <a:t>OPTIMIZATION DETAILS</a:t>
            </a:r>
          </a:p>
        </p:txBody>
      </p:sp>
    </p:spTree>
    <p:extLst>
      <p:ext uri="{BB962C8B-B14F-4D97-AF65-F5344CB8AC3E}">
        <p14:creationId xmlns:p14="http://schemas.microsoft.com/office/powerpoint/2010/main" val="254262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1143000"/>
          </a:xfrm>
        </p:spPr>
        <p:txBody>
          <a:bodyPr/>
          <a:lstStyle/>
          <a:p>
            <a:pPr algn="l"/>
            <a:r>
              <a:rPr lang="en-US" sz="3200" dirty="0"/>
              <a:t>RISK, RETURN &amp; OTHER RESULTS</a:t>
            </a:r>
          </a:p>
        </p:txBody>
      </p:sp>
    </p:spTree>
    <p:extLst>
      <p:ext uri="{BB962C8B-B14F-4D97-AF65-F5344CB8AC3E}">
        <p14:creationId xmlns:p14="http://schemas.microsoft.com/office/powerpoint/2010/main" val="4276356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1143000"/>
          </a:xfrm>
        </p:spPr>
        <p:txBody>
          <a:bodyPr/>
          <a:lstStyle/>
          <a:p>
            <a:pPr algn="l"/>
            <a:r>
              <a:rPr lang="en-US" sz="3200" dirty="0"/>
              <a:t>RISK, RETURN &amp; OTHER RESULTS</a:t>
            </a:r>
          </a:p>
        </p:txBody>
      </p:sp>
    </p:spTree>
    <p:extLst>
      <p:ext uri="{BB962C8B-B14F-4D97-AF65-F5344CB8AC3E}">
        <p14:creationId xmlns:p14="http://schemas.microsoft.com/office/powerpoint/2010/main" val="1733863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1143000"/>
          </a:xfrm>
        </p:spPr>
        <p:txBody>
          <a:bodyPr/>
          <a:lstStyle/>
          <a:p>
            <a:pPr algn="l"/>
            <a:r>
              <a:rPr lang="en-US" sz="3200" dirty="0"/>
              <a:t>RISK, RETURN &amp; OTHER RESULTS</a:t>
            </a:r>
          </a:p>
        </p:txBody>
      </p:sp>
    </p:spTree>
    <p:extLst>
      <p:ext uri="{BB962C8B-B14F-4D97-AF65-F5344CB8AC3E}">
        <p14:creationId xmlns:p14="http://schemas.microsoft.com/office/powerpoint/2010/main" val="1506067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1143000"/>
          </a:xfrm>
        </p:spPr>
        <p:txBody>
          <a:bodyPr/>
          <a:lstStyle/>
          <a:p>
            <a:pPr algn="l"/>
            <a:r>
              <a:rPr lang="en-US" sz="3200" dirty="0"/>
              <a:t>CONCLUSION</a:t>
            </a:r>
          </a:p>
        </p:txBody>
      </p:sp>
    </p:spTree>
    <p:extLst>
      <p:ext uri="{BB962C8B-B14F-4D97-AF65-F5344CB8AC3E}">
        <p14:creationId xmlns:p14="http://schemas.microsoft.com/office/powerpoint/2010/main" val="1789256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95536" y="-22541"/>
            <a:ext cx="8229600" cy="1339009"/>
          </a:xfrm>
        </p:spPr>
        <p:txBody>
          <a:bodyPr>
            <a:normAutofit/>
          </a:bodyPr>
          <a:lstStyle/>
          <a:p>
            <a:r>
              <a:rPr lang="en-US" sz="3600" dirty="0">
                <a:effectLst>
                  <a:outerShdw blurRad="38100" dist="38100" dir="2700000" algn="tl">
                    <a:srgbClr val="000000">
                      <a:alpha val="43137"/>
                    </a:srgbClr>
                  </a:outerShdw>
                </a:effectLst>
                <a:latin typeface="Calibri" panose="020F0502020204030204" pitchFamily="34" charset="0"/>
              </a:rPr>
              <a:t>Introduction </a:t>
            </a:r>
            <a:br>
              <a:rPr lang="en-US" sz="3600" dirty="0">
                <a:effectLst>
                  <a:outerShdw blurRad="38100" dist="38100" dir="2700000" algn="tl">
                    <a:srgbClr val="000000">
                      <a:alpha val="43137"/>
                    </a:srgbClr>
                  </a:outerShdw>
                </a:effectLst>
                <a:latin typeface="Calibri" panose="020F0502020204030204" pitchFamily="34" charset="0"/>
              </a:rPr>
            </a:br>
            <a:r>
              <a:rPr lang="en-US" sz="3600" dirty="0">
                <a:effectLst>
                  <a:outerShdw blurRad="38100" dist="38100" dir="2700000" algn="tl">
                    <a:srgbClr val="000000">
                      <a:alpha val="43137"/>
                    </a:srgbClr>
                  </a:outerShdw>
                </a:effectLst>
                <a:latin typeface="Calibri" panose="020F0502020204030204" pitchFamily="34" charset="0"/>
              </a:rPr>
              <a:t>Primary Market </a:t>
            </a:r>
            <a:r>
              <a:rPr lang="mr-IN" sz="3600" dirty="0">
                <a:effectLst>
                  <a:outerShdw blurRad="38100" dist="38100" dir="2700000" algn="tl">
                    <a:srgbClr val="000000">
                      <a:alpha val="43137"/>
                    </a:srgbClr>
                  </a:outerShdw>
                </a:effectLst>
                <a:latin typeface="Calibri" panose="020F0502020204030204" pitchFamily="34" charset="0"/>
              </a:rPr>
              <a:t>–</a:t>
            </a:r>
            <a:r>
              <a:rPr lang="en-US" sz="3600" dirty="0">
                <a:effectLst>
                  <a:outerShdw blurRad="38100" dist="38100" dir="2700000" algn="tl">
                    <a:srgbClr val="000000">
                      <a:alpha val="43137"/>
                    </a:srgbClr>
                  </a:outerShdw>
                </a:effectLst>
                <a:latin typeface="Calibri" panose="020F0502020204030204" pitchFamily="34" charset="0"/>
              </a:rPr>
              <a:t> Japanese Yen </a:t>
            </a:r>
          </a:p>
        </p:txBody>
      </p:sp>
      <p:sp>
        <p:nvSpPr>
          <p:cNvPr id="8" name="TextBox 5"/>
          <p:cNvSpPr txBox="1"/>
          <p:nvPr/>
        </p:nvSpPr>
        <p:spPr>
          <a:xfrm>
            <a:off x="12873" y="1324662"/>
            <a:ext cx="4318000" cy="5509200"/>
          </a:xfrm>
          <a:prstGeom prst="rect">
            <a:avLst/>
          </a:prstGeom>
          <a:noFill/>
        </p:spPr>
        <p:txBody>
          <a:bodyPr wrap="square" rtlCol="0">
            <a:spAutoFit/>
          </a:bodyPr>
          <a:lstStyle/>
          <a:p>
            <a:pPr marL="285750" indent="-285750">
              <a:buFont typeface="Wingdings" charset="2"/>
              <a:buChar char="Ø"/>
            </a:pPr>
            <a:r>
              <a:rPr lang="en-US" dirty="0"/>
              <a:t>The Meiji government made the Yen the official Japanese currency in 1871 after years of an overly complex currency system in the Edo period. </a:t>
            </a:r>
          </a:p>
          <a:p>
            <a:endParaRPr lang="en-US" sz="200" dirty="0"/>
          </a:p>
          <a:p>
            <a:pPr marL="285750" indent="-285750">
              <a:buFont typeface="Wingdings" charset="2"/>
              <a:buChar char="Ø"/>
            </a:pPr>
            <a:r>
              <a:rPr lang="en-US" dirty="0"/>
              <a:t>The Japanese Yen is considered extremely volatile because of its floating exchange rate. The Yen is the third-most-traded currency in the world compared to the US Dollar and British Pound. </a:t>
            </a:r>
          </a:p>
          <a:p>
            <a:endParaRPr lang="en-US" sz="200" dirty="0"/>
          </a:p>
          <a:p>
            <a:pPr marL="285750" indent="-285750">
              <a:buFont typeface="Wingdings" charset="2"/>
              <a:buChar char="Ø"/>
            </a:pPr>
            <a:r>
              <a:rPr lang="en-US" dirty="0"/>
              <a:t>Financial institutions, investment managers, corporations and private investors can use Japanese yen futures and options to manage the risks associated with currency rate fluctuation and to take advantage of profit opportunities stemming from changes in currency rates. </a:t>
            </a:r>
          </a:p>
          <a:p>
            <a:endParaRPr lang="en-US" dirty="0"/>
          </a:p>
        </p:txBody>
      </p:sp>
      <p:pic>
        <p:nvPicPr>
          <p:cNvPr id="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l="7" r="7"/>
          <a:stretch>
            <a:fillRect/>
          </a:stretch>
        </p:blipFill>
        <p:spPr>
          <a:xfrm>
            <a:off x="4392613" y="1412776"/>
            <a:ext cx="4751387" cy="4941168"/>
          </a:xfrm>
        </p:spPr>
      </p:pic>
    </p:spTree>
    <p:extLst>
      <p:ext uri="{BB962C8B-B14F-4D97-AF65-F5344CB8AC3E}">
        <p14:creationId xmlns:p14="http://schemas.microsoft.com/office/powerpoint/2010/main" val="176476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504" y="152636"/>
            <a:ext cx="5698976" cy="854968"/>
          </a:xfrm>
        </p:spPr>
        <p:txBody>
          <a:bodyPr/>
          <a:lstStyle/>
          <a:p>
            <a:pPr algn="l"/>
            <a:r>
              <a:rPr lang="en-US" sz="3600" dirty="0">
                <a:solidFill>
                  <a:schemeClr val="tx1"/>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JY OVERVIEW</a:t>
            </a:r>
          </a:p>
        </p:txBody>
      </p:sp>
      <p:sp>
        <p:nvSpPr>
          <p:cNvPr id="6" name="Content Placeholder 2"/>
          <p:cNvSpPr txBox="1">
            <a:spLocks/>
          </p:cNvSpPr>
          <p:nvPr/>
        </p:nvSpPr>
        <p:spPr>
          <a:xfrm>
            <a:off x="0" y="1268760"/>
            <a:ext cx="3633862" cy="5256584"/>
          </a:xfrm>
          <a:prstGeom prst="rect">
            <a:avLst/>
          </a:prstGeom>
          <a:solidFill>
            <a:schemeClr val="accent3">
              <a:lumMod val="95000"/>
            </a:schemeClr>
          </a:solidFill>
          <a:ln w="28575">
            <a:noFill/>
          </a:ln>
        </p:spPr>
        <p:txBody>
          <a:bodyPr vert="horz" lIns="91440" tIns="137160" rIns="91440" bIns="137160" rtlCol="0" anchor="t">
            <a:normAutofit/>
          </a:bodyPr>
          <a:lstStyle>
            <a:defPPr>
              <a:defRPr lang="en-US"/>
            </a:defPPr>
            <a:lvl1pPr marL="306000" indent="-306000" defTabSz="457200">
              <a:spcBef>
                <a:spcPct val="20000"/>
              </a:spcBef>
              <a:spcAft>
                <a:spcPts val="600"/>
              </a:spcAft>
              <a:buClr>
                <a:schemeClr val="accent2"/>
              </a:buClr>
              <a:buSzPct val="92000"/>
              <a:buFont typeface="Wingdings 2" panose="05020102010507070707" pitchFamily="18" charset="2"/>
              <a:buChar char=""/>
              <a:defRPr>
                <a:solidFill>
                  <a:schemeClr val="tx2"/>
                </a:solidFill>
              </a:defRPr>
            </a:lvl1pPr>
            <a:lvl2pPr marL="630000" lvl="1" indent="-306000" defTabSz="457200">
              <a:spcBef>
                <a:spcPct val="20000"/>
              </a:spcBef>
              <a:spcAft>
                <a:spcPts val="600"/>
              </a:spcAft>
              <a:buClr>
                <a:schemeClr val="accent2"/>
              </a:buClr>
              <a:buSzPct val="92000"/>
              <a:buFont typeface="Wingdings 2" panose="05020102010507070707" pitchFamily="18" charset="2"/>
              <a:buChar char=""/>
              <a:defRPr sz="1600">
                <a:solidFill>
                  <a:schemeClr val="tx2"/>
                </a:solidFill>
              </a:defRPr>
            </a:lvl2pPr>
            <a:lvl3pPr marL="900000" indent="-270000" defTabSz="457200">
              <a:spcBef>
                <a:spcPct val="20000"/>
              </a:spcBef>
              <a:spcAft>
                <a:spcPts val="600"/>
              </a:spcAft>
              <a:buClr>
                <a:schemeClr val="accent2"/>
              </a:buClr>
              <a:buSzPct val="92000"/>
              <a:buFont typeface="Wingdings 2" panose="05020102010507070707" pitchFamily="18" charset="2"/>
              <a:buChar char=""/>
              <a:defRPr sz="1400">
                <a:solidFill>
                  <a:schemeClr val="tx2"/>
                </a:solidFill>
              </a:defRPr>
            </a:lvl3pPr>
            <a:lvl4pPr marL="1242000" indent="-2340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4pPr>
            <a:lvl5pPr marL="1602000" indent="-2340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5pPr>
            <a:lvl6pPr marL="19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6pPr>
            <a:lvl7pPr marL="22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7pPr>
            <a:lvl8pPr marL="25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8pPr>
            <a:lvl9pPr marL="28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9pPr>
          </a:lstStyle>
          <a:p>
            <a:pPr>
              <a:buClr>
                <a:schemeClr val="accent5"/>
              </a:buClr>
            </a:pPr>
            <a:endParaRPr lang="en-US" sz="1400" dirty="0"/>
          </a:p>
          <a:p>
            <a:pPr>
              <a:buClr>
                <a:schemeClr val="accent5"/>
              </a:buClr>
            </a:pPr>
            <a:endParaRPr lang="en-US" sz="1400" dirty="0"/>
          </a:p>
          <a:p>
            <a:pPr marL="0" indent="0">
              <a:buClr>
                <a:schemeClr val="accent5"/>
              </a:buClr>
              <a:buNone/>
            </a:pPr>
            <a:r>
              <a:rPr lang="en-US" sz="1400" dirty="0"/>
              <a:t>Description</a:t>
            </a:r>
          </a:p>
          <a:p>
            <a:pPr>
              <a:buClr>
                <a:schemeClr val="accent5"/>
              </a:buClr>
              <a:buFont typeface="Wingdings" panose="05000000000000000000" pitchFamily="2" charset="2"/>
              <a:buChar char="Ø"/>
            </a:pPr>
            <a:r>
              <a:rPr lang="en-US" sz="1400" dirty="0"/>
              <a:t>USD</a:t>
            </a:r>
          </a:p>
          <a:p>
            <a:pPr>
              <a:buClr>
                <a:schemeClr val="accent5"/>
              </a:buClr>
              <a:buFont typeface="Wingdings" panose="05000000000000000000" pitchFamily="2" charset="2"/>
              <a:buChar char="Ø"/>
            </a:pPr>
            <a:r>
              <a:rPr lang="en-US" sz="1400" dirty="0"/>
              <a:t>Tick value: $6.25</a:t>
            </a:r>
          </a:p>
          <a:p>
            <a:pPr>
              <a:buClr>
                <a:schemeClr val="accent5"/>
              </a:buClr>
              <a:buFont typeface="Wingdings" panose="05000000000000000000" pitchFamily="2" charset="2"/>
              <a:buChar char="Ø"/>
            </a:pPr>
            <a:r>
              <a:rPr lang="en-US" sz="1400" dirty="0"/>
              <a:t>Tick Size: 0.005</a:t>
            </a:r>
          </a:p>
          <a:p>
            <a:pPr>
              <a:buClr>
                <a:schemeClr val="accent5"/>
              </a:buClr>
              <a:buFont typeface="Wingdings" panose="05000000000000000000" pitchFamily="2" charset="2"/>
              <a:buChar char="Ø"/>
            </a:pPr>
            <a:r>
              <a:rPr lang="en-US" sz="1400" dirty="0"/>
              <a:t>Trading Hour: 7:20a.m. - 2:00p.m. CST</a:t>
            </a:r>
          </a:p>
          <a:p>
            <a:pPr lvl="1">
              <a:buClr>
                <a:schemeClr val="accent5"/>
              </a:buClr>
            </a:pPr>
            <a:endParaRPr lang="en-US" sz="1400" dirty="0"/>
          </a:p>
          <a:p>
            <a:pPr marL="0" indent="0">
              <a:buClr>
                <a:schemeClr val="accent5"/>
              </a:buClr>
              <a:buNone/>
            </a:pPr>
            <a:r>
              <a:rPr lang="en-US" sz="1400" dirty="0"/>
              <a:t>Price overview</a:t>
            </a:r>
          </a:p>
          <a:p>
            <a:pPr>
              <a:buClr>
                <a:schemeClr val="accent5"/>
              </a:buClr>
              <a:buFont typeface="Wingdings" panose="05000000000000000000" pitchFamily="2" charset="2"/>
              <a:buChar char="Ø"/>
            </a:pPr>
            <a:r>
              <a:rPr lang="en-US" sz="1400" dirty="0"/>
              <a:t>Current: 89.89 (April 30, 2017)</a:t>
            </a:r>
          </a:p>
          <a:p>
            <a:pPr>
              <a:buClr>
                <a:schemeClr val="accent5"/>
              </a:buClr>
              <a:buFont typeface="Wingdings" panose="05000000000000000000" pitchFamily="2" charset="2"/>
              <a:buChar char="Ø"/>
            </a:pPr>
            <a:r>
              <a:rPr lang="en-US" sz="1400" dirty="0"/>
              <a:t>Low: 68.07 (August 01, 1998)</a:t>
            </a:r>
          </a:p>
          <a:p>
            <a:pPr>
              <a:buClr>
                <a:schemeClr val="accent5"/>
              </a:buClr>
              <a:buFont typeface="Wingdings" panose="05000000000000000000" pitchFamily="2" charset="2"/>
              <a:buChar char="Ø"/>
            </a:pPr>
            <a:r>
              <a:rPr lang="en-US" sz="1400" dirty="0"/>
              <a:t>High: 132.10 (October 01, 2011)</a:t>
            </a:r>
          </a:p>
        </p:txBody>
      </p:sp>
      <p:pic>
        <p:nvPicPr>
          <p:cNvPr id="3" name="Picture 2"/>
          <p:cNvPicPr>
            <a:picLocks noChangeAspect="1"/>
          </p:cNvPicPr>
          <p:nvPr/>
        </p:nvPicPr>
        <p:blipFill>
          <a:blip r:embed="rId2"/>
          <a:stretch>
            <a:fillRect/>
          </a:stretch>
        </p:blipFill>
        <p:spPr>
          <a:xfrm>
            <a:off x="3633862" y="1268759"/>
            <a:ext cx="5510138" cy="5282765"/>
          </a:xfrm>
          <a:prstGeom prst="rect">
            <a:avLst/>
          </a:prstGeom>
        </p:spPr>
      </p:pic>
      <p:pic>
        <p:nvPicPr>
          <p:cNvPr id="7" name="Picture 1"/>
          <p:cNvPicPr>
            <a:picLocks noChangeAspect="1"/>
          </p:cNvPicPr>
          <p:nvPr/>
        </p:nvPicPr>
        <p:blipFill>
          <a:blip r:embed="rId3"/>
          <a:stretch>
            <a:fillRect/>
          </a:stretch>
        </p:blipFill>
        <p:spPr>
          <a:xfrm>
            <a:off x="0" y="1196752"/>
            <a:ext cx="9144000" cy="72008"/>
          </a:xfrm>
          <a:prstGeom prst="rect">
            <a:avLst/>
          </a:prstGeom>
        </p:spPr>
      </p:pic>
    </p:spTree>
    <p:extLst>
      <p:ext uri="{BB962C8B-B14F-4D97-AF65-F5344CB8AC3E}">
        <p14:creationId xmlns:p14="http://schemas.microsoft.com/office/powerpoint/2010/main" val="50075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136166" y="99960"/>
            <a:ext cx="9144000" cy="1124744"/>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a:r>
              <a:rPr lang="en-US" sz="3600" dirty="0">
                <a:solidFill>
                  <a:schemeClr val="tx1"/>
                </a:solidFill>
                <a:effectLst>
                  <a:outerShdw blurRad="38100" dist="38100" dir="2700000" algn="tl">
                    <a:srgbClr val="000000">
                      <a:alpha val="43137"/>
                    </a:srgbClr>
                  </a:outerShdw>
                </a:effectLst>
                <a:latin typeface="Calibri" panose="020F0502020204030204" pitchFamily="34" charset="0"/>
              </a:rPr>
              <a:t>JY HISTORICAL PRICES</a:t>
            </a:r>
            <a:endParaRPr lang="en-US" sz="3600" kern="0" dirty="0">
              <a:solidFill>
                <a:schemeClr val="tx1">
                  <a:lumMod val="85000"/>
                  <a:lumOff val="1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2" name="图片 1"/>
          <p:cNvPicPr>
            <a:picLocks noChangeAspect="1"/>
          </p:cNvPicPr>
          <p:nvPr/>
        </p:nvPicPr>
        <p:blipFill>
          <a:blip r:embed="rId2"/>
          <a:stretch>
            <a:fillRect/>
          </a:stretch>
        </p:blipFill>
        <p:spPr>
          <a:xfrm>
            <a:off x="171538" y="1224704"/>
            <a:ext cx="8136904" cy="4765120"/>
          </a:xfrm>
          <a:prstGeom prst="rect">
            <a:avLst/>
          </a:prstGeom>
        </p:spPr>
      </p:pic>
    </p:spTree>
    <p:extLst>
      <p:ext uri="{BB962C8B-B14F-4D97-AF65-F5344CB8AC3E}">
        <p14:creationId xmlns:p14="http://schemas.microsoft.com/office/powerpoint/2010/main" val="21292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alphaModFix amt="96000"/>
            <a:lum/>
          </a:blip>
          <a:srcRect/>
          <a:stretch>
            <a:fillRect/>
          </a:stretch>
        </a:blipFill>
        <a:effectLst/>
      </p:bgPr>
    </p:bg>
    <p:spTree>
      <p:nvGrpSpPr>
        <p:cNvPr id="1" name=""/>
        <p:cNvGrpSpPr/>
        <p:nvPr/>
      </p:nvGrpSpPr>
      <p:grpSpPr>
        <a:xfrm>
          <a:off x="0" y="0"/>
          <a:ext cx="0" cy="0"/>
          <a:chOff x="0" y="0"/>
          <a:chExt cx="0" cy="0"/>
        </a:xfrm>
      </p:grpSpPr>
      <p:pic>
        <p:nvPicPr>
          <p:cNvPr id="5" name="Content Placeholder 3" descr="Screen Shot 2017-04-22 at 7.18.35 PM.png"/>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r="28"/>
          <a:stretch/>
        </p:blipFill>
        <p:spPr>
          <a:xfrm>
            <a:off x="4922102" y="1988840"/>
            <a:ext cx="3898370" cy="4536504"/>
          </a:xfrm>
        </p:spPr>
      </p:pic>
      <p:sp>
        <p:nvSpPr>
          <p:cNvPr id="6" name="TextBox 5"/>
          <p:cNvSpPr txBox="1"/>
          <p:nvPr/>
        </p:nvSpPr>
        <p:spPr>
          <a:xfrm>
            <a:off x="179512" y="2132856"/>
            <a:ext cx="3816424" cy="2215991"/>
          </a:xfrm>
          <a:prstGeom prst="rect">
            <a:avLst/>
          </a:prstGeom>
          <a:noFill/>
        </p:spPr>
        <p:txBody>
          <a:bodyPr wrap="square" rtlCol="0">
            <a:spAutoFit/>
          </a:bodyPr>
          <a:lstStyle/>
          <a:p>
            <a:pPr marL="285750" indent="-285750">
              <a:buFont typeface="Wingdings" charset="2"/>
              <a:buChar char="Ø"/>
            </a:pPr>
            <a:r>
              <a:rPr lang="en-US" sz="1500" dirty="0"/>
              <a:t>Gasoline is made up of hundreds of hydrocarbons that allow for its use as a fuel for mainly car engines and other internal combustibles. Because of not containing MTBE, RBOB has quickly grown in popularity with futures traders and has become the new benchmark gasoline contract. </a:t>
            </a:r>
          </a:p>
          <a:p>
            <a:endParaRPr lang="en-US" dirty="0"/>
          </a:p>
        </p:txBody>
      </p:sp>
      <p:sp>
        <p:nvSpPr>
          <p:cNvPr id="2" name="文本框 1"/>
          <p:cNvSpPr txBox="1"/>
          <p:nvPr/>
        </p:nvSpPr>
        <p:spPr>
          <a:xfrm>
            <a:off x="1769535" y="3861048"/>
            <a:ext cx="3152566" cy="2893100"/>
          </a:xfrm>
          <a:prstGeom prst="rect">
            <a:avLst/>
          </a:prstGeom>
          <a:noFill/>
        </p:spPr>
        <p:txBody>
          <a:bodyPr wrap="square" rtlCol="0">
            <a:spAutoFit/>
          </a:bodyPr>
          <a:lstStyle/>
          <a:p>
            <a:pPr marL="285750" indent="-285750">
              <a:buFont typeface="Wingdings" charset="2"/>
              <a:buChar char="Ø"/>
            </a:pPr>
            <a:endParaRPr lang="en-US" sz="1400" dirty="0"/>
          </a:p>
          <a:p>
            <a:pPr marL="285750" indent="-285750">
              <a:buFont typeface="Wingdings" charset="2"/>
              <a:buChar char="Ø"/>
            </a:pPr>
            <a:r>
              <a:rPr lang="en-US" sz="1500" dirty="0"/>
              <a:t>Consumers and producers of gasoline can manage price risk by purchasing and selling gasoline futures. Speculators also trade gasoline futures when they assume the price risk that hedgers try to avoid in return for a chance to profit from favorable gasoline price movement. </a:t>
            </a:r>
          </a:p>
          <a:p>
            <a:endParaRPr lang="en-US" dirty="0"/>
          </a:p>
        </p:txBody>
      </p:sp>
      <p:sp>
        <p:nvSpPr>
          <p:cNvPr id="8" name="Title 1"/>
          <p:cNvSpPr>
            <a:spLocks noGrp="1"/>
          </p:cNvSpPr>
          <p:nvPr>
            <p:ph type="title"/>
          </p:nvPr>
        </p:nvSpPr>
        <p:spPr>
          <a:xfrm>
            <a:off x="0" y="0"/>
            <a:ext cx="9144000" cy="1844824"/>
          </a:xfrm>
          <a:solidFill>
            <a:schemeClr val="accent3">
              <a:lumMod val="95000"/>
            </a:schemeClr>
          </a:solidFill>
        </p:spPr>
        <p:txBody>
          <a:bodyPr/>
          <a:lstStyle/>
          <a:p>
            <a:r>
              <a:rPr lang="en-US" sz="4500" dirty="0">
                <a:solidFill>
                  <a:schemeClr val="tx1">
                    <a:lumMod val="85000"/>
                    <a:lumOff val="15000"/>
                  </a:schemeClr>
                </a:solidFill>
                <a:effectLst>
                  <a:outerShdw blurRad="38100" dist="38100" dir="2700000" algn="tl">
                    <a:srgbClr val="000000">
                      <a:alpha val="43137"/>
                    </a:srgbClr>
                  </a:outerShdw>
                </a:effectLst>
                <a:latin typeface="Calibri" panose="020F0502020204030204" pitchFamily="34" charset="0"/>
              </a:rPr>
              <a:t>Introduction </a:t>
            </a:r>
            <a:br>
              <a:rPr lang="en-US" sz="4500" dirty="0">
                <a:solidFill>
                  <a:schemeClr val="tx1">
                    <a:lumMod val="85000"/>
                    <a:lumOff val="15000"/>
                  </a:schemeClr>
                </a:solidFill>
                <a:effectLst>
                  <a:outerShdw blurRad="38100" dist="38100" dir="2700000" algn="tl">
                    <a:srgbClr val="000000">
                      <a:alpha val="43137"/>
                    </a:srgbClr>
                  </a:outerShdw>
                </a:effectLst>
                <a:latin typeface="Calibri" panose="020F0502020204030204" pitchFamily="34" charset="0"/>
              </a:rPr>
            </a:br>
            <a:r>
              <a:rPr lang="en-US" sz="4500" dirty="0">
                <a:solidFill>
                  <a:schemeClr val="tx1">
                    <a:lumMod val="85000"/>
                    <a:lumOff val="15000"/>
                  </a:schemeClr>
                </a:solidFill>
                <a:effectLst>
                  <a:outerShdw blurRad="38100" dist="38100" dir="2700000" algn="tl">
                    <a:srgbClr val="000000">
                      <a:alpha val="43137"/>
                    </a:srgbClr>
                  </a:outerShdw>
                </a:effectLst>
                <a:latin typeface="Calibri" panose="020F0502020204030204" pitchFamily="34" charset="0"/>
              </a:rPr>
              <a:t>Secondary Market - Gasoline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Content Placeholder 2"/>
          <p:cNvSpPr txBox="1">
            <a:spLocks/>
          </p:cNvSpPr>
          <p:nvPr/>
        </p:nvSpPr>
        <p:spPr>
          <a:xfrm>
            <a:off x="156" y="1371404"/>
            <a:ext cx="3600400" cy="3929804"/>
          </a:xfrm>
          <a:prstGeom prst="rect">
            <a:avLst/>
          </a:prstGeom>
          <a:solidFill>
            <a:schemeClr val="accent3">
              <a:lumMod val="95000"/>
            </a:schemeClr>
          </a:solidFill>
          <a:ln w="28575">
            <a:noFill/>
          </a:ln>
        </p:spPr>
        <p:txBody>
          <a:bodyPr vert="horz" lIns="91440" tIns="137160" rIns="91440" bIns="137160" rtlCol="0" anchor="t">
            <a:normAutofit/>
          </a:bodyPr>
          <a:lstStyle>
            <a:defPPr>
              <a:defRPr lang="en-US"/>
            </a:defPPr>
            <a:lvl1pPr marL="306000" indent="-306000" defTabSz="457200">
              <a:spcBef>
                <a:spcPct val="20000"/>
              </a:spcBef>
              <a:spcAft>
                <a:spcPts val="600"/>
              </a:spcAft>
              <a:buClr>
                <a:schemeClr val="accent2"/>
              </a:buClr>
              <a:buSzPct val="92000"/>
              <a:buFont typeface="Wingdings 2" panose="05020102010507070707" pitchFamily="18" charset="2"/>
              <a:buChar char=""/>
              <a:defRPr>
                <a:solidFill>
                  <a:schemeClr val="tx2"/>
                </a:solidFill>
              </a:defRPr>
            </a:lvl1pPr>
            <a:lvl2pPr marL="630000" lvl="1" indent="-306000" defTabSz="457200">
              <a:spcBef>
                <a:spcPct val="20000"/>
              </a:spcBef>
              <a:spcAft>
                <a:spcPts val="600"/>
              </a:spcAft>
              <a:buClr>
                <a:schemeClr val="accent2"/>
              </a:buClr>
              <a:buSzPct val="92000"/>
              <a:buFont typeface="Wingdings 2" panose="05020102010507070707" pitchFamily="18" charset="2"/>
              <a:buChar char=""/>
              <a:defRPr sz="1600">
                <a:solidFill>
                  <a:schemeClr val="tx2"/>
                </a:solidFill>
              </a:defRPr>
            </a:lvl2pPr>
            <a:lvl3pPr marL="900000" indent="-270000" defTabSz="457200">
              <a:spcBef>
                <a:spcPct val="20000"/>
              </a:spcBef>
              <a:spcAft>
                <a:spcPts val="600"/>
              </a:spcAft>
              <a:buClr>
                <a:schemeClr val="accent2"/>
              </a:buClr>
              <a:buSzPct val="92000"/>
              <a:buFont typeface="Wingdings 2" panose="05020102010507070707" pitchFamily="18" charset="2"/>
              <a:buChar char=""/>
              <a:defRPr sz="1400">
                <a:solidFill>
                  <a:schemeClr val="tx2"/>
                </a:solidFill>
              </a:defRPr>
            </a:lvl3pPr>
            <a:lvl4pPr marL="1242000" indent="-2340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4pPr>
            <a:lvl5pPr marL="1602000" indent="-2340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5pPr>
            <a:lvl6pPr marL="19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6pPr>
            <a:lvl7pPr marL="22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7pPr>
            <a:lvl8pPr marL="25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8pPr>
            <a:lvl9pPr marL="28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9pPr>
          </a:lstStyle>
          <a:p>
            <a:pPr marL="0" indent="0">
              <a:buClr>
                <a:schemeClr val="accent5"/>
              </a:buClr>
              <a:buNone/>
            </a:pPr>
            <a:endParaRPr lang="en-US" sz="200" dirty="0"/>
          </a:p>
          <a:p>
            <a:pPr marL="0" indent="0">
              <a:buClr>
                <a:schemeClr val="accent5"/>
              </a:buClr>
              <a:buNone/>
            </a:pPr>
            <a:r>
              <a:rPr lang="en-US" sz="1600" dirty="0"/>
              <a:t>Description</a:t>
            </a:r>
          </a:p>
          <a:p>
            <a:pPr>
              <a:buClr>
                <a:schemeClr val="accent5"/>
              </a:buClr>
              <a:buFont typeface="Wingdings" panose="05000000000000000000" pitchFamily="2" charset="2"/>
              <a:buChar char="Ø"/>
            </a:pPr>
            <a:r>
              <a:rPr lang="en-US" sz="1600" dirty="0"/>
              <a:t>USD</a:t>
            </a:r>
          </a:p>
          <a:p>
            <a:pPr>
              <a:buClr>
                <a:schemeClr val="accent5"/>
              </a:buClr>
              <a:buFont typeface="Wingdings" panose="05000000000000000000" pitchFamily="2" charset="2"/>
              <a:buChar char="Ø"/>
            </a:pPr>
            <a:r>
              <a:rPr lang="en-US" sz="1600" dirty="0"/>
              <a:t>Tick value: $4.2</a:t>
            </a:r>
          </a:p>
          <a:p>
            <a:pPr>
              <a:buClr>
                <a:schemeClr val="accent5"/>
              </a:buClr>
              <a:buFont typeface="Wingdings" panose="05000000000000000000" pitchFamily="2" charset="2"/>
              <a:buChar char="Ø"/>
            </a:pPr>
            <a:r>
              <a:rPr lang="en-US" sz="1600" dirty="0"/>
              <a:t>T</a:t>
            </a:r>
            <a:r>
              <a:rPr lang="en-US" altLang="zh-CN" sz="1600" dirty="0"/>
              <a:t>ick Size: 0.01</a:t>
            </a:r>
          </a:p>
        </p:txBody>
      </p:sp>
      <p:pic>
        <p:nvPicPr>
          <p:cNvPr id="5" name="Picture 4"/>
          <p:cNvPicPr>
            <a:picLocks noChangeAspect="1"/>
          </p:cNvPicPr>
          <p:nvPr/>
        </p:nvPicPr>
        <p:blipFill>
          <a:blip r:embed="rId4"/>
          <a:stretch>
            <a:fillRect/>
          </a:stretch>
        </p:blipFill>
        <p:spPr>
          <a:xfrm>
            <a:off x="3670839" y="1632804"/>
            <a:ext cx="5005617" cy="4676516"/>
          </a:xfrm>
          <a:prstGeom prst="rect">
            <a:avLst/>
          </a:prstGeom>
        </p:spPr>
      </p:pic>
      <p:sp>
        <p:nvSpPr>
          <p:cNvPr id="8" name="Title 1"/>
          <p:cNvSpPr txBox="1">
            <a:spLocks/>
          </p:cNvSpPr>
          <p:nvPr/>
        </p:nvSpPr>
        <p:spPr bwMode="auto">
          <a:xfrm>
            <a:off x="0" y="0"/>
            <a:ext cx="9144000" cy="1417638"/>
          </a:xfrm>
          <a:prstGeom prst="rect">
            <a:avLst/>
          </a:prstGeom>
          <a:solidFill>
            <a:schemeClr val="accent3">
              <a:lumMod val="95000"/>
            </a:schemeClr>
          </a:solidFill>
          <a:ln>
            <a:noFill/>
          </a:ln>
          <a:effectLs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a:r>
              <a:rPr lang="en-US" sz="4000" dirty="0">
                <a:solidFill>
                  <a:schemeClr val="tx1"/>
                </a:solidFill>
                <a:effectLst>
                  <a:outerShdw blurRad="38100" dist="38100" dir="2700000" algn="tl">
                    <a:srgbClr val="000000">
                      <a:alpha val="43137"/>
                    </a:srgbClr>
                  </a:outerShdw>
                </a:effectLst>
                <a:latin typeface="Calibri" panose="020F0502020204030204" pitchFamily="34" charset="0"/>
              </a:rPr>
              <a:t>XB OVERVIEW</a:t>
            </a:r>
            <a:endParaRPr lang="en-US" sz="4000" kern="0" dirty="0">
              <a:solidFill>
                <a:schemeClr val="tx1">
                  <a:lumMod val="85000"/>
                  <a:lumOff val="1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9" name="Picture 1"/>
          <p:cNvPicPr>
            <a:picLocks noChangeAspect="1"/>
          </p:cNvPicPr>
          <p:nvPr/>
        </p:nvPicPr>
        <p:blipFill>
          <a:blip r:embed="rId5"/>
          <a:stretch>
            <a:fillRect/>
          </a:stretch>
        </p:blipFill>
        <p:spPr>
          <a:xfrm>
            <a:off x="0" y="1349600"/>
            <a:ext cx="9144000" cy="72008"/>
          </a:xfrm>
          <a:prstGeom prst="rect">
            <a:avLst/>
          </a:prstGeom>
        </p:spPr>
      </p:pic>
      <p:sp>
        <p:nvSpPr>
          <p:cNvPr id="10" name="Content Placeholder 2"/>
          <p:cNvSpPr txBox="1">
            <a:spLocks/>
          </p:cNvSpPr>
          <p:nvPr/>
        </p:nvSpPr>
        <p:spPr>
          <a:xfrm>
            <a:off x="0" y="3140968"/>
            <a:ext cx="3598853" cy="2232248"/>
          </a:xfrm>
          <a:prstGeom prst="rect">
            <a:avLst/>
          </a:prstGeom>
          <a:solidFill>
            <a:schemeClr val="accent3">
              <a:lumMod val="95000"/>
            </a:schemeClr>
          </a:solidFill>
          <a:ln w="28575">
            <a:noFill/>
          </a:ln>
        </p:spPr>
        <p:txBody>
          <a:bodyPr vert="horz" lIns="91440" tIns="137160" rIns="91440" bIns="137160" rtlCol="0" anchor="t">
            <a:normAutofit/>
          </a:bodyPr>
          <a:lstStyle>
            <a:defPPr>
              <a:defRPr lang="en-US"/>
            </a:defPPr>
            <a:lvl1pPr marL="306000" indent="-306000" defTabSz="457200">
              <a:spcBef>
                <a:spcPct val="20000"/>
              </a:spcBef>
              <a:spcAft>
                <a:spcPts val="600"/>
              </a:spcAft>
              <a:buClr>
                <a:schemeClr val="accent2"/>
              </a:buClr>
              <a:buSzPct val="92000"/>
              <a:buFont typeface="Wingdings 2" panose="05020102010507070707" pitchFamily="18" charset="2"/>
              <a:buChar char=""/>
              <a:defRPr>
                <a:solidFill>
                  <a:schemeClr val="tx2"/>
                </a:solidFill>
              </a:defRPr>
            </a:lvl1pPr>
            <a:lvl2pPr marL="630000" lvl="1" indent="-306000" defTabSz="457200">
              <a:spcBef>
                <a:spcPct val="20000"/>
              </a:spcBef>
              <a:spcAft>
                <a:spcPts val="600"/>
              </a:spcAft>
              <a:buClr>
                <a:schemeClr val="accent2"/>
              </a:buClr>
              <a:buSzPct val="92000"/>
              <a:buFont typeface="Wingdings 2" panose="05020102010507070707" pitchFamily="18" charset="2"/>
              <a:buChar char=""/>
              <a:defRPr sz="1600">
                <a:solidFill>
                  <a:schemeClr val="tx2"/>
                </a:solidFill>
              </a:defRPr>
            </a:lvl2pPr>
            <a:lvl3pPr marL="900000" indent="-270000" defTabSz="457200">
              <a:spcBef>
                <a:spcPct val="20000"/>
              </a:spcBef>
              <a:spcAft>
                <a:spcPts val="600"/>
              </a:spcAft>
              <a:buClr>
                <a:schemeClr val="accent2"/>
              </a:buClr>
              <a:buSzPct val="92000"/>
              <a:buFont typeface="Wingdings 2" panose="05020102010507070707" pitchFamily="18" charset="2"/>
              <a:buChar char=""/>
              <a:defRPr sz="1400">
                <a:solidFill>
                  <a:schemeClr val="tx2"/>
                </a:solidFill>
              </a:defRPr>
            </a:lvl3pPr>
            <a:lvl4pPr marL="1242000" indent="-2340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4pPr>
            <a:lvl5pPr marL="1602000" indent="-2340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5pPr>
            <a:lvl6pPr marL="19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6pPr>
            <a:lvl7pPr marL="22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7pPr>
            <a:lvl8pPr marL="25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8pPr>
            <a:lvl9pPr marL="28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9pPr>
          </a:lstStyle>
          <a:p>
            <a:pPr marL="0" indent="0">
              <a:buClr>
                <a:schemeClr val="accent5"/>
              </a:buClr>
              <a:buNone/>
            </a:pPr>
            <a:r>
              <a:rPr lang="en-US" sz="1600" dirty="0"/>
              <a:t>Price overview</a:t>
            </a:r>
          </a:p>
          <a:p>
            <a:pPr>
              <a:buClr>
                <a:schemeClr val="accent5"/>
              </a:buClr>
              <a:buFont typeface="Wingdings" panose="05000000000000000000" pitchFamily="2" charset="2"/>
              <a:buChar char="Ø"/>
            </a:pPr>
            <a:r>
              <a:rPr lang="en-US" sz="1600" dirty="0"/>
              <a:t>Current: 154.40 (April 5, 2017)</a:t>
            </a:r>
          </a:p>
          <a:p>
            <a:pPr>
              <a:buClr>
                <a:schemeClr val="accent5"/>
              </a:buClr>
              <a:buFont typeface="Wingdings" panose="05000000000000000000" pitchFamily="2" charset="2"/>
              <a:buChar char="Ø"/>
            </a:pPr>
            <a:r>
              <a:rPr lang="en-US" sz="1600" dirty="0"/>
              <a:t>Low: 78.50 (December 24, 2008)</a:t>
            </a:r>
          </a:p>
          <a:p>
            <a:pPr>
              <a:buClr>
                <a:schemeClr val="accent5"/>
              </a:buClr>
              <a:buFont typeface="Wingdings" panose="05000000000000000000" pitchFamily="2" charset="2"/>
              <a:buChar char="Ø"/>
            </a:pPr>
            <a:r>
              <a:rPr lang="en-US" sz="1600" dirty="0"/>
              <a:t>High: 363.10 (July 11, 2008)</a:t>
            </a:r>
          </a:p>
          <a:p>
            <a:pPr>
              <a:buClr>
                <a:schemeClr val="accent5"/>
              </a:buClr>
              <a:buFont typeface="Wingdings" panose="05000000000000000000" pitchFamily="2" charset="2"/>
              <a:buChar char="Ø"/>
            </a:pPr>
            <a:r>
              <a:rPr lang="en-US" sz="1600" dirty="0"/>
              <a:t>Average: 217.44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1187624" y="1412776"/>
            <a:ext cx="7452320" cy="4464496"/>
          </a:xfrm>
          <a:prstGeom prst="rect">
            <a:avLst/>
          </a:prstGeom>
        </p:spPr>
      </p:pic>
      <p:sp>
        <p:nvSpPr>
          <p:cNvPr id="8" name="文本框 7"/>
          <p:cNvSpPr txBox="1"/>
          <p:nvPr/>
        </p:nvSpPr>
        <p:spPr>
          <a:xfrm>
            <a:off x="251520" y="332656"/>
            <a:ext cx="5976664" cy="707886"/>
          </a:xfrm>
          <a:prstGeom prst="rect">
            <a:avLst/>
          </a:prstGeom>
          <a:noFill/>
        </p:spPr>
        <p:txBody>
          <a:bodyPr wrap="square" rtlCol="0">
            <a:spAutoFit/>
          </a:bodyPr>
          <a:lstStyle/>
          <a:p>
            <a:r>
              <a:rPr lang="en-US" sz="4000" dirty="0">
                <a:effectLst>
                  <a:outerShdw blurRad="38100" dist="38100" dir="2700000" algn="tl">
                    <a:srgbClr val="000000">
                      <a:alpha val="43137"/>
                    </a:srgbClr>
                  </a:outerShdw>
                </a:effectLst>
                <a:latin typeface="Calibri" panose="020F0502020204030204" pitchFamily="34" charset="0"/>
              </a:rPr>
              <a:t>XB HISTORICAL PRICES</a:t>
            </a:r>
            <a:endParaRPr lang="en-US" sz="4000" kern="0" dirty="0">
              <a:solidFill>
                <a:schemeClr val="tx1">
                  <a:lumMod val="85000"/>
                  <a:lumOff val="1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9" name="Rectangle 20"/>
          <p:cNvSpPr/>
          <p:nvPr/>
        </p:nvSpPr>
        <p:spPr>
          <a:xfrm>
            <a:off x="179512" y="2132856"/>
            <a:ext cx="2376264" cy="432048"/>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US Recession </a:t>
            </a:r>
            <a:r>
              <a:rPr lang="en-US" sz="1400" dirty="0">
                <a:solidFill>
                  <a:schemeClr val="tx1"/>
                </a:solidFill>
                <a:sym typeface="Wingdings" panose="05000000000000000000" pitchFamily="2" charset="2"/>
              </a:rPr>
              <a:t> decrease in Gasoline Demand</a:t>
            </a:r>
            <a:endParaRPr lang="en-US" sz="1400" dirty="0">
              <a:solidFill>
                <a:schemeClr val="tx1"/>
              </a:solidFill>
            </a:endParaRPr>
          </a:p>
        </p:txBody>
      </p:sp>
      <p:cxnSp>
        <p:nvCxnSpPr>
          <p:cNvPr id="10" name="Straight Arrow Connector 21"/>
          <p:cNvCxnSpPr/>
          <p:nvPr/>
        </p:nvCxnSpPr>
        <p:spPr>
          <a:xfrm>
            <a:off x="2555776" y="2564904"/>
            <a:ext cx="360040" cy="6480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24"/>
          <p:cNvSpPr/>
          <p:nvPr/>
        </p:nvSpPr>
        <p:spPr>
          <a:xfrm>
            <a:off x="6228184" y="2031639"/>
            <a:ext cx="1800200" cy="360040"/>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OPEC expectation</a:t>
            </a:r>
          </a:p>
        </p:txBody>
      </p:sp>
      <p:cxnSp>
        <p:nvCxnSpPr>
          <p:cNvPr id="17" name="Straight Arrow Connector 21"/>
          <p:cNvCxnSpPr>
            <a:stCxn id="16" idx="2"/>
          </p:cNvCxnSpPr>
          <p:nvPr/>
        </p:nvCxnSpPr>
        <p:spPr>
          <a:xfrm>
            <a:off x="7128284" y="2391679"/>
            <a:ext cx="0" cy="12533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174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3200" dirty="0"/>
              <a:t>Statistical Testing – Variance Ratio Test </a:t>
            </a:r>
            <a:endParaRPr lang="en-US" sz="3200" dirty="0"/>
          </a:p>
        </p:txBody>
      </p:sp>
      <p:graphicFrame>
        <p:nvGraphicFramePr>
          <p:cNvPr id="8" name="图示 7"/>
          <p:cNvGraphicFramePr/>
          <p:nvPr>
            <p:extLst>
              <p:ext uri="{D42A27DB-BD31-4B8C-83A1-F6EECF244321}">
                <p14:modId xmlns:p14="http://schemas.microsoft.com/office/powerpoint/2010/main" val="2679340844"/>
              </p:ext>
            </p:extLst>
          </p:nvPr>
        </p:nvGraphicFramePr>
        <p:xfrm>
          <a:off x="3203848" y="1484784"/>
          <a:ext cx="561662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p:cNvSpPr txBox="1"/>
          <p:nvPr/>
        </p:nvSpPr>
        <p:spPr>
          <a:xfrm>
            <a:off x="611560" y="1556792"/>
            <a:ext cx="237626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 measure of the randomness of a return series. </a:t>
            </a:r>
          </a:p>
          <a:p>
            <a:pPr marL="285750" indent="-285750">
              <a:buFont typeface="Arial" panose="020B0604020202020204" pitchFamily="34" charset="0"/>
              <a:buChar char="•"/>
            </a:pPr>
            <a:r>
              <a:rPr lang="en-US" dirty="0"/>
              <a:t>Variance ratio for q periods is </a:t>
            </a:r>
          </a:p>
        </p:txBody>
      </p:sp>
      <p:pic>
        <p:nvPicPr>
          <p:cNvPr id="10" name="图片 9"/>
          <p:cNvPicPr>
            <a:picLocks noChangeAspect="1"/>
          </p:cNvPicPr>
          <p:nvPr/>
        </p:nvPicPr>
        <p:blipFill>
          <a:blip r:embed="rId7">
            <a:duotone>
              <a:schemeClr val="accent4">
                <a:shade val="45000"/>
                <a:satMod val="135000"/>
              </a:schemeClr>
              <a:prstClr val="white"/>
            </a:duotone>
            <a:extLst>
              <a:ext uri="{BEBA8EAE-BF5A-486C-A8C5-ECC9F3942E4B}">
                <a14:imgProps xmlns:a14="http://schemas.microsoft.com/office/drawing/2010/main">
                  <a14:imgLayer r:embed="rId8">
                    <a14:imgEffect>
                      <a14:brightnessContrast bright="-20000" contrast="-40000"/>
                    </a14:imgEffect>
                  </a14:imgLayer>
                </a14:imgProps>
              </a:ext>
            </a:extLst>
          </a:blip>
          <a:stretch>
            <a:fillRect/>
          </a:stretch>
        </p:blipFill>
        <p:spPr>
          <a:xfrm>
            <a:off x="319323" y="3140968"/>
            <a:ext cx="3028541" cy="7549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文本框 10"/>
          <p:cNvSpPr txBox="1"/>
          <p:nvPr/>
        </p:nvSpPr>
        <p:spPr>
          <a:xfrm>
            <a:off x="3419872" y="2132856"/>
            <a:ext cx="720080" cy="338554"/>
          </a:xfrm>
          <a:prstGeom prst="rect">
            <a:avLst/>
          </a:prstGeom>
          <a:noFill/>
        </p:spPr>
        <p:txBody>
          <a:bodyPr wrap="square" rtlCol="0">
            <a:spAutoFit/>
          </a:bodyPr>
          <a:lstStyle/>
          <a:p>
            <a:r>
              <a:rPr lang="en-US" sz="1600" dirty="0"/>
              <a:t>VR&gt;1</a:t>
            </a:r>
          </a:p>
        </p:txBody>
      </p:sp>
      <p:sp>
        <p:nvSpPr>
          <p:cNvPr id="12" name="文本框 11"/>
          <p:cNvSpPr txBox="1"/>
          <p:nvPr/>
        </p:nvSpPr>
        <p:spPr>
          <a:xfrm>
            <a:off x="3707904" y="3332118"/>
            <a:ext cx="720080" cy="338554"/>
          </a:xfrm>
          <a:prstGeom prst="rect">
            <a:avLst/>
          </a:prstGeom>
          <a:noFill/>
        </p:spPr>
        <p:txBody>
          <a:bodyPr wrap="square" rtlCol="0">
            <a:spAutoFit/>
          </a:bodyPr>
          <a:lstStyle/>
          <a:p>
            <a:r>
              <a:rPr lang="en-US" sz="1600" dirty="0"/>
              <a:t>VR=1</a:t>
            </a:r>
          </a:p>
        </p:txBody>
      </p:sp>
      <p:sp>
        <p:nvSpPr>
          <p:cNvPr id="13" name="文本框 12"/>
          <p:cNvSpPr txBox="1"/>
          <p:nvPr/>
        </p:nvSpPr>
        <p:spPr>
          <a:xfrm>
            <a:off x="3419872" y="4581128"/>
            <a:ext cx="720080" cy="338554"/>
          </a:xfrm>
          <a:prstGeom prst="rect">
            <a:avLst/>
          </a:prstGeom>
          <a:noFill/>
        </p:spPr>
        <p:txBody>
          <a:bodyPr wrap="square" rtlCol="0">
            <a:spAutoFit/>
          </a:bodyPr>
          <a:lstStyle/>
          <a:p>
            <a:r>
              <a:rPr lang="en-US" sz="1600" dirty="0"/>
              <a:t>VR&lt;1</a:t>
            </a:r>
          </a:p>
        </p:txBody>
      </p:sp>
    </p:spTree>
    <p:extLst>
      <p:ext uri="{BB962C8B-B14F-4D97-AF65-F5344CB8AC3E}">
        <p14:creationId xmlns:p14="http://schemas.microsoft.com/office/powerpoint/2010/main" val="2855005317"/>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10186</TotalTime>
  <Words>538</Words>
  <Application>Microsoft Office PowerPoint</Application>
  <PresentationFormat>全屏显示(4:3)</PresentationFormat>
  <Paragraphs>91</Paragraphs>
  <Slides>24</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Arial</vt:lpstr>
      <vt:lpstr>Calibri</vt:lpstr>
      <vt:lpstr>Wingdings</vt:lpstr>
      <vt:lpstr>Wingdings 2</vt:lpstr>
      <vt:lpstr>Diseño predeterminado</vt:lpstr>
      <vt:lpstr>PowerPoint 演示文稿</vt:lpstr>
      <vt:lpstr>Presentation Outline</vt:lpstr>
      <vt:lpstr>Introduction  Primary Market – Japanese Yen </vt:lpstr>
      <vt:lpstr>JY OVERVIEW</vt:lpstr>
      <vt:lpstr>PowerPoint 演示文稿</vt:lpstr>
      <vt:lpstr>Introduction  Secondary Market - Gasoline </vt:lpstr>
      <vt:lpstr>PowerPoint 演示文稿</vt:lpstr>
      <vt:lpstr>PowerPoint 演示文稿</vt:lpstr>
      <vt:lpstr>Statistical Testing – Variance Ratio Test </vt:lpstr>
      <vt:lpstr>Variance Ratio Test Result of JY Market </vt:lpstr>
      <vt:lpstr>Variance Ratio Test Result of XB Market </vt:lpstr>
      <vt:lpstr>Push Response Test </vt:lpstr>
      <vt:lpstr>Push Response Test Results of JY Market </vt:lpstr>
      <vt:lpstr>Push Response Test Results of XB Market </vt:lpstr>
      <vt:lpstr>Implementation Details </vt:lpstr>
      <vt:lpstr>Strategy Framework</vt:lpstr>
      <vt:lpstr>ASSUMPTIONS</vt:lpstr>
      <vt:lpstr>OPTIMIZATION DETAILS</vt:lpstr>
      <vt:lpstr>OPTIMIZATION DETAILS</vt:lpstr>
      <vt:lpstr>OPTIMIZATION DETAILS</vt:lpstr>
      <vt:lpstr>RISK, RETURN &amp; OTHER RESULTS</vt:lpstr>
      <vt:lpstr>RISK, RETURN &amp; OTHER RESULTS</vt:lpstr>
      <vt:lpstr>RISK, RETURN &amp; OTHER RESULTS</vt:lpstr>
      <vt:lpstr>CONCLUSION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FAN WANG</cp:lastModifiedBy>
  <cp:revision>959</cp:revision>
  <dcterms:created xsi:type="dcterms:W3CDTF">2010-05-23T14:28:12Z</dcterms:created>
  <dcterms:modified xsi:type="dcterms:W3CDTF">2017-05-02T19:36:06Z</dcterms:modified>
</cp:coreProperties>
</file>