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51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01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0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1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88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62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F78A-3E61-441E-830C-D7D20F9DA1BD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64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5412" y="1789993"/>
            <a:ext cx="5303520" cy="24093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1852179" y="2462680"/>
            <a:ext cx="7849985" cy="3028780"/>
            <a:chOff x="1886804" y="2169445"/>
            <a:chExt cx="7849985" cy="3028780"/>
          </a:xfrm>
        </p:grpSpPr>
        <p:grpSp>
          <p:nvGrpSpPr>
            <p:cNvPr id="29" name="Group 28"/>
            <p:cNvGrpSpPr/>
            <p:nvPr/>
          </p:nvGrpSpPr>
          <p:grpSpPr>
            <a:xfrm>
              <a:off x="1886804" y="2169445"/>
              <a:ext cx="7849985" cy="3028604"/>
              <a:chOff x="1755370" y="2169621"/>
              <a:chExt cx="7849985" cy="302860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755370" y="2169621"/>
                <a:ext cx="7849985" cy="30286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183256" y="2427709"/>
                <a:ext cx="1249356" cy="119403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054843" y="4105753"/>
                <a:ext cx="1072098" cy="98274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063997" y="2330741"/>
                <a:ext cx="1072098" cy="98274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115239" y="4055171"/>
                <a:ext cx="1092980" cy="1016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62720" y="4087715"/>
                <a:ext cx="1363287" cy="7481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82096" y="4105753"/>
                <a:ext cx="958328" cy="92748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11797" y="2169621"/>
              <a:ext cx="60085" cy="30286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83233" y="2534187"/>
            <a:ext cx="9842269" cy="3998422"/>
            <a:chOff x="1133709" y="5961528"/>
            <a:chExt cx="9842269" cy="3998422"/>
          </a:xfrm>
        </p:grpSpPr>
        <p:sp>
          <p:nvSpPr>
            <p:cNvPr id="6" name="Rounded Rectangle 5"/>
            <p:cNvSpPr/>
            <p:nvPr/>
          </p:nvSpPr>
          <p:spPr>
            <a:xfrm>
              <a:off x="1133709" y="5961528"/>
              <a:ext cx="9842269" cy="39984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66517" y="8455808"/>
              <a:ext cx="1180407" cy="49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76372" y="5961528"/>
              <a:ext cx="130231" cy="3998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136095" y="8624834"/>
              <a:ext cx="1255222" cy="94487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goal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70132" y="7666099"/>
              <a:ext cx="1363287" cy="748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4370132" y="6427503"/>
              <a:ext cx="1363287" cy="11554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6876419" y="8563873"/>
              <a:ext cx="1363287" cy="12746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9082062" y="6220690"/>
              <a:ext cx="1363287" cy="12746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21119" y="5669932"/>
            <a:ext cx="448887" cy="56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17 -0.02315 -0.0013 -0.0169 0.00066 -0.04722 C 0.00105 -0.05162 0.00144 -0.05602 0.00222 -0.06019 C 0.00287 -0.06389 0.0043 -0.06713 0.00508 -0.07083 C 0.00599 -0.07454 0.00651 -0.0787 0.0073 -0.08241 C 0.00795 -0.08611 0.00873 -0.08958 0.00951 -0.09306 C 0.01042 -0.09699 0.01146 -0.10093 0.0125 -0.10463 C 0.01342 -0.10833 0.01459 -0.11157 0.01537 -0.11528 C 0.01719 -0.12292 0.0181 -0.13148 0.02058 -0.13866 C 0.02123 -0.14097 0.02214 -0.14306 0.02279 -0.14537 C 0.02409 -0.14954 0.02487 -0.1544 0.02644 -0.15833 C 0.02735 -0.16088 0.02852 -0.16343 0.02943 -0.1662 C 0.02995 -0.16829 0.03021 -0.1706 0.03086 -0.17269 C 0.03151 -0.175 0.0323 -0.17708 0.03308 -0.17917 C 0.0336 -0.18102 0.03386 -0.18287 0.03451 -0.18449 C 0.03581 -0.18819 0.03894 -0.19491 0.03894 -0.19491 C 0.04011 -0.20139 0.03894 -0.19676 0.04193 -0.20278 C 0.0461 -0.21157 0.0431 -0.20718 0.04701 -0.21204 C 0.05092 -0.22106 0.0474 -0.21412 0.05144 -0.21991 C 0.05196 -0.2206 0.05222 -0.22176 0.05287 -0.22245 C 0.05378 -0.22315 0.05482 -0.22338 0.05586 -0.22361 C 0.05638 -0.22454 0.05678 -0.22569 0.0573 -0.22639 C 0.05795 -0.22708 0.05873 -0.22778 0.05951 -0.22755 C 0.06706 -0.22731 0.07474 -0.22593 0.0823 -0.225 C 0.08451 -0.22245 0.08659 -0.21921 0.08894 -0.21713 C 0.09076 -0.21551 0.09245 -0.21435 0.09401 -0.21204 C 0.09818 -0.20579 0.09467 -0.21042 0.09779 -0.20417 C 0.09883 -0.20185 0.10026 -0.19977 0.10144 -0.19745 C 0.10222 -0.1963 0.103 -0.19514 0.10365 -0.19375 C 0.10456 -0.19144 0.10638 -0.18727 0.1073 -0.18449 C 0.10782 -0.18287 0.10834 -0.18102 0.10873 -0.17917 C 0.11068 -0.17037 0.10847 -0.17755 0.11029 -0.17014 C 0.11068 -0.16829 0.11133 -0.16667 0.11172 -0.16481 C 0.11355 -0.15741 0.11107 -0.16458 0.11394 -0.15694 C 0.11498 -0.14769 0.11433 -0.15255 0.11615 -0.14259 L 0.11693 -0.13866 C 0.11732 -0.16181 0.1168 -0.16528 0.11836 -0.18194 C 0.11849 -0.18403 0.11862 -0.18634 0.11901 -0.18843 C 0.11941 -0.19028 0.12006 -0.1919 0.12058 -0.19375 C 0.12266 -0.2125 0.11967 -0.19074 0.12279 -0.20417 C 0.12344 -0.20694 0.12357 -0.21042 0.12422 -0.21319 C 0.12461 -0.21481 0.12526 -0.21574 0.12566 -0.21713 C 0.12605 -0.21852 0.12605 -0.21991 0.12644 -0.22106 C 0.12683 -0.22245 0.12748 -0.22361 0.12787 -0.225 C 0.12865 -0.22755 0.1293 -0.23032 0.13008 -0.23287 C 0.13073 -0.23472 0.13164 -0.23634 0.1323 -0.23819 C 0.13282 -0.23935 0.13321 -0.24074 0.13373 -0.24213 C 0.13894 -0.25486 0.13711 -0.25046 0.14336 -0.26157 C 0.14401 -0.26296 0.14467 -0.26481 0.14558 -0.26551 L 0.14844 -0.26829 C 0.14896 -0.26944 0.14922 -0.27106 0.15 -0.27199 C 0.15248 -0.27593 0.15521 -0.27662 0.15808 -0.27986 C 0.16342 -0.28634 0.15651 -0.28218 0.16394 -0.28773 C 0.16602 -0.28935 0.16849 -0.28958 0.17058 -0.29167 C 0.1724 -0.29375 0.175 -0.29676 0.17722 -0.29815 C 0.17865 -0.29931 0.18008 -0.29977 0.18151 -0.30093 C 0.18308 -0.30208 0.18451 -0.3037 0.18594 -0.30486 C 0.18816 -0.30625 0.19037 -0.30741 0.19258 -0.3088 C 0.19336 -0.30926 0.19414 -0.30949 0.1948 -0.30995 C 0.19727 -0.31227 0.19948 -0.31551 0.20222 -0.31667 C 0.20339 -0.3169 0.20456 -0.31736 0.20586 -0.31782 C 0.20664 -0.31829 0.2073 -0.31898 0.20808 -0.31921 C 0.21094 -0.31991 0.21394 -0.32014 0.21693 -0.32037 C 0.22644 -0.32014 0.23594 -0.32037 0.24558 -0.31921 C 0.25066 -0.31852 0.25092 -0.3162 0.25508 -0.31389 C 0.25625 -0.31319 0.25756 -0.31319 0.25873 -0.31273 C 0.25977 -0.31227 0.26068 -0.31181 0.26172 -0.31134 C 0.26329 -0.30856 0.26329 -0.30833 0.26537 -0.30602 C 0.26641 -0.30509 0.26745 -0.30463 0.26836 -0.30347 C 0.26967 -0.30162 0.27084 -0.29907 0.27201 -0.29699 C 0.27253 -0.29606 0.27305 -0.29537 0.27344 -0.29444 C 0.27448 -0.29167 0.27592 -0.28958 0.27644 -0.28657 C 0.27735 -0.28148 0.27657 -0.28356 0.27865 -0.27986 L 0.27943 -0.28125 " pathEditMode="relative" ptsTypes="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GHAUSSY</dc:creator>
  <cp:lastModifiedBy>MICHAEL GHAUSSY</cp:lastModifiedBy>
  <cp:revision>7</cp:revision>
  <dcterms:created xsi:type="dcterms:W3CDTF">2018-09-20T15:16:40Z</dcterms:created>
  <dcterms:modified xsi:type="dcterms:W3CDTF">2018-09-20T16:14:49Z</dcterms:modified>
</cp:coreProperties>
</file>