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182B6-30BC-41D4-95D8-22A3DE1DF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C5D7DD-1E18-4EB4-9947-BB4CAAE70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11D647-EE43-4F6F-8A51-F581BDAF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04713A-C2CC-48B2-8EFD-8C074B9E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E6F5D-9082-4145-8792-6949296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05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EF4ED-C619-4088-B20A-8CE74F65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EBBBE6-A0C6-4017-91F2-B9BEF0F8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2E846-1E1B-43A3-821E-BE9A29C7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63E94-CC9B-478C-9A34-79C57EC8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80355-8B6A-4D0F-8C5A-F8E2F054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92AB3C-2024-42AB-ACBE-B02640548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02CC5-53F1-4A45-8922-EEDE45CF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22D10D-E19A-4C87-89C5-3F5519F2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E73EB-F837-4B0F-AB2C-2046FD01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441A5-350A-4690-B194-24F14C93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6458-BAE5-4FF4-A300-A5EF2C19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A10B5-7F57-46D3-9103-D3101A09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C28BB-E29C-4D3C-BDA5-B2D781B4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2E18-F92A-4182-8584-9310EA00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7E552-C48E-44F4-9CB4-20917D20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BB36-12D9-472B-9F74-177288F5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511265-C27B-4C3D-AF87-4E2B9D94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4A6C7-2BDC-48EE-A47A-479D21DB9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F9D79-FD71-4FF0-B621-D8B6E15B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76AB3F-3970-4FDD-9D85-B42989EA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9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C8C31-E8E6-49BE-B6D7-9219C839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BB609-9323-44D4-8F50-DC7C3B35D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2715F-9850-4DA9-9620-7C1007BB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BA79A-E361-45CF-BB79-1312279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5CD5B-6730-41AB-B495-CDE85C2D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00C704-D4CF-4CE7-9079-AAEE84D9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C7EF8-030C-45D9-8ADF-077B847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8B7EA-7A41-4633-80C0-FCDA95A7F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F22B0-F99D-400C-9044-ADABB2D88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C3E94A-6048-4A83-BB13-72E74574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58A2C-4F6F-4084-8CD5-E79520771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18202E-52E8-4B04-A745-BA2161B4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0C543A-E485-416E-BF16-CDFDEBED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9E1490-CA09-43AA-856B-96DA1335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E752E-2FDC-499D-801D-AE8B6CB8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EF080F-F0F2-4C59-8A44-3F292BA6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0A2AC-F399-4C85-A57E-47011A61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F5506-5D85-438F-8654-8F72919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77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2559DC-AEC8-4634-8867-0757FE58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3C2C82-BACC-4A33-82F2-009F4C3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88472-D107-4801-9D3C-EAE1DC14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44B64-30B1-4EBB-B51E-72F633FE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E25CB-267E-45CE-B73F-A3F7396F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56918B-0163-49B7-8747-1357CC88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DF28C-8809-488D-BD20-94698816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BC695-FF6C-483A-8A46-8F4599B7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9650C-F5CC-4062-9E71-1FD9689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B5BDA-5913-44FE-A517-F43CE867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D0E8A8-1D79-4305-B04B-FDFD18FCC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E1111E-E2D5-4523-8B62-97507BBE1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66F96-6648-4498-974F-E87CA86E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3A0AB3-6C5A-4A4D-BDBF-809DD985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AD2E1-C630-4937-BE34-370638BB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1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1A297B-39F3-490D-BCFC-86C0743C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16B09D-609E-4044-B78C-B74AFCBCB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B7FDA-410B-4AB6-8C1C-BD07FAD4F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8376E-D376-45A0-A2C8-0274AF789ACF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8FE149-02F0-4DBF-804F-3D4A5A97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3186A-7C64-4508-ACF1-08F2327F1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B1AAB-0F6F-4FE5-AFAC-DEDCFADC98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0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32A3A53-E10D-4B8C-B73C-D0EB127924E2}"/>
              </a:ext>
            </a:extLst>
          </p:cNvPr>
          <p:cNvSpPr txBox="1"/>
          <p:nvPr/>
        </p:nvSpPr>
        <p:spPr>
          <a:xfrm>
            <a:off x="1361440" y="10566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1. How to use Trello to organize the work.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0332E5-4C68-41DF-BB21-704E6FD409BB}"/>
              </a:ext>
            </a:extLst>
          </p:cNvPr>
          <p:cNvSpPr txBox="1"/>
          <p:nvPr/>
        </p:nvSpPr>
        <p:spPr>
          <a:xfrm>
            <a:off x="1361440" y="21234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2. Art resources standards.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0D11CD-2C58-4265-82F3-DF5C473EACB3}"/>
              </a:ext>
            </a:extLst>
          </p:cNvPr>
          <p:cNvSpPr txBox="1"/>
          <p:nvPr/>
        </p:nvSpPr>
        <p:spPr>
          <a:xfrm>
            <a:off x="1361440" y="31902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3. Reserved function/module for music.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DD541B-BB83-488D-B7D5-7779982A6670}"/>
              </a:ext>
            </a:extLst>
          </p:cNvPr>
          <p:cNvSpPr txBox="1"/>
          <p:nvPr/>
        </p:nvSpPr>
        <p:spPr>
          <a:xfrm>
            <a:off x="1361440" y="4257040"/>
            <a:ext cx="8971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4. Make sure the requirement you doing is the last 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version document.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6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58E510-6E4B-47EF-B40F-D26EDD51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1640"/>
            <a:ext cx="12192000" cy="32355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79EA14-3238-44BD-A7C7-141187C9165A}"/>
              </a:ext>
            </a:extLst>
          </p:cNvPr>
          <p:cNvSpPr txBox="1"/>
          <p:nvPr/>
        </p:nvSpPr>
        <p:spPr>
          <a:xfrm>
            <a:off x="426720" y="260669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1. How to use Trello to organize the work.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6F0CA5-B11C-42B3-9D10-00EBFB3B74EC}"/>
              </a:ext>
            </a:extLst>
          </p:cNvPr>
          <p:cNvSpPr txBox="1"/>
          <p:nvPr/>
        </p:nvSpPr>
        <p:spPr>
          <a:xfrm>
            <a:off x="1371600" y="1361440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Put your plan to the main board and I will organize and hand out.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38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FE5FDD0-46C2-4ECD-AD73-5B52915DEAD9}"/>
              </a:ext>
            </a:extLst>
          </p:cNvPr>
          <p:cNvSpPr txBox="1"/>
          <p:nvPr/>
        </p:nvSpPr>
        <p:spPr>
          <a:xfrm>
            <a:off x="701040" y="42672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2. Art resources standards.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4FF5FB-961C-46F7-A7A5-28172CDC6254}"/>
              </a:ext>
            </a:extLst>
          </p:cNvPr>
          <p:cNvSpPr txBox="1"/>
          <p:nvPr/>
        </p:nvSpPr>
        <p:spPr>
          <a:xfrm>
            <a:off x="2230120" y="2033562"/>
            <a:ext cx="1493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72F8F1A0-A802-4ED0-AB40-8E21D567F431}"/>
              </a:ext>
            </a:extLst>
          </p:cNvPr>
          <p:cNvSpPr/>
          <p:nvPr/>
        </p:nvSpPr>
        <p:spPr>
          <a:xfrm>
            <a:off x="3596640" y="1429042"/>
            <a:ext cx="254000" cy="1574800"/>
          </a:xfrm>
          <a:prstGeom prst="leftBrace">
            <a:avLst>
              <a:gd name="adj1" fmla="val 74501"/>
              <a:gd name="adj2" fmla="val 5000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F0AA4E-62D0-46D6-A4C9-5DF04ACC9C29}"/>
              </a:ext>
            </a:extLst>
          </p:cNvPr>
          <p:cNvSpPr txBox="1"/>
          <p:nvPr/>
        </p:nvSpPr>
        <p:spPr>
          <a:xfrm>
            <a:off x="4089400" y="3376672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Effect drawing</a:t>
            </a:r>
            <a:endParaRPr lang="zh-CN" altLang="en-US" b="1" u="sn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FFDCAF-907E-4904-8D9D-4B8BDD76A5E2}"/>
              </a:ext>
            </a:extLst>
          </p:cNvPr>
          <p:cNvSpPr txBox="1"/>
          <p:nvPr/>
        </p:nvSpPr>
        <p:spPr>
          <a:xfrm>
            <a:off x="4089400" y="4565301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resources</a:t>
            </a:r>
            <a:endParaRPr lang="zh-CN" altLang="en-US" b="1" u="sng" dirty="0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F654C455-FA23-4C6F-A2BB-631733883EA4}"/>
              </a:ext>
            </a:extLst>
          </p:cNvPr>
          <p:cNvSpPr/>
          <p:nvPr/>
        </p:nvSpPr>
        <p:spPr>
          <a:xfrm>
            <a:off x="3784600" y="3359833"/>
            <a:ext cx="254000" cy="1574800"/>
          </a:xfrm>
          <a:prstGeom prst="leftBrace">
            <a:avLst>
              <a:gd name="adj1" fmla="val 74501"/>
              <a:gd name="adj2" fmla="val 5064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13F73F-92B6-4A8F-9930-A126FE6B0428}"/>
              </a:ext>
            </a:extLst>
          </p:cNvPr>
          <p:cNvSpPr txBox="1"/>
          <p:nvPr/>
        </p:nvSpPr>
        <p:spPr>
          <a:xfrm>
            <a:off x="3911600" y="1363295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Animation (frames)</a:t>
            </a:r>
            <a:endParaRPr lang="zh-CN" altLang="en-US" b="1" u="sng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281C08-490B-4273-A339-F4559CAA5EF4}"/>
              </a:ext>
            </a:extLst>
          </p:cNvPr>
          <p:cNvSpPr txBox="1"/>
          <p:nvPr/>
        </p:nvSpPr>
        <p:spPr>
          <a:xfrm>
            <a:off x="3911600" y="2617617"/>
            <a:ext cx="34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Special effects</a:t>
            </a:r>
            <a:endParaRPr lang="zh-CN" altLang="en-US" b="1" u="sng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60415-2662-4F7B-B469-42A7C8A5542D}"/>
              </a:ext>
            </a:extLst>
          </p:cNvPr>
          <p:cNvSpPr txBox="1"/>
          <p:nvPr/>
        </p:nvSpPr>
        <p:spPr>
          <a:xfrm>
            <a:off x="2240280" y="3758117"/>
            <a:ext cx="1493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 &amp; Interface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DC320A-61B1-41DD-BDCB-6B485E26F31A}"/>
              </a:ext>
            </a:extLst>
          </p:cNvPr>
          <p:cNvSpPr txBox="1"/>
          <p:nvPr/>
        </p:nvSpPr>
        <p:spPr>
          <a:xfrm>
            <a:off x="6466840" y="1363295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Tag the name of the frame in same action.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4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20458A-40E3-49D5-91EA-462FB1F4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125"/>
            <a:ext cx="12192000" cy="43742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527B61-1821-41EF-82B3-8C317DC7E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87" y="5783335"/>
            <a:ext cx="495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DAE3B8-315A-442D-9997-A2902441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59" y="351027"/>
            <a:ext cx="7941069" cy="4840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0A93E5-AF5E-4420-B562-AAA2392E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799" y="2771393"/>
            <a:ext cx="4286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6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762121-A2C1-4EE5-9739-30AAC7616D87}"/>
              </a:ext>
            </a:extLst>
          </p:cNvPr>
          <p:cNvSpPr txBox="1"/>
          <p:nvPr/>
        </p:nvSpPr>
        <p:spPr>
          <a:xfrm>
            <a:off x="518160" y="26416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3. Reserved function/module for music. 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8EA50-23AB-468D-A2E0-D129B638B4F8}"/>
              </a:ext>
            </a:extLst>
          </p:cNvPr>
          <p:cNvSpPr txBox="1"/>
          <p:nvPr/>
        </p:nvSpPr>
        <p:spPr>
          <a:xfrm>
            <a:off x="1137920" y="1605280"/>
            <a:ext cx="94996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 music in main scene, it can be changed by some trigger.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character each different action can be set sound, when character be hit can also make a sound.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11D9C6D-6A1C-4DF8-95D9-9D3DE521C55D}"/>
              </a:ext>
            </a:extLst>
          </p:cNvPr>
          <p:cNvSpPr txBox="1"/>
          <p:nvPr/>
        </p:nvSpPr>
        <p:spPr>
          <a:xfrm>
            <a:off x="3474720" y="182880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Work day: 9:30-17:00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991886-8D3A-4808-9BB4-785C9DBA4240}"/>
              </a:ext>
            </a:extLst>
          </p:cNvPr>
          <p:cNvSpPr txBox="1"/>
          <p:nvPr/>
        </p:nvSpPr>
        <p:spPr>
          <a:xfrm>
            <a:off x="4348480" y="3342640"/>
            <a:ext cx="897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Don’t be late!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等线</vt:lpstr>
      <vt:lpstr>等线 Light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阳 杨</dc:creator>
  <cp:lastModifiedBy>YANG YANG</cp:lastModifiedBy>
  <cp:revision>18</cp:revision>
  <dcterms:created xsi:type="dcterms:W3CDTF">2018-09-24T22:21:34Z</dcterms:created>
  <dcterms:modified xsi:type="dcterms:W3CDTF">2018-09-25T08:57:57Z</dcterms:modified>
</cp:coreProperties>
</file>