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0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55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1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6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8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8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2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48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3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21A8-966C-455F-8B8B-0434EDF08AB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4E0E-4533-4E25-8BCB-36D7DBA7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4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0407" y="756438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Requirement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538" y="272562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Workflow</a:t>
            </a:r>
            <a:r>
              <a:rPr lang="en-GB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6865" y="879285"/>
            <a:ext cx="11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Design:</a:t>
            </a:r>
            <a:endParaRPr lang="en-GB" dirty="0"/>
          </a:p>
        </p:txBody>
      </p:sp>
      <p:cxnSp>
        <p:nvCxnSpPr>
          <p:cNvPr id="8" name="Straight Arrow Connector 7"/>
          <p:cNvCxnSpPr>
            <a:stCxn id="9" idx="6"/>
            <a:endCxn id="4" idx="1"/>
          </p:cNvCxnSpPr>
          <p:nvPr/>
        </p:nvCxnSpPr>
        <p:spPr>
          <a:xfrm>
            <a:off x="4185136" y="1059732"/>
            <a:ext cx="83527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94891" y="756438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Designer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5137" y="756438"/>
            <a:ext cx="905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create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5020407" y="2016669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Discussion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Decision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2"/>
            <a:endCxn id="18" idx="0"/>
          </p:cNvCxnSpPr>
          <p:nvPr/>
        </p:nvCxnSpPr>
        <p:spPr>
          <a:xfrm>
            <a:off x="5855678" y="1363026"/>
            <a:ext cx="0" cy="6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3"/>
            <a:endCxn id="4" idx="3"/>
          </p:cNvCxnSpPr>
          <p:nvPr/>
        </p:nvCxnSpPr>
        <p:spPr>
          <a:xfrm flipV="1">
            <a:off x="6690948" y="1059732"/>
            <a:ext cx="12700" cy="1260231"/>
          </a:xfrm>
          <a:prstGeom prst="bentConnector3">
            <a:avLst>
              <a:gd name="adj1" fmla="val 63692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55677" y="2623257"/>
            <a:ext cx="0" cy="6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33107" y="3276900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Stable document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1718" y="1505181"/>
            <a:ext cx="108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change</a:t>
            </a:r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3094890" y="1613784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Designer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94890" y="2319963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Producer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6"/>
            <a:endCxn id="18" idx="1"/>
          </p:cNvCxnSpPr>
          <p:nvPr/>
        </p:nvCxnSpPr>
        <p:spPr>
          <a:xfrm>
            <a:off x="4185135" y="1917078"/>
            <a:ext cx="835272" cy="4028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6"/>
            <a:endCxn id="18" idx="1"/>
          </p:cNvCxnSpPr>
          <p:nvPr/>
        </p:nvCxnSpPr>
        <p:spPr>
          <a:xfrm flipV="1">
            <a:off x="4185135" y="2319963"/>
            <a:ext cx="835272" cy="30329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55677" y="2745116"/>
            <a:ext cx="108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29198" y="4537131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Update to community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6" idx="2"/>
            <a:endCxn id="49" idx="0"/>
          </p:cNvCxnSpPr>
          <p:nvPr/>
        </p:nvCxnSpPr>
        <p:spPr>
          <a:xfrm flipH="1">
            <a:off x="5864469" y="3883488"/>
            <a:ext cx="3909" cy="6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5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38" y="272562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Workflow</a:t>
            </a:r>
            <a:r>
              <a:rPr lang="en-GB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12" y="932629"/>
            <a:ext cx="125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Art/Music: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20407" y="756438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Explain </a:t>
            </a:r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GB" dirty="0" smtClean="0">
                <a:solidFill>
                  <a:schemeClr val="tx1"/>
                </a:solidFill>
              </a:rPr>
              <a:t>equirement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8" idx="6"/>
            <a:endCxn id="6" idx="1"/>
          </p:cNvCxnSpPr>
          <p:nvPr/>
        </p:nvCxnSpPr>
        <p:spPr>
          <a:xfrm flipV="1">
            <a:off x="4220304" y="1059732"/>
            <a:ext cx="800103" cy="30329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30059" y="1059732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Designer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0407" y="2016669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Art work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5855678" y="1363026"/>
            <a:ext cx="0" cy="6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5677" y="2623257"/>
            <a:ext cx="0" cy="6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33107" y="3276900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Criticism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12476" y="303738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Artist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82192" y="2016669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Artist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>
            <a:off x="4202721" y="607032"/>
            <a:ext cx="817683" cy="4527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6"/>
            <a:endCxn id="10" idx="1"/>
          </p:cNvCxnSpPr>
          <p:nvPr/>
        </p:nvCxnSpPr>
        <p:spPr>
          <a:xfrm>
            <a:off x="4172437" y="2319963"/>
            <a:ext cx="84797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4468" y="4018386"/>
            <a:ext cx="108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198" y="4537131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Update to community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4" idx="2"/>
            <a:endCxn id="21" idx="0"/>
          </p:cNvCxnSpPr>
          <p:nvPr/>
        </p:nvCxnSpPr>
        <p:spPr>
          <a:xfrm flipH="1">
            <a:off x="5864469" y="3883488"/>
            <a:ext cx="3909" cy="6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0" idx="3"/>
          </p:cNvCxnSpPr>
          <p:nvPr/>
        </p:nvCxnSpPr>
        <p:spPr>
          <a:xfrm flipH="1" flipV="1">
            <a:off x="6690948" y="2319963"/>
            <a:ext cx="12700" cy="1260231"/>
          </a:xfrm>
          <a:prstGeom prst="bentConnector3">
            <a:avLst>
              <a:gd name="adj1" fmla="val -64384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08095" y="2765412"/>
            <a:ext cx="108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change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3098800" y="2920845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Producer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082192" y="3603721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Designer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6"/>
            <a:endCxn id="14" idx="1"/>
          </p:cNvCxnSpPr>
          <p:nvPr/>
        </p:nvCxnSpPr>
        <p:spPr>
          <a:xfrm flipV="1">
            <a:off x="4172437" y="3580194"/>
            <a:ext cx="860670" cy="32682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6"/>
            <a:endCxn id="14" idx="1"/>
          </p:cNvCxnSpPr>
          <p:nvPr/>
        </p:nvCxnSpPr>
        <p:spPr>
          <a:xfrm>
            <a:off x="4189045" y="3224139"/>
            <a:ext cx="844062" cy="35605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2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38" y="272562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Workflow</a:t>
            </a:r>
            <a:r>
              <a:rPr lang="en-GB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12" y="932629"/>
            <a:ext cx="125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Program: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20407" y="756438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Explain </a:t>
            </a:r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GB" dirty="0" smtClean="0">
                <a:solidFill>
                  <a:schemeClr val="tx1"/>
                </a:solidFill>
              </a:rPr>
              <a:t>equirement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8" idx="6"/>
            <a:endCxn id="6" idx="1"/>
          </p:cNvCxnSpPr>
          <p:nvPr/>
        </p:nvCxnSpPr>
        <p:spPr>
          <a:xfrm flipV="1">
            <a:off x="4220304" y="1059732"/>
            <a:ext cx="800103" cy="30329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30059" y="1059732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Designer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0407" y="2016669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work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5855678" y="1363026"/>
            <a:ext cx="0" cy="6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5677" y="2623257"/>
            <a:ext cx="0" cy="6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33107" y="3276900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Testing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95954" y="303738"/>
            <a:ext cx="1406767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Programmer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>
            <a:off x="4202721" y="607032"/>
            <a:ext cx="817683" cy="4527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4468" y="4018386"/>
            <a:ext cx="108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198" y="4537131"/>
            <a:ext cx="1670541" cy="6065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Update code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4" idx="2"/>
            <a:endCxn id="21" idx="0"/>
          </p:cNvCxnSpPr>
          <p:nvPr/>
        </p:nvCxnSpPr>
        <p:spPr>
          <a:xfrm flipH="1">
            <a:off x="5864469" y="3883488"/>
            <a:ext cx="3909" cy="6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0" idx="3"/>
          </p:cNvCxnSpPr>
          <p:nvPr/>
        </p:nvCxnSpPr>
        <p:spPr>
          <a:xfrm flipH="1" flipV="1">
            <a:off x="6690948" y="2319963"/>
            <a:ext cx="12700" cy="1260231"/>
          </a:xfrm>
          <a:prstGeom prst="bentConnector3">
            <a:avLst>
              <a:gd name="adj1" fmla="val -64384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52056" y="2736179"/>
            <a:ext cx="108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Fix bug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3098800" y="2920845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Producer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082192" y="3603721"/>
            <a:ext cx="1090245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Designer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6"/>
            <a:endCxn id="14" idx="1"/>
          </p:cNvCxnSpPr>
          <p:nvPr/>
        </p:nvCxnSpPr>
        <p:spPr>
          <a:xfrm flipV="1">
            <a:off x="4172437" y="3580194"/>
            <a:ext cx="860670" cy="32682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6"/>
            <a:endCxn id="14" idx="1"/>
          </p:cNvCxnSpPr>
          <p:nvPr/>
        </p:nvCxnSpPr>
        <p:spPr>
          <a:xfrm>
            <a:off x="4189045" y="3224139"/>
            <a:ext cx="844062" cy="35605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40538" y="2016669"/>
            <a:ext cx="1406767" cy="6065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Programmer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6"/>
            <a:endCxn id="10" idx="1"/>
          </p:cNvCxnSpPr>
          <p:nvPr/>
        </p:nvCxnSpPr>
        <p:spPr>
          <a:xfrm>
            <a:off x="4347305" y="2319963"/>
            <a:ext cx="673102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7192115" y="1059732"/>
            <a:ext cx="1612894" cy="956937"/>
          </a:xfrm>
          <a:prstGeom prst="wedgeEllipseCallout">
            <a:avLst>
              <a:gd name="adj1" fmla="val -80653"/>
              <a:gd name="adj2" fmla="val 48661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Don’t need to wait for resource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3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YANG</dc:creator>
  <cp:lastModifiedBy>YANG YANG</cp:lastModifiedBy>
  <cp:revision>15</cp:revision>
  <dcterms:created xsi:type="dcterms:W3CDTF">2018-09-20T14:21:51Z</dcterms:created>
  <dcterms:modified xsi:type="dcterms:W3CDTF">2018-09-20T15:27:59Z</dcterms:modified>
</cp:coreProperties>
</file>