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51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0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0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1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88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62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F78A-3E61-441E-830C-D7D20F9DA1B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174D-1455-4E82-885F-A83696B94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4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01262" y="2172268"/>
            <a:ext cx="5303520" cy="24093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/>
          <p:cNvGrpSpPr/>
          <p:nvPr/>
        </p:nvGrpSpPr>
        <p:grpSpPr>
          <a:xfrm>
            <a:off x="1852179" y="2462680"/>
            <a:ext cx="7849985" cy="3028780"/>
            <a:chOff x="1886804" y="2169445"/>
            <a:chExt cx="7849985" cy="3028780"/>
          </a:xfrm>
        </p:grpSpPr>
        <p:grpSp>
          <p:nvGrpSpPr>
            <p:cNvPr id="29" name="Group 28"/>
            <p:cNvGrpSpPr/>
            <p:nvPr/>
          </p:nvGrpSpPr>
          <p:grpSpPr>
            <a:xfrm>
              <a:off x="1886804" y="2169445"/>
              <a:ext cx="7849985" cy="3028604"/>
              <a:chOff x="1755370" y="2169621"/>
              <a:chExt cx="7849985" cy="302860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755370" y="2169621"/>
                <a:ext cx="7849985" cy="30286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183256" y="2427709"/>
                <a:ext cx="1249356" cy="119403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054843" y="4105753"/>
                <a:ext cx="1072098" cy="98274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063997" y="2330741"/>
                <a:ext cx="1072098" cy="98274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115239" y="4055171"/>
                <a:ext cx="1092980" cy="101661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62720" y="4087715"/>
                <a:ext cx="1363287" cy="7481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82096" y="4105753"/>
                <a:ext cx="958328" cy="92748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5811797" y="2169621"/>
              <a:ext cx="60085" cy="30286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83233" y="2534187"/>
            <a:ext cx="9842269" cy="3998422"/>
            <a:chOff x="1133709" y="5961528"/>
            <a:chExt cx="9842269" cy="3998422"/>
          </a:xfrm>
        </p:grpSpPr>
        <p:sp>
          <p:nvSpPr>
            <p:cNvPr id="6" name="Rounded Rectangle 5"/>
            <p:cNvSpPr/>
            <p:nvPr/>
          </p:nvSpPr>
          <p:spPr>
            <a:xfrm>
              <a:off x="1133709" y="5961528"/>
              <a:ext cx="9842269" cy="39984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66517" y="8455808"/>
              <a:ext cx="1180407" cy="49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76372" y="5961528"/>
              <a:ext cx="130231" cy="3998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9136095" y="8624834"/>
              <a:ext cx="1255222" cy="94487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goal</a:t>
              </a:r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70132" y="7666099"/>
              <a:ext cx="1363287" cy="748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4370132" y="6427503"/>
              <a:ext cx="1363287" cy="11554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6876419" y="8563873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9082062" y="6220690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21119" y="5669932"/>
            <a:ext cx="448887" cy="56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17 -0.02315 -0.0013 -0.0169 0.00066 -0.04722 C 0.00105 -0.05162 0.00144 -0.05602 0.00222 -0.06019 C 0.00287 -0.06389 0.0043 -0.06713 0.00508 -0.07083 C 0.00599 -0.07454 0.00651 -0.0787 0.0073 -0.08241 C 0.00795 -0.08611 0.00873 -0.08958 0.00951 -0.09306 C 0.01042 -0.09699 0.01146 -0.10093 0.0125 -0.10463 C 0.01342 -0.10833 0.01459 -0.11157 0.01537 -0.11528 C 0.01719 -0.12292 0.0181 -0.13148 0.02058 -0.13866 C 0.02123 -0.14097 0.02214 -0.14306 0.02279 -0.14537 C 0.02409 -0.14954 0.02487 -0.1544 0.02644 -0.15833 C 0.02735 -0.16088 0.02852 -0.16343 0.02943 -0.1662 C 0.02995 -0.16829 0.03021 -0.1706 0.03086 -0.17269 C 0.03151 -0.175 0.0323 -0.17708 0.03308 -0.17917 C 0.0336 -0.18102 0.03386 -0.18287 0.03451 -0.18449 C 0.03581 -0.18819 0.03894 -0.19491 0.03894 -0.19491 C 0.04011 -0.20139 0.03894 -0.19676 0.04193 -0.20278 C 0.0461 -0.21157 0.0431 -0.20718 0.04701 -0.21204 C 0.05092 -0.22106 0.0474 -0.21412 0.05144 -0.21991 C 0.05196 -0.2206 0.05222 -0.22176 0.05287 -0.22245 C 0.05378 -0.22315 0.05482 -0.22338 0.05586 -0.22361 C 0.05638 -0.22454 0.05678 -0.22569 0.0573 -0.22639 C 0.05795 -0.22708 0.05873 -0.22778 0.05951 -0.22755 C 0.06706 -0.22731 0.07474 -0.22593 0.0823 -0.225 C 0.08451 -0.22245 0.08659 -0.21921 0.08894 -0.21713 C 0.09076 -0.21551 0.09245 -0.21435 0.09401 -0.21204 C 0.09818 -0.20579 0.09467 -0.21042 0.09779 -0.20417 C 0.09883 -0.20185 0.10026 -0.19977 0.10144 -0.19745 C 0.10222 -0.1963 0.103 -0.19514 0.10365 -0.19375 C 0.10456 -0.19144 0.10638 -0.18727 0.1073 -0.18449 C 0.10782 -0.18287 0.10834 -0.18102 0.10873 -0.17917 C 0.11068 -0.17037 0.10847 -0.17755 0.11029 -0.17014 C 0.11068 -0.16829 0.11133 -0.16667 0.11172 -0.16481 C 0.11355 -0.15741 0.11107 -0.16458 0.11394 -0.15694 C 0.11498 -0.14769 0.11433 -0.15255 0.11615 -0.14259 L 0.11693 -0.13866 C 0.11732 -0.16181 0.1168 -0.16528 0.11836 -0.18194 C 0.11849 -0.18403 0.11862 -0.18634 0.11901 -0.18843 C 0.11941 -0.19028 0.12006 -0.1919 0.12058 -0.19375 C 0.12266 -0.2125 0.11967 -0.19074 0.12279 -0.20417 C 0.12344 -0.20694 0.12357 -0.21042 0.12422 -0.21319 C 0.12461 -0.21481 0.12526 -0.21574 0.12566 -0.21713 C 0.12605 -0.21852 0.12605 -0.21991 0.12644 -0.22106 C 0.12683 -0.22245 0.12748 -0.22361 0.12787 -0.225 C 0.12865 -0.22755 0.1293 -0.23032 0.13008 -0.23287 C 0.13073 -0.23472 0.13164 -0.23634 0.1323 -0.23819 C 0.13282 -0.23935 0.13321 -0.24074 0.13373 -0.24213 C 0.13894 -0.25486 0.13711 -0.25046 0.14336 -0.26157 C 0.14401 -0.26296 0.14467 -0.26481 0.14558 -0.26551 L 0.14844 -0.26829 C 0.14896 -0.26944 0.14922 -0.27106 0.15 -0.27199 C 0.15248 -0.27593 0.15521 -0.27662 0.15808 -0.27986 C 0.16342 -0.28634 0.15651 -0.28218 0.16394 -0.28773 C 0.16602 -0.28935 0.16849 -0.28958 0.17058 -0.29167 C 0.1724 -0.29375 0.175 -0.29676 0.17722 -0.29815 C 0.17865 -0.29931 0.18008 -0.29977 0.18151 -0.30093 C 0.18308 -0.30208 0.18451 -0.3037 0.18594 -0.30486 C 0.18816 -0.30625 0.19037 -0.30741 0.19258 -0.3088 C 0.19336 -0.30926 0.19414 -0.30949 0.1948 -0.30995 C 0.19727 -0.31227 0.19948 -0.31551 0.20222 -0.31667 C 0.20339 -0.3169 0.20456 -0.31736 0.20586 -0.31782 C 0.20664 -0.31829 0.2073 -0.31898 0.20808 -0.31921 C 0.21094 -0.31991 0.21394 -0.32014 0.21693 -0.32037 C 0.22644 -0.32014 0.23594 -0.32037 0.24558 -0.31921 C 0.25066 -0.31852 0.25092 -0.3162 0.25508 -0.31389 C 0.25625 -0.31319 0.25756 -0.31319 0.25873 -0.31273 C 0.25977 -0.31227 0.26068 -0.31181 0.26172 -0.31134 C 0.26329 -0.30856 0.26329 -0.30833 0.26537 -0.30602 C 0.26641 -0.30509 0.26745 -0.30463 0.26836 -0.30347 C 0.26967 -0.30162 0.27084 -0.29907 0.27201 -0.29699 C 0.27253 -0.29606 0.27305 -0.29537 0.27344 -0.29444 C 0.27448 -0.29167 0.27592 -0.28958 0.27644 -0.28657 C 0.27735 -0.28148 0.27657 -0.28356 0.27865 -0.27986 L 0.27943 -0.28125 " pathEditMode="relative" ptsTypes="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194382" y="2719915"/>
            <a:ext cx="7970616" cy="2656942"/>
            <a:chOff x="1543302" y="175585"/>
            <a:chExt cx="7970616" cy="2656942"/>
          </a:xfrm>
        </p:grpSpPr>
        <p:sp>
          <p:nvSpPr>
            <p:cNvPr id="4" name="Rounded Rectangle 3"/>
            <p:cNvSpPr/>
            <p:nvPr/>
          </p:nvSpPr>
          <p:spPr>
            <a:xfrm>
              <a:off x="1543302" y="175585"/>
              <a:ext cx="7970616" cy="26569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1748236" y="1928553"/>
              <a:ext cx="817461" cy="7746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543302" y="1421476"/>
              <a:ext cx="3585651" cy="665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037513" y="1487978"/>
              <a:ext cx="91440" cy="1344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8304485" y="1952489"/>
              <a:ext cx="817461" cy="7746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63178" y="191193"/>
              <a:ext cx="93338" cy="12967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63178" y="1487978"/>
              <a:ext cx="2150740" cy="914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6065" y="1454727"/>
              <a:ext cx="1117113" cy="14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8233801" y="495935"/>
              <a:ext cx="817461" cy="7746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Left Arrow 24"/>
            <p:cNvSpPr/>
            <p:nvPr/>
          </p:nvSpPr>
          <p:spPr>
            <a:xfrm>
              <a:off x="6966065" y="660243"/>
              <a:ext cx="805079" cy="460610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lock</a:t>
              </a:r>
              <a:endParaRPr lang="en-GB" dirty="0"/>
            </a:p>
          </p:txBody>
        </p:sp>
      </p:grpSp>
      <p:sp>
        <p:nvSpPr>
          <p:cNvPr id="8" name="Right Arrow 7"/>
          <p:cNvSpPr/>
          <p:nvPr/>
        </p:nvSpPr>
        <p:spPr>
          <a:xfrm>
            <a:off x="4664854" y="4475982"/>
            <a:ext cx="6317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key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1764542" y="2735523"/>
            <a:ext cx="8995582" cy="3584681"/>
            <a:chOff x="1276555" y="3103022"/>
            <a:chExt cx="8995582" cy="3584681"/>
          </a:xfrm>
        </p:grpSpPr>
        <p:sp>
          <p:nvSpPr>
            <p:cNvPr id="5" name="Rounded Rectangle 4"/>
            <p:cNvSpPr/>
            <p:nvPr/>
          </p:nvSpPr>
          <p:spPr>
            <a:xfrm>
              <a:off x="1276555" y="3103022"/>
              <a:ext cx="8995582" cy="35460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3989902" y="3443606"/>
              <a:ext cx="1431682" cy="13980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6134622" y="5408364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8436984" y="3330070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8495704" y="5349139"/>
              <a:ext cx="1252485" cy="1190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6370" y="5387244"/>
              <a:ext cx="1562240" cy="875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1467514" y="5408364"/>
              <a:ext cx="1098183" cy="108595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05492" y="3141627"/>
              <a:ext cx="68854" cy="3546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4421452" y="3788799"/>
            <a:ext cx="448887" cy="56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9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4.16667E-7 0.00023 C -0.00169 -0.00208 -0.00339 -0.00394 -0.00482 -0.00602 C -0.01341 -0.01945 -0.00781 -0.01412 -0.0151 -0.02199 C -0.01992 -0.02732 -0.02083 -0.02778 -0.02669 -0.03148 C -0.02865 -0.03287 -0.03086 -0.0338 -0.03281 -0.03519 C -0.04518 -0.04468 -0.02227 -0.03148 -0.04297 -0.04375 C -0.04479 -0.04468 -0.04661 -0.04537 -0.04844 -0.04607 C -0.05052 -0.04699 -0.0526 -0.04792 -0.05456 -0.04861 C -0.05664 -0.04908 -0.05872 -0.04931 -0.06081 -0.04977 C -0.07148 -0.05208 -0.05846 -0.05023 -0.07643 -0.05208 C -0.08138 -0.05185 -0.08646 -0.05162 -0.09141 -0.05093 C -0.09232 -0.05093 -0.09648 -0.04908 -0.09753 -0.04861 C -0.09831 -0.04815 -0.09896 -0.04769 -0.09961 -0.04746 C -0.10143 -0.04653 -0.10339 -0.04653 -0.10508 -0.04491 C -0.10599 -0.04421 -0.1069 -0.04329 -0.10781 -0.04259 C -0.10964 -0.04121 -0.1112 -0.04074 -0.11328 -0.04005 C -0.11367 -0.03935 -0.11406 -0.0382 -0.11458 -0.03773 C -0.1168 -0.03519 -0.11836 -0.03496 -0.1207 -0.03287 C -0.12604 -0.02801 -0.11966 -0.03218 -0.12487 -0.02917 C -0.12721 -0.02477 -0.12513 -0.02824 -0.12891 -0.02431 C -0.13568 -0.01736 -0.12552 -0.02685 -0.13372 -0.01945 C -0.13685 -0.01389 -0.13281 -0.0206 -0.13776 -0.01458 C -0.14154 -0.01019 -0.13646 -0.01389 -0.14115 -0.01088 C -0.14167 -0.01019 -0.14219 -0.00949 -0.14258 -0.00857 C -0.1431 -0.00741 -0.14336 -0.00579 -0.14388 -0.00486 C -0.14466 -0.00371 -0.1457 -0.00324 -0.14661 -0.00255 C -0.1487 0.00301 -0.1474 1.48148E-6 -0.15078 0.00602 C -0.15117 0.00671 -0.15156 0.00787 -0.15208 0.00833 C -0.15456 0.01134 -0.15703 0.01412 -0.15898 0.01805 C -0.15951 0.01921 -0.15977 0.0206 -0.16029 0.02176 C -0.16094 0.02338 -0.16172 0.025 -0.16237 0.02662 C -0.16276 0.02778 -0.16315 0.02917 -0.16367 0.03032 C -0.16589 0.03518 -0.16432 0.02986 -0.16641 0.03634 C -0.16693 0.03796 -0.16719 0.03958 -0.16784 0.0412 C -0.16966 0.04629 -0.16888 0.04051 -0.17057 0.04722 C -0.17109 0.04954 -0.17122 0.05208 -0.17188 0.0544 C -0.17604 0.06921 -0.1707 0.05092 -0.17461 0.06296 C -0.17813 0.07384 -0.17396 0.0625 -0.17734 0.07153 C -0.17773 0.07384 -0.17773 0.07685 -0.17865 0.0787 L -0.18216 0.08472 C -0.18229 0.08611 -0.18242 0.08727 -0.18281 0.08842 C -0.18359 0.09097 -0.18555 0.0956 -0.18555 0.09583 C -0.18737 0.10856 -0.1849 0.09352 -0.1875 0.10417 C -0.18815 0.10648 -0.18815 0.10926 -0.18893 0.11134 C -0.18932 0.11273 -0.18997 0.11389 -0.19023 0.11504 C -0.19063 0.1162 -0.19076 0.11759 -0.19102 0.11875 C -0.19141 0.12083 -0.1918 0.12292 -0.19232 0.12477 C -0.19271 0.12639 -0.19336 0.12801 -0.19375 0.12963 C -0.19401 0.13125 -0.19388 0.1331 -0.1944 0.13449 C -0.19492 0.13588 -0.1957 0.1368 -0.19648 0.13819 C -0.19688 0.14004 -0.1974 0.14213 -0.19779 0.14421 C -0.19805 0.14537 -0.19818 0.14676 -0.19844 0.14792 C -0.19922 0.15046 -0.20065 0.15231 -0.20117 0.15509 C -0.20273 0.16366 -0.20065 0.15301 -0.20326 0.16366 C -0.20352 0.16481 -0.20365 0.16597 -0.20391 0.16713 C -0.2043 0.16852 -0.20495 0.16944 -0.20534 0.17083 C -0.20586 0.17268 -0.20638 0.17754 -0.20664 0.1794 C -0.2069 0.18055 -0.20716 0.18171 -0.20729 0.18287 C -0.20755 0.18449 -0.20781 0.18611 -0.20807 0.18773 C -0.2082 0.18912 -0.20846 0.19028 -0.20872 0.19143 C -0.20898 0.19352 -0.20911 0.1956 -0.20938 0.19745 C -0.20977 0.20046 -0.21003 0.20116 -0.21068 0.2037 L -0.20938 0.20231 " pathEditMode="relative" rAng="0" ptsTypes="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4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5823" y="2383123"/>
            <a:ext cx="9528504" cy="3594370"/>
            <a:chOff x="1543302" y="175585"/>
            <a:chExt cx="7970616" cy="2656942"/>
          </a:xfrm>
        </p:grpSpPr>
        <p:sp>
          <p:nvSpPr>
            <p:cNvPr id="5" name="Rounded Rectangle 4"/>
            <p:cNvSpPr/>
            <p:nvPr/>
          </p:nvSpPr>
          <p:spPr>
            <a:xfrm>
              <a:off x="1543302" y="175585"/>
              <a:ext cx="7970616" cy="26569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748236" y="1928553"/>
              <a:ext cx="817461" cy="7746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43302" y="1421476"/>
              <a:ext cx="3585651" cy="665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37513" y="1487978"/>
              <a:ext cx="91440" cy="1344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8304485" y="1952489"/>
              <a:ext cx="817461" cy="7746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63178" y="191193"/>
              <a:ext cx="93338" cy="12967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3178" y="1487978"/>
              <a:ext cx="2150740" cy="914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6065" y="1454727"/>
              <a:ext cx="1117113" cy="14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233801" y="495935"/>
              <a:ext cx="817461" cy="7746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6966065" y="660243"/>
              <a:ext cx="805079" cy="460610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lock</a:t>
              </a:r>
              <a:endParaRPr lang="en-GB" dirty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3817535" y="4992427"/>
            <a:ext cx="879128" cy="496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key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985253" y="2265755"/>
            <a:ext cx="9509644" cy="3909306"/>
            <a:chOff x="1276555" y="3103022"/>
            <a:chExt cx="8995582" cy="3584681"/>
          </a:xfrm>
        </p:grpSpPr>
        <p:sp>
          <p:nvSpPr>
            <p:cNvPr id="18" name="Rounded Rectangle 17"/>
            <p:cNvSpPr/>
            <p:nvPr/>
          </p:nvSpPr>
          <p:spPr>
            <a:xfrm>
              <a:off x="1276555" y="3103022"/>
              <a:ext cx="8995582" cy="35460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3989902" y="3443606"/>
              <a:ext cx="1431682" cy="13980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6134622" y="5408364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8436984" y="3330070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8495704" y="5349139"/>
              <a:ext cx="1252485" cy="1190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6370" y="5387244"/>
              <a:ext cx="1562240" cy="875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467514" y="5408364"/>
              <a:ext cx="1098183" cy="108595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5492" y="3141627"/>
              <a:ext cx="68854" cy="3546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484986" y="4969978"/>
            <a:ext cx="448887" cy="56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679 -0.00278 0.00247 -0.00069 0.03151 -0.00278 L 0.04778 -0.00393 C 0.07057 -0.00856 0.06067 -0.00694 0.10651 -0.00393 C 0.10885 -0.00393 0.11093 -0.00208 0.11315 -0.00139 C 0.11562 -0.00069 0.1181 -0.00046 0.12057 0 C 0.12265 0.0007 0.12968 0.00394 0.13229 0.00394 C 0.14375 0.00394 0.15534 0.00301 0.16679 0.00255 C 0.17369 0.00093 0.17591 0.0007 0.18372 -0.00278 C 0.18893 -0.00509 0.1845 -0.00324 0.19114 -0.00532 C 0.19231 -0.00578 0.19349 -0.00625 0.19479 -0.00648 C 0.1957 -0.00671 0.19674 -0.00648 0.19778 -0.00648 L 0 0 Z " pathEditMode="relative" ptsTypes="A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84728" y="1703294"/>
            <a:ext cx="9275697" cy="3620120"/>
            <a:chOff x="1276555" y="3103022"/>
            <a:chExt cx="8995582" cy="3584681"/>
          </a:xfrm>
        </p:grpSpPr>
        <p:sp>
          <p:nvSpPr>
            <p:cNvPr id="5" name="Rounded Rectangle 4"/>
            <p:cNvSpPr/>
            <p:nvPr/>
          </p:nvSpPr>
          <p:spPr>
            <a:xfrm>
              <a:off x="1276555" y="3103022"/>
              <a:ext cx="8995582" cy="35460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3989902" y="3443606"/>
              <a:ext cx="1431682" cy="13980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6134622" y="5408364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8436984" y="3330070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8495704" y="5349139"/>
              <a:ext cx="1252485" cy="1190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6370" y="5387244"/>
              <a:ext cx="1562240" cy="875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467514" y="5408364"/>
              <a:ext cx="1098183" cy="108595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5492" y="3141627"/>
              <a:ext cx="68854" cy="3546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1441" y="1934869"/>
            <a:ext cx="9842269" cy="3998422"/>
            <a:chOff x="1133709" y="5961528"/>
            <a:chExt cx="9842269" cy="3998422"/>
          </a:xfrm>
        </p:grpSpPr>
        <p:sp>
          <p:nvSpPr>
            <p:cNvPr id="14" name="Rounded Rectangle 13"/>
            <p:cNvSpPr/>
            <p:nvPr/>
          </p:nvSpPr>
          <p:spPr>
            <a:xfrm>
              <a:off x="1133709" y="5961528"/>
              <a:ext cx="9842269" cy="39984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6517" y="8455808"/>
              <a:ext cx="1180407" cy="49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76372" y="5961528"/>
              <a:ext cx="130231" cy="3998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9136095" y="8624834"/>
              <a:ext cx="1255222" cy="94487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goal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0132" y="7666099"/>
              <a:ext cx="1363287" cy="748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4370132" y="6427503"/>
              <a:ext cx="1363287" cy="11554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6876419" y="8563873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9082062" y="6220690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481359" y="4276040"/>
            <a:ext cx="448887" cy="56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-0.00926 0.00091 -0.01852 0.00208 -0.02755 C 0.00247 -0.0301 0.00352 -0.03195 0.0043 -0.03403 C 0.00573 -0.03774 0.00742 -0.04098 0.00872 -0.04468 C 0.01068 -0.04954 0.01185 -0.05533 0.01393 -0.06019 C 0.01563 -0.06413 0.01784 -0.06713 0.01979 -0.07061 C 0.02175 -0.07454 0.02383 -0.07848 0.02565 -0.08241 C 0.02747 -0.08635 0.02891 -0.09075 0.03086 -0.09422 C 0.03255 -0.09769 0.03503 -0.1 0.03672 -0.10348 C 0.04037 -0.11088 0.04323 -0.11945 0.04701 -0.12686 C 0.05638 -0.14561 0.05078 -0.13496 0.06393 -0.15834 C 0.06563 -0.16135 0.06719 -0.16482 0.06901 -0.16737 C 0.07122 -0.17061 0.07357 -0.17338 0.07565 -0.17663 C 0.07721 -0.17894 0.07852 -0.18195 0.08008 -0.1845 C 0.08294 -0.18889 0.08594 -0.19329 0.08893 -0.19746 C 0.0901 -0.19931 0.09115 -0.20163 0.09258 -0.20278 C 0.10534 -0.21413 0.09336 -0.20209 0.10143 -0.2132 C 0.10247 -0.21482 0.10391 -0.21575 0.10508 -0.21713 C 0.10833 -0.22107 0.11159 -0.22477 0.11458 -0.22894 C 0.12044 -0.23658 0.11654 -0.23172 0.12643 -0.24329 C 0.12708 -0.24422 0.12787 -0.24491 0.12865 -0.24584 C 0.12956 -0.24723 0.1306 -0.24862 0.13151 -0.24977 C 0.13229 -0.2507 0.13294 -0.25163 0.13372 -0.25255 C 0.1349 -0.25371 0.1362 -0.25487 0.13737 -0.25649 C 0.13802 -0.25718 0.13841 -0.25834 0.13893 -0.25903 C 0.14063 -0.26135 0.14206 -0.2625 0.14401 -0.26413 C 0.14792 -0.27107 0.1444 -0.26551 0.14922 -0.27084 C 0.15547 -0.27755 0.1513 -0.27477 0.15586 -0.27732 C 0.16237 -0.28612 0.15521 -0.27755 0.16172 -0.28241 C 0.1625 -0.28311 0.16302 -0.2845 0.16393 -0.28519 C 0.16484 -0.28588 0.16589 -0.28588 0.1668 -0.28635 C 0.16758 -0.28681 0.16823 -0.2875 0.16901 -0.28774 C 0.17018 -0.2882 0.17149 -0.28843 0.17266 -0.28913 C 0.17422 -0.28982 0.17565 -0.29075 0.17708 -0.29167 C 0.17787 -0.29213 0.17852 -0.2926 0.1793 -0.29306 C 0.18294 -0.29468 0.18307 -0.29468 0.18737 -0.297 C 0.18815 -0.29723 0.1888 -0.29792 0.18958 -0.29815 C 0.1957 -0.30093 0.19102 -0.29815 0.19622 -0.30093 C 0.19701 -0.30116 0.19766 -0.30186 0.19844 -0.30209 C 0.20013 -0.30278 0.20182 -0.30301 0.20365 -0.30348 C 0.2043 -0.30394 0.20508 -0.3044 0.20573 -0.30487 C 0.20742 -0.30533 0.21537 -0.30695 0.2168 -0.30741 C 0.21784 -0.30788 0.21875 -0.30857 0.21979 -0.30857 C 0.22852 -0.30857 0.22734 -0.30903 0.23229 -0.30602 C 0.23294 -0.3051 0.23372 -0.30417 0.23451 -0.30348 C 0.23516 -0.30278 0.23607 -0.30278 0.23672 -0.30209 C 0.23724 -0.30139 0.23763 -0.30024 0.23815 -0.29954 C 0.24115 -0.29538 0.23971 -0.29908 0.24115 -0.29422 L 0.24115 -0.29422 " pathEditMode="relative" ptsTypes="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5055" y="1658590"/>
            <a:ext cx="9275697" cy="3620120"/>
            <a:chOff x="1276555" y="3103022"/>
            <a:chExt cx="8995582" cy="3584681"/>
          </a:xfrm>
        </p:grpSpPr>
        <p:sp>
          <p:nvSpPr>
            <p:cNvPr id="5" name="Rounded Rectangle 4"/>
            <p:cNvSpPr/>
            <p:nvPr/>
          </p:nvSpPr>
          <p:spPr>
            <a:xfrm>
              <a:off x="1276555" y="3103022"/>
              <a:ext cx="8995582" cy="35460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3989902" y="3443606"/>
              <a:ext cx="1431682" cy="13980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6134622" y="5408364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8436984" y="3330070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8495704" y="5349139"/>
              <a:ext cx="1252485" cy="1190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6370" y="5387244"/>
              <a:ext cx="1562240" cy="875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1467514" y="5408364"/>
              <a:ext cx="1098183" cy="108595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5492" y="3141627"/>
              <a:ext cx="68854" cy="3546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1441" y="1934869"/>
            <a:ext cx="9842269" cy="3998422"/>
            <a:chOff x="1133709" y="5961528"/>
            <a:chExt cx="9842269" cy="3998422"/>
          </a:xfrm>
        </p:grpSpPr>
        <p:sp>
          <p:nvSpPr>
            <p:cNvPr id="14" name="Rounded Rectangle 13"/>
            <p:cNvSpPr/>
            <p:nvPr/>
          </p:nvSpPr>
          <p:spPr>
            <a:xfrm>
              <a:off x="1133709" y="5961528"/>
              <a:ext cx="9842269" cy="39984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6517" y="8455808"/>
              <a:ext cx="1180407" cy="49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76372" y="5961528"/>
              <a:ext cx="130231" cy="3998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9136095" y="8624834"/>
              <a:ext cx="1255222" cy="94487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goal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0132" y="7666099"/>
              <a:ext cx="1363287" cy="748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4370132" y="6427503"/>
              <a:ext cx="1363287" cy="11554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6876419" y="8563873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9082062" y="6220690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63745" y="2792412"/>
            <a:ext cx="448887" cy="56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588 0.00023 0.03177 -0.00023 0.04765 0.00116 C 0.05195 0.00162 0.05599 0.00394 0.06015 0.0051 C 0.06614 0.00672 0.072 0.00718 0.07786 0.00903 C 0.09609 0.01482 0.08958 0.01459 0.10586 0.02338 C 0.11041 0.02593 0.11523 0.02709 0.11979 0.02986 C 0.12291 0.03195 0.12565 0.03519 0.12864 0.03773 C 0.13216 0.04074 0.13698 0.04375 0.14036 0.04815 C 0.14179 0.05 0.14271 0.05278 0.14401 0.05486 C 0.14518 0.05672 0.14661 0.0581 0.14765 0.05996 C 0.14856 0.06158 0.14922 0.06343 0.14987 0.06528 C 0.15221 0.07199 0.15403 0.0794 0.15651 0.08611 C 0.15911 0.09329 0.16172 0.09954 0.16393 0.10695 C 0.16497 0.11088 0.16562 0.11505 0.16679 0.11875 C 0.16745 0.1206 0.16836 0.12223 0.16901 0.12408 C 0.17799 0.1507 0.16393 0.11227 0.17422 0.13982 C 0.17435 0.14144 0.17448 0.14329 0.17487 0.14491 C 0.17617 0.14954 0.17838 0.15324 0.17929 0.1581 C 0.17981 0.16065 0.18008 0.16343 0.18073 0.16574 C 0.18125 0.1676 0.1819 0.16922 0.18229 0.17107 C 0.18281 0.17408 0.1832 0.17709 0.18372 0.18033 C 0.1845 0.18519 0.18476 0.18496 0.18593 0.19074 C 0.1862 0.1919 0.18633 0.19329 0.18672 0.19468 C 0.18711 0.19607 0.18776 0.19699 0.18815 0.19861 C 0.19088 0.20926 0.18802 0.20371 0.19101 0.20903 C 0.19349 0.22223 0.18971 0.20162 0.19258 0.21806 C 0.19297 0.22084 0.1931 0.22361 0.19401 0.22593 L 0.19544 0.22986 C 0.1957 0.23148 0.19648 0.23704 0.197 0.23912 C 0.19739 0.24051 0.19791 0.24167 0.19843 0.24306 C 0.20013 0.25764 0.19922 0.24723 0.19922 0.27431 L 0.19843 0.28357 " pathEditMode="relative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5823" y="2383123"/>
            <a:ext cx="9528504" cy="3594370"/>
            <a:chOff x="1543302" y="175585"/>
            <a:chExt cx="7970616" cy="2656942"/>
          </a:xfrm>
        </p:grpSpPr>
        <p:sp>
          <p:nvSpPr>
            <p:cNvPr id="5" name="Rounded Rectangle 4"/>
            <p:cNvSpPr/>
            <p:nvPr/>
          </p:nvSpPr>
          <p:spPr>
            <a:xfrm>
              <a:off x="1543302" y="175585"/>
              <a:ext cx="7970616" cy="26569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748236" y="1928553"/>
              <a:ext cx="817461" cy="7746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43302" y="1421476"/>
              <a:ext cx="3585651" cy="665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37513" y="1487978"/>
              <a:ext cx="91440" cy="1344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8304485" y="1952489"/>
              <a:ext cx="817461" cy="7746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63178" y="191193"/>
              <a:ext cx="93338" cy="12967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3178" y="1487978"/>
              <a:ext cx="2150740" cy="914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6065" y="1454727"/>
              <a:ext cx="1117113" cy="1419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8233801" y="495935"/>
              <a:ext cx="817461" cy="77467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6966065" y="660243"/>
              <a:ext cx="805079" cy="460610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lock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5253" y="2404238"/>
            <a:ext cx="9509644" cy="3909306"/>
            <a:chOff x="1276555" y="3103022"/>
            <a:chExt cx="8995582" cy="3584681"/>
          </a:xfrm>
        </p:grpSpPr>
        <p:sp>
          <p:nvSpPr>
            <p:cNvPr id="18" name="Rounded Rectangle 17"/>
            <p:cNvSpPr/>
            <p:nvPr/>
          </p:nvSpPr>
          <p:spPr>
            <a:xfrm>
              <a:off x="1276555" y="3103022"/>
              <a:ext cx="8995582" cy="35460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3989902" y="3443606"/>
              <a:ext cx="1431682" cy="13980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6134622" y="5408364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8436984" y="3330070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8495704" y="5349139"/>
              <a:ext cx="1252485" cy="1190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6370" y="5387244"/>
              <a:ext cx="1562240" cy="875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467514" y="5408364"/>
              <a:ext cx="1098183" cy="108595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5492" y="3141627"/>
              <a:ext cx="68854" cy="3546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586514" y="5207828"/>
            <a:ext cx="448887" cy="56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10443 -0.00139 C 0.1056 -0.00139 0.10677 -0.00255 0.10807 -0.00278 C 0.11055 -0.00324 0.11302 -0.00371 0.11536 -0.00417 C 0.12057 -0.00718 0.11536 -0.0044 0.12565 -0.00671 C 0.12695 -0.00695 0.12813 -0.00764 0.12943 -0.0081 C 0.13086 -0.00857 0.13229 -0.00903 0.13385 -0.00926 C 0.15495 -0.00903 0.17604 -0.00926 0.19701 -0.0081 C 0.19857 -0.00787 0.2 -0.00602 0.20143 -0.00533 L 0.20521 -0.00417 L 0.20521 -0.00417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75823" y="2383123"/>
            <a:ext cx="9528504" cy="3594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220812" y="4754577"/>
            <a:ext cx="977237" cy="1048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75823" y="4068592"/>
            <a:ext cx="4286480" cy="89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52991" y="4158557"/>
            <a:ext cx="109312" cy="1818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58506" y="4786958"/>
            <a:ext cx="977237" cy="1048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933216" y="2404238"/>
            <a:ext cx="111581" cy="1754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933216" y="4158557"/>
            <a:ext cx="2571111" cy="1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597759" y="4113575"/>
            <a:ext cx="1335457" cy="192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974006" y="2816500"/>
            <a:ext cx="977237" cy="1048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Arrow 13"/>
          <p:cNvSpPr/>
          <p:nvPr/>
        </p:nvSpPr>
        <p:spPr>
          <a:xfrm>
            <a:off x="7458486" y="3038779"/>
            <a:ext cx="962435" cy="62312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lock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9322680" y="5145446"/>
            <a:ext cx="448887" cy="56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8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48 0.00093 -0.00495 0.00209 -0.00742 0.00255 C -0.04271 0.00972 -0.11042 0.00625 -0.12656 0.00648 C -0.16472 0.01621 -0.13451 0.00903 -0.23242 0.00648 C -0.23334 0.00648 -0.23711 0.00324 -0.2375 0.00255 C -0.23815 0.00185 -0.23841 0.0007 -0.23906 0 C -0.23972 -0.00069 -0.2405 -0.00092 -0.24128 -0.00139 C -0.24167 -0.00208 -0.24206 -0.00324 -0.24271 -0.00393 C -0.24349 -0.00463 -0.24727 -0.00625 -0.24779 -0.00648 C -0.24857 -0.00741 -0.24922 -0.00856 -0.25 -0.00903 C -0.25143 -0.01018 -0.25313 -0.01018 -0.25443 -0.0118 C -0.25521 -0.01273 -0.25599 -0.01342 -0.25664 -0.01435 C -0.26302 -0.02245 -0.25664 -0.01481 -0.26185 -0.02083 C -0.26224 -0.02222 -0.26289 -0.02338 -0.26328 -0.02477 C -0.26367 -0.02639 -0.26367 -0.02847 -0.26406 -0.03009 C -0.26446 -0.03194 -0.26498 -0.03356 -0.2655 -0.03518 C -0.26576 -0.0375 -0.26602 -0.03958 -0.26628 -0.0419 C -0.26836 -0.06921 -0.26693 -0.09583 -0.26628 -0.12407 C -0.26615 -0.1287 -0.26524 -0.13287 -0.26472 -0.13727 C -0.26446 -0.14028 -0.26433 -0.14329 -0.26406 -0.14629 C -0.26367 -0.15 -0.26289 -0.15324 -0.2625 -0.15694 C -0.26198 -0.16296 -0.26172 -0.16921 -0.26107 -0.17523 C -0.26081 -0.17731 -0.26068 -0.17963 -0.26029 -0.18171 C -0.26003 -0.18356 -0.25925 -0.18518 -0.25886 -0.1868 C -0.25847 -0.18866 -0.25847 -0.19051 -0.25808 -0.19213 C -0.25768 -0.19444 -0.25716 -0.19653 -0.25664 -0.19861 C -0.25638 -0.20162 -0.25612 -0.20717 -0.25521 -0.21041 C -0.25456 -0.21273 -0.25365 -0.21481 -0.253 -0.2169 C -0.25169 -0.22153 -0.25156 -0.22454 -0.25 -0.2287 C -0.24961 -0.22986 -0.24896 -0.23032 -0.24857 -0.23125 C -0.24466 -0.24166 -0.24974 -0.23194 -0.24492 -0.24051 C -0.24466 -0.2419 -0.24466 -0.24329 -0.24414 -0.24444 C -0.2431 -0.24699 -0.24167 -0.24884 -0.2405 -0.25092 C -0.23685 -0.25741 -0.23985 -0.25254 -0.23607 -0.25741 C -0.23412 -0.26018 -0.23242 -0.26342 -0.23021 -0.26528 C -0.22917 -0.2662 -0.22813 -0.2669 -0.22722 -0.26805 C -0.22669 -0.26875 -0.22643 -0.27014 -0.22578 -0.2706 C -0.22266 -0.27338 -0.22097 -0.27315 -0.21771 -0.27454 C -0.21693 -0.27477 -0.21628 -0.27546 -0.2155 -0.27569 C -0.20886 -0.27546 -0.20222 -0.27523 -0.19558 -0.27454 C -0.19492 -0.2743 -0.19401 -0.27407 -0.19349 -0.27315 C -0.1918 -0.27083 -0.1905 -0.26805 -0.18906 -0.26528 C -0.18854 -0.26458 -0.18789 -0.26366 -0.1875 -0.26273 C -0.18516 -0.25625 -0.18672 -0.25995 -0.18242 -0.25231 C -0.1819 -0.25139 -0.18151 -0.25023 -0.18099 -0.24977 C -0.17656 -0.24583 -0.17904 -0.24768 -0.17357 -0.24444 C -0.17279 -0.24398 -0.17214 -0.24305 -0.17136 -0.24305 L -0.16771 -0.24305 L -0.16771 -0.24305 " pathEditMode="relative" ptsTypes="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75823" y="2383123"/>
            <a:ext cx="9528504" cy="3594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220812" y="4754577"/>
            <a:ext cx="977237" cy="1048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75823" y="4068592"/>
            <a:ext cx="4286480" cy="89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152991" y="4158557"/>
            <a:ext cx="109312" cy="18189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9058506" y="4786958"/>
            <a:ext cx="977237" cy="1048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933216" y="4158557"/>
            <a:ext cx="2571111" cy="123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597759" y="4113575"/>
            <a:ext cx="1335457" cy="192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974006" y="2816500"/>
            <a:ext cx="977237" cy="104800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817535" y="4992427"/>
            <a:ext cx="879128" cy="496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key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60942" y="2383123"/>
            <a:ext cx="9598860" cy="3714863"/>
            <a:chOff x="1276555" y="3103022"/>
            <a:chExt cx="8995582" cy="3584681"/>
          </a:xfrm>
        </p:grpSpPr>
        <p:sp>
          <p:nvSpPr>
            <p:cNvPr id="18" name="Rounded Rectangle 17"/>
            <p:cNvSpPr/>
            <p:nvPr/>
          </p:nvSpPr>
          <p:spPr>
            <a:xfrm>
              <a:off x="1276555" y="3103022"/>
              <a:ext cx="8995582" cy="354607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3989902" y="3443606"/>
              <a:ext cx="1431682" cy="139804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6134622" y="5408364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8436984" y="3330070"/>
              <a:ext cx="1228556" cy="115066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/>
            <p:nvPr/>
          </p:nvSpPr>
          <p:spPr>
            <a:xfrm>
              <a:off x="8495704" y="5349139"/>
              <a:ext cx="1252485" cy="119031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6370" y="5387244"/>
              <a:ext cx="1562240" cy="875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1467514" y="5408364"/>
              <a:ext cx="1098183" cy="108595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5492" y="3141627"/>
              <a:ext cx="68854" cy="3546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0942" y="2283048"/>
            <a:ext cx="9842269" cy="3998422"/>
            <a:chOff x="1133709" y="5961528"/>
            <a:chExt cx="9842269" cy="3998422"/>
          </a:xfrm>
        </p:grpSpPr>
        <p:sp>
          <p:nvSpPr>
            <p:cNvPr id="27" name="Rounded Rectangle 26"/>
            <p:cNvSpPr/>
            <p:nvPr/>
          </p:nvSpPr>
          <p:spPr>
            <a:xfrm>
              <a:off x="1133709" y="5961528"/>
              <a:ext cx="9842269" cy="39984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66517" y="8455808"/>
              <a:ext cx="1180407" cy="498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76372" y="5961528"/>
              <a:ext cx="130231" cy="39984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9136095" y="8624834"/>
              <a:ext cx="1255222" cy="944879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goal</a:t>
              </a:r>
              <a:endParaRPr lang="en-GB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70132" y="7666099"/>
              <a:ext cx="1363287" cy="748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4370132" y="6427503"/>
              <a:ext cx="1363287" cy="11554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6876419" y="8563873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9082062" y="6220690"/>
              <a:ext cx="1363287" cy="12746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65487" y="3506098"/>
            <a:ext cx="448887" cy="56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8528 -0.00139 C 0.08606 -0.00139 0.08672 -0.00231 0.0875 -0.00278 C 0.08841 -0.00324 0.08945 -0.0037 0.09036 -0.00393 C 0.09453 -0.00555 0.097 -0.00579 0.10143 -0.00671 C 0.10677 -0.00972 0.10013 -0.00602 0.10664 -0.00926 C 0.10729 -0.00972 0.10807 -0.01018 0.10872 -0.01065 C 0.11106 -0.01157 0.11315 -0.0118 0.11536 -0.01319 C 0.11666 -0.01389 0.11784 -0.01504 0.11914 -0.01574 C 0.12278 -0.01805 0.12213 -0.01643 0.12643 -0.01829 C 0.13815 -0.02361 0.1237 -0.01898 0.13528 -0.02222 C 0.14544 -0.0331 0.13255 -0.01991 0.14258 -0.0287 C 0.14531 -0.03125 0.14453 -0.03241 0.14778 -0.03403 C 0.14922 -0.03472 0.15065 -0.03495 0.15221 -0.03542 C 0.15846 -0.04282 0.15052 -0.03379 0.15664 -0.03935 C 0.15976 -0.04213 0.15768 -0.0419 0.1595 -0.0419 L 0.16106 -0.04305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Abertay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GHAUSSY</dc:creator>
  <cp:lastModifiedBy>MICHAEL GHAUSSY</cp:lastModifiedBy>
  <cp:revision>14</cp:revision>
  <dcterms:created xsi:type="dcterms:W3CDTF">2018-09-20T15:16:40Z</dcterms:created>
  <dcterms:modified xsi:type="dcterms:W3CDTF">2018-09-21T14:46:28Z</dcterms:modified>
</cp:coreProperties>
</file>