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1" r:id="rId4"/>
    <p:sldId id="271" r:id="rId5"/>
    <p:sldId id="262" r:id="rId6"/>
    <p:sldId id="268" r:id="rId7"/>
    <p:sldId id="27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0D2CF8E-EAC4-412D-81E9-5708FCB27F78}">
          <p14:sldIdLst>
            <p14:sldId id="256"/>
            <p14:sldId id="259"/>
            <p14:sldId id="261"/>
            <p14:sldId id="271"/>
            <p14:sldId id="262"/>
            <p14:sldId id="268"/>
            <p14:sldId id="270"/>
          </p14:sldIdLst>
        </p14:section>
        <p14:section name="教練功能" id="{F85DC18C-C9DF-498F-BC62-4995458B336D}">
          <p14:sldIdLst>
            <p14:sldId id="263"/>
            <p14:sldId id="264"/>
          </p14:sldIdLst>
        </p14:section>
        <p14:section name="會員功能" id="{F2B6AA18-5F77-4A7A-9557-44DFACE10E85}">
          <p14:sldIdLst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2" autoAdjust="0"/>
  </p:normalViewPr>
  <p:slideViewPr>
    <p:cSldViewPr snapToGrid="0">
      <p:cViewPr varScale="1">
        <p:scale>
          <a:sx n="77" d="100"/>
          <a:sy n="77" d="100"/>
        </p:scale>
        <p:origin x="8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AED75-714C-4D3D-BEC4-DC526DFB0DBA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60C22-7F0C-488E-B56F-050FE36A01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05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屬性 </a:t>
            </a:r>
            <a:r>
              <a:rPr lang="en-US" altLang="zh-TW" dirty="0"/>
              <a:t>– </a:t>
            </a:r>
            <a:r>
              <a:rPr lang="zh-TW" altLang="en-US" dirty="0"/>
              <a:t>介面</a:t>
            </a:r>
            <a:endParaRPr lang="en-US" altLang="zh-TW" dirty="0"/>
          </a:p>
          <a:p>
            <a:r>
              <a:rPr lang="zh-TW" altLang="en-US" dirty="0"/>
              <a:t>方法 </a:t>
            </a:r>
            <a:r>
              <a:rPr lang="en-US" altLang="zh-TW" dirty="0"/>
              <a:t>– </a:t>
            </a:r>
            <a:r>
              <a:rPr lang="zh-TW" altLang="en-US" dirty="0"/>
              <a:t>列別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60C22-7F0C-488E-B56F-050FE36A016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817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屬性 </a:t>
            </a:r>
            <a:r>
              <a:rPr lang="en-US" altLang="zh-TW" dirty="0"/>
              <a:t>– </a:t>
            </a:r>
            <a:r>
              <a:rPr lang="zh-TW" altLang="en-US" dirty="0"/>
              <a:t>介面</a:t>
            </a:r>
            <a:endParaRPr lang="en-US" altLang="zh-TW" dirty="0"/>
          </a:p>
          <a:p>
            <a:r>
              <a:rPr lang="zh-TW" altLang="en-US" dirty="0"/>
              <a:t>方法 </a:t>
            </a:r>
            <a:r>
              <a:rPr lang="en-US" altLang="zh-TW" dirty="0"/>
              <a:t>– </a:t>
            </a:r>
            <a:r>
              <a:rPr lang="zh-TW" altLang="en-US" dirty="0"/>
              <a:t>列別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60C22-7F0C-488E-B56F-050FE36A016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35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E120B2-0109-4CBD-AC22-F98DB16C0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BB0F1F-4A36-4359-81D0-63421DAF2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B24B1F-1D3B-4D92-8F36-F654BB08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D49-3011-4869-9FF8-DF32A7D4878A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621FBF-8BAC-4FB3-ADB8-A238ABED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D3D59A-980E-4AF6-88F9-E114688F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7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6F1D2-4791-4325-9C75-EAA175E4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747575-082C-40BC-B3C5-3D6734A96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A41A5A-24CC-4953-8424-08237B04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D49-3011-4869-9FF8-DF32A7D4878A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754044-66C5-42D7-B314-FE55146A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872A77-8CDD-49D2-927F-997488A6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84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27B4B60-F8F2-4B95-8435-657E3014A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A1B888-1F25-4D38-BD84-B5DF10376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01680A-95D2-4504-BB9F-7B22EA7E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D49-3011-4869-9FF8-DF32A7D4878A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ACFBF8-C711-45E5-A7EB-FF32AB48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C59EA6-DAED-40A9-86F0-B75D571C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60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E8C95-74AB-4314-8884-00175287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44555F-39BC-49A3-A259-75D5F807D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7570C4-2AB7-450B-9E08-5020FA8E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D49-3011-4869-9FF8-DF32A7D4878A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A0C1C0-C252-4DE8-BE17-201FEF06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2FC215-A2D7-424B-8BE9-CA2A8060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57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81DBE5-3878-4161-90BB-4833D710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0CC8A7-39BC-4A14-BAF9-9A2A005AF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592570-1627-4F44-B004-1539AFA5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D49-3011-4869-9FF8-DF32A7D4878A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A3290D-0F3D-4F5D-865C-B71B2482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A1FA1B-0DA5-4B1E-8D04-D4D80A1B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92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097C5-247E-4231-99CB-0FAD2B28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7927C0-3E31-421A-BB2F-CAA801F04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85FD9B-C93B-4832-9713-1A6E858B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F57BC-8662-4403-BF98-A26995EA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D49-3011-4869-9FF8-DF32A7D4878A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4BB144-CF33-4B3C-8224-83BB4E19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3EAC67-7B08-405D-BC82-B7BDD532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88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B9A9E-2B66-4540-9C23-3D20B8472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12F333-D2C5-4EF0-998E-EE8415D4A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C00846-7860-49E0-8227-B7C12A900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01471F9-7196-48E6-8E5E-DEA70B421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9439B67-8A94-4F43-8C8B-268808D7E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7205DCB-634D-41A7-A583-7EF5BBA0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D49-3011-4869-9FF8-DF32A7D4878A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81693EA-10A5-4763-8561-7AECEA19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12B2489-0447-4232-A7C1-5E6E4342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99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54B1E-2ACE-49D9-88D5-5B10B101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D966E47-962B-421C-8F71-07285602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D49-3011-4869-9FF8-DF32A7D4878A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D05BB8-D936-4EF8-A621-C9BFC948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235D04-4092-44EA-AE18-7970F631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7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CD327A7-48CF-4031-99FF-1F211A73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D49-3011-4869-9FF8-DF32A7D4878A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715B4CE-DE99-4C8E-8803-145AB5ED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B115E6-9DDC-4BA4-815F-4887011F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04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90C8AC-735A-4B30-9D8E-E3DD790B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839D2B-1D45-44C0-806F-A103CE0EC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A73AB1-2451-49E2-A385-F7EBD61AB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E12F1B-B445-465C-8B95-499AA4A0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D49-3011-4869-9FF8-DF32A7D4878A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125047-B1E5-497B-92A7-96AA9E68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E250A8-FC5D-420D-8E65-C1E4B35F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89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5108CF-C86A-4446-9781-A50684B1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BBB6758-59EB-4CB2-B6C3-D88E80682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BC9600-DBC8-4D59-B18D-1982DA4A0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1F8E71-2F67-4265-B9F3-484EB138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2D49-3011-4869-9FF8-DF32A7D4878A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E0E738-8013-4D18-85BD-514FDEC5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34E1FA-3045-4834-BF29-4CF78000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50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3E2AF52-5D83-469F-AA72-F407C897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D55AC9-CEAB-4BBD-8AE7-5AC2CF4C4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B6CFAC-005A-492D-A183-3652D23D7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A2D49-3011-4869-9FF8-DF32A7D4878A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910649-43BE-4D87-BE39-BBD7236D6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B8265B-748A-4145-A790-8CB77BB9F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5B68E-107D-42D7-958C-C8C2CE03C9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8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7D4A0-EDB7-42B6-A6BE-C1DE5A754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B2FB586-8858-4ADD-8988-4BA77B427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85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7952EEB-8B13-4E30-96BB-C914991F0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934" y="1488109"/>
            <a:ext cx="9682065" cy="5240235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FD20C397-33DF-4785-A577-F4B8462E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會員查看</a:t>
            </a:r>
          </a:p>
        </p:txBody>
      </p:sp>
    </p:spTree>
    <p:extLst>
      <p:ext uri="{BB962C8B-B14F-4D97-AF65-F5344CB8AC3E}">
        <p14:creationId xmlns:p14="http://schemas.microsoft.com/office/powerpoint/2010/main" val="239069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8F86EA4-4568-4176-9C62-D4CD2BCFA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878" y="1596448"/>
            <a:ext cx="9486122" cy="5127782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E651B181-72A7-4D40-BA0D-0767AD15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會員查看 </a:t>
            </a:r>
            <a:r>
              <a:rPr lang="en-US" altLang="zh-TW" dirty="0"/>
              <a:t>– </a:t>
            </a:r>
            <a:r>
              <a:rPr lang="zh-TW" altLang="en-US" dirty="0"/>
              <a:t>根據課程</a:t>
            </a:r>
          </a:p>
        </p:txBody>
      </p:sp>
    </p:spTree>
    <p:extLst>
      <p:ext uri="{BB962C8B-B14F-4D97-AF65-F5344CB8AC3E}">
        <p14:creationId xmlns:p14="http://schemas.microsoft.com/office/powerpoint/2010/main" val="45202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CACBA41-ED22-4326-9C2D-A0EF83629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40" y="1049084"/>
            <a:ext cx="10503159" cy="5671826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D9A0ADF9-2446-44E5-B535-4344CFF8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會員查看 </a:t>
            </a:r>
            <a:r>
              <a:rPr lang="en-US" altLang="zh-TW" dirty="0"/>
              <a:t>– </a:t>
            </a:r>
            <a:r>
              <a:rPr lang="zh-TW" altLang="en-US" dirty="0"/>
              <a:t>根據課程</a:t>
            </a:r>
          </a:p>
        </p:txBody>
      </p:sp>
    </p:spTree>
    <p:extLst>
      <p:ext uri="{BB962C8B-B14F-4D97-AF65-F5344CB8AC3E}">
        <p14:creationId xmlns:p14="http://schemas.microsoft.com/office/powerpoint/2010/main" val="91738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1784CC-A632-4A8A-B2CD-F6B4F9FF5DE1}"/>
              </a:ext>
            </a:extLst>
          </p:cNvPr>
          <p:cNvSpPr/>
          <p:nvPr/>
        </p:nvSpPr>
        <p:spPr>
          <a:xfrm>
            <a:off x="5196000" y="2529000"/>
            <a:ext cx="1800000" cy="18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健身房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4126EC-09F4-47E0-BFD3-A8682C4DDB88}"/>
              </a:ext>
            </a:extLst>
          </p:cNvPr>
          <p:cNvSpPr/>
          <p:nvPr/>
        </p:nvSpPr>
        <p:spPr>
          <a:xfrm>
            <a:off x="3897963" y="288900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抽象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員工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050C2A-A6E3-4CC1-BE2F-086BA2905839}"/>
              </a:ext>
            </a:extLst>
          </p:cNvPr>
          <p:cNvSpPr/>
          <p:nvPr/>
        </p:nvSpPr>
        <p:spPr>
          <a:xfrm>
            <a:off x="2451539" y="456982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E62B3C-1138-470A-84EE-AA12D5E129A8}"/>
              </a:ext>
            </a:extLst>
          </p:cNvPr>
          <p:cNvSpPr/>
          <p:nvPr/>
        </p:nvSpPr>
        <p:spPr>
          <a:xfrm>
            <a:off x="2451539" y="1423282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櫃台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F842F8-4D07-4F6A-8488-12B097347F78}"/>
              </a:ext>
            </a:extLst>
          </p:cNvPr>
          <p:cNvSpPr/>
          <p:nvPr/>
        </p:nvSpPr>
        <p:spPr>
          <a:xfrm>
            <a:off x="2451539" y="2389582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顧問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4870F6-3219-48DC-BDD9-965364F02E13}"/>
              </a:ext>
            </a:extLst>
          </p:cNvPr>
          <p:cNvSpPr/>
          <p:nvPr/>
        </p:nvSpPr>
        <p:spPr>
          <a:xfrm>
            <a:off x="7214037" y="2889000"/>
            <a:ext cx="1080000" cy="10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FE48CC9-9D91-4756-B993-9AAE5CE6D63E}"/>
              </a:ext>
            </a:extLst>
          </p:cNvPr>
          <p:cNvSpPr/>
          <p:nvPr/>
        </p:nvSpPr>
        <p:spPr>
          <a:xfrm>
            <a:off x="5556000" y="4579254"/>
            <a:ext cx="1080000" cy="10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器材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教室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C0C923-3CA4-4F09-8269-4CC7DBA3F530}"/>
              </a:ext>
            </a:extLst>
          </p:cNvPr>
          <p:cNvSpPr/>
          <p:nvPr/>
        </p:nvSpPr>
        <p:spPr>
          <a:xfrm>
            <a:off x="8512074" y="2036400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會籍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狀態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D86990D-B59A-4F43-800F-7BA29ECAA429}"/>
              </a:ext>
            </a:extLst>
          </p:cNvPr>
          <p:cNvSpPr/>
          <p:nvPr/>
        </p:nvSpPr>
        <p:spPr>
          <a:xfrm>
            <a:off x="8512074" y="3002700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教練課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8509DD9-7A0A-4168-8250-6B44C83944E4}"/>
              </a:ext>
            </a:extLst>
          </p:cNvPr>
          <p:cNvSpPr/>
          <p:nvPr/>
        </p:nvSpPr>
        <p:spPr>
          <a:xfrm>
            <a:off x="7972074" y="835006"/>
            <a:ext cx="1080000" cy="573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課表程式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7957CFD-BD4A-4F13-86F2-4ED467DE6631}"/>
              </a:ext>
            </a:extLst>
          </p:cNvPr>
          <p:cNvSpPr/>
          <p:nvPr/>
        </p:nvSpPr>
        <p:spPr>
          <a:xfrm>
            <a:off x="1200557" y="596298"/>
            <a:ext cx="1080000" cy="573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排課程式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BC76199-17CB-40FD-8A2F-83415C4348D1}"/>
              </a:ext>
            </a:extLst>
          </p:cNvPr>
          <p:cNvSpPr/>
          <p:nvPr/>
        </p:nvSpPr>
        <p:spPr>
          <a:xfrm>
            <a:off x="4295782" y="5736010"/>
            <a:ext cx="1080000" cy="349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購買時間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F5D81E9-7C72-472B-9FC0-D3351AC899ED}"/>
              </a:ext>
            </a:extLst>
          </p:cNvPr>
          <p:cNvSpPr/>
          <p:nvPr/>
        </p:nvSpPr>
        <p:spPr>
          <a:xfrm>
            <a:off x="5555782" y="5736010"/>
            <a:ext cx="1080000" cy="349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檢修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紀錄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47FFFCC-B131-42E7-98D9-BBBAF4845BBD}"/>
              </a:ext>
            </a:extLst>
          </p:cNvPr>
          <p:cNvSpPr/>
          <p:nvPr/>
        </p:nvSpPr>
        <p:spPr>
          <a:xfrm>
            <a:off x="6815782" y="5736010"/>
            <a:ext cx="1080000" cy="349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編號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138CD51-B8E9-4D98-8CC9-E324A4B040D8}"/>
              </a:ext>
            </a:extLst>
          </p:cNvPr>
          <p:cNvSpPr/>
          <p:nvPr/>
        </p:nvSpPr>
        <p:spPr>
          <a:xfrm>
            <a:off x="8512074" y="3969000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5BF9DD6-CEE1-496A-BE9F-DAD83F022292}"/>
              </a:ext>
            </a:extLst>
          </p:cNvPr>
          <p:cNvSpPr/>
          <p:nvPr/>
        </p:nvSpPr>
        <p:spPr>
          <a:xfrm>
            <a:off x="3446305" y="1527627"/>
            <a:ext cx="643910" cy="64391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前台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90487C2-4917-4B98-B6B8-F83F8D11F342}"/>
              </a:ext>
            </a:extLst>
          </p:cNvPr>
          <p:cNvSpPr/>
          <p:nvPr/>
        </p:nvSpPr>
        <p:spPr>
          <a:xfrm>
            <a:off x="3446305" y="4686463"/>
            <a:ext cx="643910" cy="64391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後台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5D10F96-8D9C-4A99-BCD4-C7A8CCBC0E91}"/>
              </a:ext>
            </a:extLst>
          </p:cNvPr>
          <p:cNvSpPr/>
          <p:nvPr/>
        </p:nvSpPr>
        <p:spPr>
          <a:xfrm>
            <a:off x="2451539" y="3615818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人資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F7D7A03-67EF-4C65-978E-D168C75B2CAE}"/>
              </a:ext>
            </a:extLst>
          </p:cNvPr>
          <p:cNvSpPr/>
          <p:nvPr/>
        </p:nvSpPr>
        <p:spPr>
          <a:xfrm>
            <a:off x="4769700" y="955075"/>
            <a:ext cx="852600" cy="852600"/>
          </a:xfrm>
          <a:prstGeom prst="rect">
            <a:avLst/>
          </a:prstGeom>
          <a:solidFill>
            <a:srgbClr val="5B9B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人員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</a:t>
            </a:r>
            <a:b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組長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6494CD0-5171-45BC-AC95-EF86FDEE1945}"/>
              </a:ext>
            </a:extLst>
          </p:cNvPr>
          <p:cNvSpPr/>
          <p:nvPr/>
        </p:nvSpPr>
        <p:spPr>
          <a:xfrm>
            <a:off x="4298314" y="1938530"/>
            <a:ext cx="852600" cy="852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經理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5FA7B43-512C-49CA-9955-3AAA68D5AE30}"/>
              </a:ext>
            </a:extLst>
          </p:cNvPr>
          <p:cNvSpPr/>
          <p:nvPr/>
        </p:nvSpPr>
        <p:spPr>
          <a:xfrm>
            <a:off x="10454448" y="1729841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地區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B7393E9-CE97-44B1-B6D3-F6DB2D6D53FA}"/>
              </a:ext>
            </a:extLst>
          </p:cNvPr>
          <p:cNvSpPr/>
          <p:nvPr/>
        </p:nvSpPr>
        <p:spPr>
          <a:xfrm>
            <a:off x="9454846" y="1853761"/>
            <a:ext cx="852600" cy="3839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等級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E2F27B1-644E-4383-9EC5-F84744DB26AE}"/>
              </a:ext>
            </a:extLst>
          </p:cNvPr>
          <p:cNvSpPr/>
          <p:nvPr/>
        </p:nvSpPr>
        <p:spPr>
          <a:xfrm>
            <a:off x="10454448" y="2125349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時段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612C9E5-79D3-432D-B781-82914229F64A}"/>
              </a:ext>
            </a:extLst>
          </p:cNvPr>
          <p:cNvSpPr/>
          <p:nvPr/>
        </p:nvSpPr>
        <p:spPr>
          <a:xfrm>
            <a:off x="11454050" y="1729841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廠房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B66496C-50BF-4249-AFA8-B25E81B5B954}"/>
              </a:ext>
            </a:extLst>
          </p:cNvPr>
          <p:cNvSpPr/>
          <p:nvPr/>
        </p:nvSpPr>
        <p:spPr>
          <a:xfrm>
            <a:off x="10454448" y="2924192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教練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BDAB2F8-2C5D-474D-B5A9-85A0B5453C94}"/>
              </a:ext>
            </a:extLst>
          </p:cNvPr>
          <p:cNvSpPr/>
          <p:nvPr/>
        </p:nvSpPr>
        <p:spPr>
          <a:xfrm>
            <a:off x="9454846" y="3043933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課型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3C8435E-D42A-41D5-A728-EEFD88F6910B}"/>
              </a:ext>
            </a:extLst>
          </p:cNvPr>
          <p:cNvSpPr/>
          <p:nvPr/>
        </p:nvSpPr>
        <p:spPr>
          <a:xfrm>
            <a:off x="10454448" y="3283415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堂數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7F0A7D2-4446-405F-AE76-0FE8804A9E07}"/>
              </a:ext>
            </a:extLst>
          </p:cNvPr>
          <p:cNvSpPr/>
          <p:nvPr/>
        </p:nvSpPr>
        <p:spPr>
          <a:xfrm>
            <a:off x="1200557" y="3741395"/>
            <a:ext cx="10800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薪資結算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28B65BA-5B95-479C-9931-F76E579E664B}"/>
              </a:ext>
            </a:extLst>
          </p:cNvPr>
          <p:cNvSpPr/>
          <p:nvPr/>
        </p:nvSpPr>
        <p:spPr>
          <a:xfrm>
            <a:off x="2451539" y="4582118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保潔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B299F2C-3925-4A7E-BE93-817C9575FAD9}"/>
              </a:ext>
            </a:extLst>
          </p:cNvPr>
          <p:cNvSpPr/>
          <p:nvPr/>
        </p:nvSpPr>
        <p:spPr>
          <a:xfrm>
            <a:off x="1200557" y="2529000"/>
            <a:ext cx="10800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會員管理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4DA7AB7-AF97-493D-9CFA-FAFA266CCBAC}"/>
              </a:ext>
            </a:extLst>
          </p:cNvPr>
          <p:cNvSpPr/>
          <p:nvPr/>
        </p:nvSpPr>
        <p:spPr>
          <a:xfrm>
            <a:off x="1200557" y="2876792"/>
            <a:ext cx="10800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行銷資訊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0B46E29-084C-4854-B664-911DB285819E}"/>
              </a:ext>
            </a:extLst>
          </p:cNvPr>
          <p:cNvSpPr/>
          <p:nvPr/>
        </p:nvSpPr>
        <p:spPr>
          <a:xfrm>
            <a:off x="71582" y="874010"/>
            <a:ext cx="1080000" cy="1069927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課程方案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開課資訊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會員資訊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2025F17-0D48-44D3-907A-FB270DDADC7F}"/>
              </a:ext>
            </a:extLst>
          </p:cNvPr>
          <p:cNvSpPr/>
          <p:nvPr/>
        </p:nvSpPr>
        <p:spPr>
          <a:xfrm>
            <a:off x="2451539" y="5548418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客服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01E9F81-8C73-4637-8950-6E0A5823C2EE}"/>
              </a:ext>
            </a:extLst>
          </p:cNvPr>
          <p:cNvSpPr txBox="1"/>
          <p:nvPr/>
        </p:nvSpPr>
        <p:spPr>
          <a:xfrm>
            <a:off x="3985055" y="4084560"/>
            <a:ext cx="1080024" cy="50270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個資</a:t>
            </a:r>
            <a:endParaRPr lang="en-US" altLang="zh-TW" dirty="0"/>
          </a:p>
          <a:p>
            <a:r>
              <a:rPr lang="zh-TW" altLang="en-US" dirty="0"/>
              <a:t>部門</a:t>
            </a:r>
            <a:endParaRPr lang="en-US" altLang="zh-TW" dirty="0"/>
          </a:p>
          <a:p>
            <a:r>
              <a:rPr lang="zh-TW" altLang="en-US" dirty="0"/>
              <a:t>薪水</a:t>
            </a:r>
            <a:endParaRPr lang="en-US" altLang="zh-TW" dirty="0"/>
          </a:p>
          <a:p>
            <a:r>
              <a:rPr lang="en-US" altLang="zh-TW" dirty="0"/>
              <a:t>print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2AB814E-D1A4-4BF4-BD13-6AA1B869F928}"/>
              </a:ext>
            </a:extLst>
          </p:cNvPr>
          <p:cNvSpPr/>
          <p:nvPr/>
        </p:nvSpPr>
        <p:spPr>
          <a:xfrm>
            <a:off x="1438761" y="6088418"/>
            <a:ext cx="852600" cy="852600"/>
          </a:xfrm>
          <a:prstGeom prst="rect">
            <a:avLst/>
          </a:prstGeom>
          <a:solidFill>
            <a:srgbClr val="5B9B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會員資訊調整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810DC9A-7B01-45F8-8AC2-638BF03AB149}"/>
              </a:ext>
            </a:extLst>
          </p:cNvPr>
          <p:cNvSpPr/>
          <p:nvPr/>
        </p:nvSpPr>
        <p:spPr>
          <a:xfrm>
            <a:off x="9454846" y="4155818"/>
            <a:ext cx="852600" cy="852600"/>
          </a:xfrm>
          <a:prstGeom prst="rect">
            <a:avLst/>
          </a:prstGeom>
          <a:solidFill>
            <a:srgbClr val="5B9B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會員資訊調整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E30E228-AC29-4992-BE53-006631E01247}"/>
              </a:ext>
            </a:extLst>
          </p:cNvPr>
          <p:cNvSpPr txBox="1"/>
          <p:nvPr/>
        </p:nvSpPr>
        <p:spPr>
          <a:xfrm>
            <a:off x="7586695" y="269390"/>
            <a:ext cx="1079999" cy="50270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新增</a:t>
            </a:r>
            <a:endParaRPr lang="en-US" altLang="zh-TW" dirty="0"/>
          </a:p>
          <a:p>
            <a:r>
              <a:rPr lang="zh-TW" altLang="en-US" dirty="0"/>
              <a:t>修改</a:t>
            </a:r>
            <a:endParaRPr lang="en-US" altLang="zh-TW" dirty="0"/>
          </a:p>
          <a:p>
            <a:r>
              <a:rPr lang="zh-TW" altLang="en-US" dirty="0"/>
              <a:t>查詢</a:t>
            </a:r>
            <a:endParaRPr lang="en-US" altLang="zh-TW" dirty="0"/>
          </a:p>
          <a:p>
            <a:r>
              <a:rPr lang="zh-TW" altLang="en-US" dirty="0"/>
              <a:t>刪除</a:t>
            </a:r>
            <a:endParaRPr lang="en-US" altLang="zh-TW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9085180-095E-4EDC-8647-8F8B1EA854DF}"/>
              </a:ext>
            </a:extLst>
          </p:cNvPr>
          <p:cNvSpPr txBox="1"/>
          <p:nvPr/>
        </p:nvSpPr>
        <p:spPr>
          <a:xfrm>
            <a:off x="8741554" y="269390"/>
            <a:ext cx="852601" cy="50270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比對</a:t>
            </a:r>
            <a:endParaRPr lang="en-US" altLang="zh-TW" dirty="0"/>
          </a:p>
          <a:p>
            <a:r>
              <a:rPr lang="zh-TW" altLang="en-US" dirty="0"/>
              <a:t>呼叫</a:t>
            </a:r>
            <a:endParaRPr lang="en-US" altLang="zh-TW" dirty="0"/>
          </a:p>
          <a:p>
            <a:r>
              <a:rPr lang="zh-TW" altLang="en-US" dirty="0"/>
              <a:t>列表</a:t>
            </a:r>
            <a:endParaRPr lang="en-US" altLang="zh-TW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E84BCE2-8E31-4277-99FD-1907AB97AB01}"/>
              </a:ext>
            </a:extLst>
          </p:cNvPr>
          <p:cNvSpPr/>
          <p:nvPr/>
        </p:nvSpPr>
        <p:spPr>
          <a:xfrm>
            <a:off x="2451539" y="6514718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工程師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9965351-6A19-48AF-B7C6-52213DE0A167}"/>
              </a:ext>
            </a:extLst>
          </p:cNvPr>
          <p:cNvSpPr txBox="1"/>
          <p:nvPr/>
        </p:nvSpPr>
        <p:spPr>
          <a:xfrm>
            <a:off x="717124" y="32387"/>
            <a:ext cx="1079999" cy="50270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新增</a:t>
            </a:r>
            <a:endParaRPr lang="en-US" altLang="zh-TW" dirty="0"/>
          </a:p>
          <a:p>
            <a:r>
              <a:rPr lang="zh-TW" altLang="en-US" dirty="0"/>
              <a:t>修改</a:t>
            </a:r>
            <a:endParaRPr lang="en-US" altLang="zh-TW" dirty="0"/>
          </a:p>
          <a:p>
            <a:r>
              <a:rPr lang="zh-TW" altLang="en-US" dirty="0"/>
              <a:t>查詢</a:t>
            </a:r>
            <a:endParaRPr lang="en-US" altLang="zh-TW" dirty="0"/>
          </a:p>
          <a:p>
            <a:r>
              <a:rPr lang="zh-TW" altLang="en-US" dirty="0"/>
              <a:t>刪除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0203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1784CC-A632-4A8A-B2CD-F6B4F9FF5DE1}"/>
              </a:ext>
            </a:extLst>
          </p:cNvPr>
          <p:cNvSpPr/>
          <p:nvPr/>
        </p:nvSpPr>
        <p:spPr>
          <a:xfrm>
            <a:off x="5196000" y="2529000"/>
            <a:ext cx="1800000" cy="18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健身房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4126EC-09F4-47E0-BFD3-A8682C4DDB88}"/>
              </a:ext>
            </a:extLst>
          </p:cNvPr>
          <p:cNvSpPr/>
          <p:nvPr/>
        </p:nvSpPr>
        <p:spPr>
          <a:xfrm>
            <a:off x="3897963" y="288900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抽象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員工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050C2A-A6E3-4CC1-BE2F-086BA2905839}"/>
              </a:ext>
            </a:extLst>
          </p:cNvPr>
          <p:cNvSpPr/>
          <p:nvPr/>
        </p:nvSpPr>
        <p:spPr>
          <a:xfrm>
            <a:off x="2451539" y="456982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E62B3C-1138-470A-84EE-AA12D5E129A8}"/>
              </a:ext>
            </a:extLst>
          </p:cNvPr>
          <p:cNvSpPr/>
          <p:nvPr/>
        </p:nvSpPr>
        <p:spPr>
          <a:xfrm>
            <a:off x="2451539" y="1423282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櫃台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F842F8-4D07-4F6A-8488-12B097347F78}"/>
              </a:ext>
            </a:extLst>
          </p:cNvPr>
          <p:cNvSpPr/>
          <p:nvPr/>
        </p:nvSpPr>
        <p:spPr>
          <a:xfrm>
            <a:off x="2451539" y="2389582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顧問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4870F6-3219-48DC-BDD9-965364F02E13}"/>
              </a:ext>
            </a:extLst>
          </p:cNvPr>
          <p:cNvSpPr/>
          <p:nvPr/>
        </p:nvSpPr>
        <p:spPr>
          <a:xfrm>
            <a:off x="7214037" y="2889000"/>
            <a:ext cx="1080000" cy="10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FE48CC9-9D91-4756-B993-9AAE5CE6D63E}"/>
              </a:ext>
            </a:extLst>
          </p:cNvPr>
          <p:cNvSpPr/>
          <p:nvPr/>
        </p:nvSpPr>
        <p:spPr>
          <a:xfrm>
            <a:off x="4939926" y="4579254"/>
            <a:ext cx="1080000" cy="10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器材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教室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C0C923-3CA4-4F09-8269-4CC7DBA3F530}"/>
              </a:ext>
            </a:extLst>
          </p:cNvPr>
          <p:cNvSpPr/>
          <p:nvPr/>
        </p:nvSpPr>
        <p:spPr>
          <a:xfrm>
            <a:off x="8512074" y="2036400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會籍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狀態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D86990D-B59A-4F43-800F-7BA29ECAA429}"/>
              </a:ext>
            </a:extLst>
          </p:cNvPr>
          <p:cNvSpPr/>
          <p:nvPr/>
        </p:nvSpPr>
        <p:spPr>
          <a:xfrm>
            <a:off x="8512074" y="3002700"/>
            <a:ext cx="852600" cy="8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教練課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8509DD9-7A0A-4168-8250-6B44C83944E4}"/>
              </a:ext>
            </a:extLst>
          </p:cNvPr>
          <p:cNvSpPr/>
          <p:nvPr/>
        </p:nvSpPr>
        <p:spPr>
          <a:xfrm>
            <a:off x="7972074" y="835006"/>
            <a:ext cx="1080000" cy="573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課表程式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7957CFD-BD4A-4F13-86F2-4ED467DE6631}"/>
              </a:ext>
            </a:extLst>
          </p:cNvPr>
          <p:cNvSpPr/>
          <p:nvPr/>
        </p:nvSpPr>
        <p:spPr>
          <a:xfrm>
            <a:off x="1200557" y="596298"/>
            <a:ext cx="1080000" cy="573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排課程式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47FFFCC-B131-42E7-98D9-BBBAF4845BBD}"/>
              </a:ext>
            </a:extLst>
          </p:cNvPr>
          <p:cNvSpPr/>
          <p:nvPr/>
        </p:nvSpPr>
        <p:spPr>
          <a:xfrm>
            <a:off x="5554426" y="5744320"/>
            <a:ext cx="1080000" cy="349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編號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5BF9DD6-CEE1-496A-BE9F-DAD83F022292}"/>
              </a:ext>
            </a:extLst>
          </p:cNvPr>
          <p:cNvSpPr/>
          <p:nvPr/>
        </p:nvSpPr>
        <p:spPr>
          <a:xfrm>
            <a:off x="3446305" y="1631972"/>
            <a:ext cx="643910" cy="64391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前台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6494CD0-5171-45BC-AC95-EF86FDEE1945}"/>
              </a:ext>
            </a:extLst>
          </p:cNvPr>
          <p:cNvSpPr/>
          <p:nvPr/>
        </p:nvSpPr>
        <p:spPr>
          <a:xfrm>
            <a:off x="4298314" y="1938530"/>
            <a:ext cx="852600" cy="852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經理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5FA7B43-512C-49CA-9955-3AAA68D5AE30}"/>
              </a:ext>
            </a:extLst>
          </p:cNvPr>
          <p:cNvSpPr/>
          <p:nvPr/>
        </p:nvSpPr>
        <p:spPr>
          <a:xfrm>
            <a:off x="10454448" y="1729841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地區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B7393E9-CE97-44B1-B6D3-F6DB2D6D53FA}"/>
              </a:ext>
            </a:extLst>
          </p:cNvPr>
          <p:cNvSpPr/>
          <p:nvPr/>
        </p:nvSpPr>
        <p:spPr>
          <a:xfrm>
            <a:off x="9454846" y="1853761"/>
            <a:ext cx="852600" cy="3839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等級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E2F27B1-644E-4383-9EC5-F84744DB26AE}"/>
              </a:ext>
            </a:extLst>
          </p:cNvPr>
          <p:cNvSpPr/>
          <p:nvPr/>
        </p:nvSpPr>
        <p:spPr>
          <a:xfrm>
            <a:off x="10454448" y="2125349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時段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612C9E5-79D3-432D-B781-82914229F64A}"/>
              </a:ext>
            </a:extLst>
          </p:cNvPr>
          <p:cNvSpPr/>
          <p:nvPr/>
        </p:nvSpPr>
        <p:spPr>
          <a:xfrm>
            <a:off x="11454050" y="1729841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廠房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B66496C-50BF-4249-AFA8-B25E81B5B954}"/>
              </a:ext>
            </a:extLst>
          </p:cNvPr>
          <p:cNvSpPr/>
          <p:nvPr/>
        </p:nvSpPr>
        <p:spPr>
          <a:xfrm>
            <a:off x="10454448" y="2924192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教練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BDAB2F8-2C5D-474D-B5A9-85A0B5453C94}"/>
              </a:ext>
            </a:extLst>
          </p:cNvPr>
          <p:cNvSpPr/>
          <p:nvPr/>
        </p:nvSpPr>
        <p:spPr>
          <a:xfrm>
            <a:off x="9454846" y="3043933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課型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3C8435E-D42A-41D5-A728-EEFD88F6910B}"/>
              </a:ext>
            </a:extLst>
          </p:cNvPr>
          <p:cNvSpPr/>
          <p:nvPr/>
        </p:nvSpPr>
        <p:spPr>
          <a:xfrm>
            <a:off x="10454448" y="3283415"/>
            <a:ext cx="8526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堂數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B299F2C-3925-4A7E-BE93-817C9575FAD9}"/>
              </a:ext>
            </a:extLst>
          </p:cNvPr>
          <p:cNvSpPr/>
          <p:nvPr/>
        </p:nvSpPr>
        <p:spPr>
          <a:xfrm>
            <a:off x="1200557" y="2529000"/>
            <a:ext cx="10800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會員管理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4DA7AB7-AF97-493D-9CFA-FAFA266CCBAC}"/>
              </a:ext>
            </a:extLst>
          </p:cNvPr>
          <p:cNvSpPr/>
          <p:nvPr/>
        </p:nvSpPr>
        <p:spPr>
          <a:xfrm>
            <a:off x="1200557" y="2876792"/>
            <a:ext cx="1080000" cy="2394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行銷資訊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0B46E29-084C-4854-B664-911DB285819E}"/>
              </a:ext>
            </a:extLst>
          </p:cNvPr>
          <p:cNvSpPr/>
          <p:nvPr/>
        </p:nvSpPr>
        <p:spPr>
          <a:xfrm>
            <a:off x="3475121" y="-16858"/>
            <a:ext cx="1080000" cy="1543287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教練課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課程方案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時間表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登入會員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01E9F81-8C73-4637-8950-6E0A5823C2EE}"/>
              </a:ext>
            </a:extLst>
          </p:cNvPr>
          <p:cNvSpPr txBox="1"/>
          <p:nvPr/>
        </p:nvSpPr>
        <p:spPr>
          <a:xfrm>
            <a:off x="3985055" y="4084560"/>
            <a:ext cx="1080024" cy="50270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個資</a:t>
            </a:r>
            <a:endParaRPr lang="en-US" altLang="zh-TW" dirty="0"/>
          </a:p>
          <a:p>
            <a:r>
              <a:rPr lang="zh-TW" altLang="en-US" dirty="0"/>
              <a:t>部門</a:t>
            </a:r>
            <a:endParaRPr lang="en-US" altLang="zh-TW" dirty="0"/>
          </a:p>
          <a:p>
            <a:r>
              <a:rPr lang="zh-TW" altLang="en-US" dirty="0"/>
              <a:t>薪水</a:t>
            </a:r>
            <a:endParaRPr lang="en-US" altLang="zh-TW" dirty="0"/>
          </a:p>
          <a:p>
            <a:r>
              <a:rPr lang="en-US" altLang="zh-TW" dirty="0"/>
              <a:t>print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E30E228-AC29-4992-BE53-006631E01247}"/>
              </a:ext>
            </a:extLst>
          </p:cNvPr>
          <p:cNvSpPr txBox="1"/>
          <p:nvPr/>
        </p:nvSpPr>
        <p:spPr>
          <a:xfrm>
            <a:off x="7586695" y="269390"/>
            <a:ext cx="1079999" cy="50270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新增</a:t>
            </a:r>
            <a:endParaRPr lang="en-US" altLang="zh-TW" dirty="0"/>
          </a:p>
          <a:p>
            <a:r>
              <a:rPr lang="zh-TW" altLang="en-US" dirty="0"/>
              <a:t>修改</a:t>
            </a:r>
            <a:endParaRPr lang="en-US" altLang="zh-TW" dirty="0"/>
          </a:p>
          <a:p>
            <a:r>
              <a:rPr lang="zh-TW" altLang="en-US" dirty="0"/>
              <a:t>查詢</a:t>
            </a:r>
            <a:endParaRPr lang="en-US" altLang="zh-TW" dirty="0"/>
          </a:p>
          <a:p>
            <a:r>
              <a:rPr lang="zh-TW" altLang="en-US" dirty="0"/>
              <a:t>刪除</a:t>
            </a:r>
            <a:endParaRPr lang="en-US" altLang="zh-TW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9085180-095E-4EDC-8647-8F8B1EA854DF}"/>
              </a:ext>
            </a:extLst>
          </p:cNvPr>
          <p:cNvSpPr txBox="1"/>
          <p:nvPr/>
        </p:nvSpPr>
        <p:spPr>
          <a:xfrm>
            <a:off x="8741554" y="269390"/>
            <a:ext cx="852601" cy="50270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比對</a:t>
            </a:r>
            <a:endParaRPr lang="en-US" altLang="zh-TW" dirty="0"/>
          </a:p>
          <a:p>
            <a:r>
              <a:rPr lang="zh-TW" altLang="en-US" dirty="0"/>
              <a:t>呼叫</a:t>
            </a:r>
            <a:endParaRPr lang="en-US" altLang="zh-TW" dirty="0"/>
          </a:p>
          <a:p>
            <a:r>
              <a:rPr lang="zh-TW" altLang="en-US" dirty="0"/>
              <a:t>列表</a:t>
            </a:r>
            <a:endParaRPr lang="en-US" altLang="zh-TW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9965351-6A19-48AF-B7C6-52213DE0A167}"/>
              </a:ext>
            </a:extLst>
          </p:cNvPr>
          <p:cNvSpPr txBox="1"/>
          <p:nvPr/>
        </p:nvSpPr>
        <p:spPr>
          <a:xfrm>
            <a:off x="717124" y="32387"/>
            <a:ext cx="1079999" cy="50270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新增</a:t>
            </a:r>
            <a:endParaRPr lang="en-US" altLang="zh-TW" dirty="0"/>
          </a:p>
          <a:p>
            <a:r>
              <a:rPr lang="zh-TW" altLang="en-US" dirty="0"/>
              <a:t>修改</a:t>
            </a:r>
            <a:endParaRPr lang="en-US" altLang="zh-TW" dirty="0"/>
          </a:p>
          <a:p>
            <a:r>
              <a:rPr lang="zh-TW" altLang="en-US" dirty="0"/>
              <a:t>查詢</a:t>
            </a:r>
            <a:endParaRPr lang="en-US" altLang="zh-TW" dirty="0"/>
          </a:p>
          <a:p>
            <a:r>
              <a:rPr lang="zh-TW" altLang="en-US" dirty="0"/>
              <a:t>刪除</a:t>
            </a:r>
            <a:endParaRPr lang="en-US" altLang="zh-TW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1E968A-B103-4769-9837-2208691BD978}"/>
              </a:ext>
            </a:extLst>
          </p:cNvPr>
          <p:cNvSpPr/>
          <p:nvPr/>
        </p:nvSpPr>
        <p:spPr>
          <a:xfrm>
            <a:off x="6096000" y="4579254"/>
            <a:ext cx="1080000" cy="10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器材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教室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21BC10E-FDC7-4F41-9BB9-3DBE5FA0747B}"/>
              </a:ext>
            </a:extLst>
          </p:cNvPr>
          <p:cNvSpPr/>
          <p:nvPr/>
        </p:nvSpPr>
        <p:spPr>
          <a:xfrm>
            <a:off x="5554426" y="6153948"/>
            <a:ext cx="1080000" cy="349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登記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AE463D7-F86F-4AA3-876C-47A29CECC979}"/>
              </a:ext>
            </a:extLst>
          </p:cNvPr>
          <p:cNvSpPr/>
          <p:nvPr/>
        </p:nvSpPr>
        <p:spPr>
          <a:xfrm>
            <a:off x="-129547" y="637482"/>
            <a:ext cx="1080000" cy="178029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開課資訊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登入會員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地點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器材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注意事項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08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43992-5814-4B8A-B308-6371E6DA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08B255-A2FF-4BAF-95A2-0FCBFFE32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0515600" cy="4351338"/>
          </a:xfrm>
        </p:spPr>
        <p:txBody>
          <a:bodyPr/>
          <a:lstStyle/>
          <a:p>
            <a:r>
              <a:rPr lang="zh-TW" altLang="en-US" dirty="0"/>
              <a:t>活動管理員 </a:t>
            </a:r>
            <a:r>
              <a:rPr lang="en-US" altLang="zh-TW" dirty="0"/>
              <a:t>– </a:t>
            </a:r>
            <a:r>
              <a:rPr lang="zh-TW" altLang="en-US" dirty="0"/>
              <a:t>新增按鈕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findBy</a:t>
            </a:r>
            <a:r>
              <a:rPr lang="en-US" altLang="zh-TW" dirty="0"/>
              <a:t> </a:t>
            </a:r>
            <a:r>
              <a:rPr lang="zh-TW" altLang="en-US" dirty="0"/>
              <a:t>教室、教練、課程類型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教練 </a:t>
            </a:r>
            <a:r>
              <a:rPr lang="en-US" altLang="zh-TW" dirty="0"/>
              <a:t>– </a:t>
            </a:r>
            <a:r>
              <a:rPr lang="en-US" altLang="zh-TW" dirty="0" err="1"/>
              <a:t>findBy</a:t>
            </a:r>
            <a:r>
              <a:rPr lang="en-US" altLang="zh-TW" dirty="0"/>
              <a:t> </a:t>
            </a:r>
            <a:r>
              <a:rPr lang="zh-TW" altLang="en-US" dirty="0"/>
              <a:t>課程類型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會員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findBy</a:t>
            </a:r>
            <a:r>
              <a:rPr lang="en-US" altLang="zh-TW" dirty="0"/>
              <a:t> </a:t>
            </a:r>
            <a:r>
              <a:rPr lang="zh-TW" altLang="en-US" dirty="0"/>
              <a:t>活動</a:t>
            </a:r>
          </a:p>
        </p:txBody>
      </p:sp>
    </p:spTree>
    <p:extLst>
      <p:ext uri="{BB962C8B-B14F-4D97-AF65-F5344CB8AC3E}">
        <p14:creationId xmlns:p14="http://schemas.microsoft.com/office/powerpoint/2010/main" val="350683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0E9D2-DB71-447B-948B-5D88F00D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CD18E6-BB6B-4CC9-875E-6160ED8F5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教練</a:t>
            </a:r>
            <a:r>
              <a:rPr lang="en-US" altLang="zh-TW" dirty="0"/>
              <a:t>: </a:t>
            </a:r>
            <a:r>
              <a:rPr lang="zh-TW" altLang="en-US" dirty="0"/>
              <a:t>可以看到人員名單、電話</a:t>
            </a:r>
            <a:endParaRPr lang="en-US" altLang="zh-TW" dirty="0"/>
          </a:p>
          <a:p>
            <a:r>
              <a:rPr lang="zh-TW" altLang="en-US" dirty="0"/>
              <a:t>會員</a:t>
            </a:r>
            <a:r>
              <a:rPr lang="en-US" altLang="zh-TW" dirty="0"/>
              <a:t>:</a:t>
            </a:r>
            <a:r>
              <a:rPr lang="zh-TW" altLang="en-US" dirty="0"/>
              <a:t> 要打勾</a:t>
            </a:r>
            <a:r>
              <a:rPr lang="en-US" altLang="zh-TW" dirty="0"/>
              <a:t>(</a:t>
            </a:r>
            <a:r>
              <a:rPr lang="zh-TW" altLang="en-US" dirty="0"/>
              <a:t>時間、地點、注意事項</a:t>
            </a:r>
            <a:r>
              <a:rPr lang="en-US" altLang="zh-TW" dirty="0"/>
              <a:t>—</a:t>
            </a:r>
            <a:r>
              <a:rPr lang="zh-TW" altLang="en-US" dirty="0"/>
              <a:t>教練填寫</a:t>
            </a:r>
            <a:r>
              <a:rPr lang="en-US" altLang="zh-TW" dirty="0"/>
              <a:t>)—</a:t>
            </a:r>
            <a:r>
              <a:rPr lang="zh-TW" altLang="en-US" dirty="0"/>
              <a:t>我已了解</a:t>
            </a:r>
            <a:r>
              <a:rPr lang="en-US" altLang="zh-TW" dirty="0"/>
              <a:t>…</a:t>
            </a:r>
            <a:br>
              <a:rPr lang="en-US" altLang="zh-TW" dirty="0"/>
            </a:br>
            <a:r>
              <a:rPr lang="zh-TW" altLang="en-US" dirty="0"/>
              <a:t>、報名數量上限、未到停權</a:t>
            </a:r>
            <a:r>
              <a:rPr lang="en-US" altLang="zh-TW" dirty="0"/>
              <a:t>(</a:t>
            </a:r>
            <a:r>
              <a:rPr lang="zh-TW" altLang="en-US" dirty="0"/>
              <a:t>報名權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590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388DB-4537-4A27-9642-7150C811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如何搜尋 </a:t>
            </a:r>
            <a:r>
              <a:rPr lang="en-US" altLang="zh-TW" dirty="0"/>
              <a:t>–</a:t>
            </a:r>
            <a:r>
              <a:rPr lang="zh-TW" altLang="en-US" dirty="0"/>
              <a:t> 根據</a:t>
            </a:r>
            <a:r>
              <a:rPr lang="en-US" altLang="zh-TW" dirty="0"/>
              <a:t>(</a:t>
            </a:r>
            <a:r>
              <a:rPr lang="zh-TW" altLang="en-US" dirty="0"/>
              <a:t>按鈕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12B7A-C656-453C-A048-69FC100D7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地區</a:t>
            </a:r>
            <a:endParaRPr lang="en-US" altLang="zh-TW" dirty="0"/>
          </a:p>
          <a:p>
            <a:r>
              <a:rPr lang="zh-TW" altLang="en-US" dirty="0"/>
              <a:t>時間</a:t>
            </a:r>
            <a:endParaRPr lang="en-US" altLang="zh-TW" dirty="0"/>
          </a:p>
          <a:p>
            <a:r>
              <a:rPr lang="zh-TW" altLang="en-US" dirty="0"/>
              <a:t>房間</a:t>
            </a:r>
          </a:p>
        </p:txBody>
      </p:sp>
    </p:spTree>
    <p:extLst>
      <p:ext uri="{BB962C8B-B14F-4D97-AF65-F5344CB8AC3E}">
        <p14:creationId xmlns:p14="http://schemas.microsoft.com/office/powerpoint/2010/main" val="347191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0803D-18B6-4ABD-9436-DA15B8B1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11286" cy="1325563"/>
          </a:xfrm>
        </p:spPr>
        <p:txBody>
          <a:bodyPr/>
          <a:lstStyle/>
          <a:p>
            <a:r>
              <a:rPr lang="zh-TW" altLang="en-US" dirty="0"/>
              <a:t>目前必須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690913-8EEA-4E99-8A5A-35EC50677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11286" cy="4351338"/>
          </a:xfrm>
        </p:spPr>
        <p:txBody>
          <a:bodyPr/>
          <a:lstStyle/>
          <a:p>
            <a:r>
              <a:rPr lang="zh-TW" altLang="en-US" dirty="0"/>
              <a:t>編碼 </a:t>
            </a:r>
            <a:r>
              <a:rPr lang="en-US" altLang="zh-TW" dirty="0"/>
              <a:t>(Auto)</a:t>
            </a:r>
          </a:p>
          <a:p>
            <a:r>
              <a:rPr lang="zh-TW" altLang="en-US" dirty="0"/>
              <a:t>時間 </a:t>
            </a:r>
            <a:r>
              <a:rPr lang="en-US" altLang="zh-TW" dirty="0"/>
              <a:t>(</a:t>
            </a:r>
            <a:r>
              <a:rPr lang="zh-TW" altLang="en-US" dirty="0"/>
              <a:t>預約時刻表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類型 </a:t>
            </a:r>
            <a:r>
              <a:rPr lang="en-US" altLang="zh-TW" dirty="0"/>
              <a:t>(</a:t>
            </a:r>
            <a:r>
              <a:rPr lang="zh-TW" altLang="en-US" dirty="0"/>
              <a:t>課程總類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教室 </a:t>
            </a:r>
            <a:r>
              <a:rPr lang="en-US" altLang="zh-TW" dirty="0"/>
              <a:t>(</a:t>
            </a:r>
            <a:r>
              <a:rPr lang="zh-TW" altLang="en-US" dirty="0"/>
              <a:t>地點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教練 </a:t>
            </a:r>
            <a:r>
              <a:rPr lang="en-US" altLang="zh-TW" dirty="0"/>
              <a:t>(</a:t>
            </a:r>
            <a:r>
              <a:rPr lang="zh-TW" altLang="en-US" dirty="0"/>
              <a:t>帶課老師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詳細內容 </a:t>
            </a:r>
            <a:r>
              <a:rPr lang="en-US" altLang="zh-TW" dirty="0"/>
              <a:t>(</a:t>
            </a:r>
            <a:r>
              <a:rPr lang="zh-TW" altLang="en-US" dirty="0"/>
              <a:t>暫無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9167FCD-085C-4A45-A2B0-AE6EF8CA5D1E}"/>
              </a:ext>
            </a:extLst>
          </p:cNvPr>
          <p:cNvSpPr txBox="1">
            <a:spLocks/>
          </p:cNvSpPr>
          <p:nvPr/>
        </p:nvSpPr>
        <p:spPr>
          <a:xfrm>
            <a:off x="4187890" y="365125"/>
            <a:ext cx="32112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table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1252F-F985-417A-BC3D-7098562B9C81}"/>
              </a:ext>
            </a:extLst>
          </p:cNvPr>
          <p:cNvSpPr txBox="1">
            <a:spLocks/>
          </p:cNvSpPr>
          <p:nvPr/>
        </p:nvSpPr>
        <p:spPr>
          <a:xfrm>
            <a:off x="4187890" y="1825625"/>
            <a:ext cx="32112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類型 </a:t>
            </a:r>
            <a:r>
              <a:rPr lang="en-US" altLang="zh-TW" dirty="0"/>
              <a:t>(</a:t>
            </a:r>
            <a:r>
              <a:rPr lang="zh-TW" altLang="en-US" dirty="0"/>
              <a:t>課程總類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教室 </a:t>
            </a:r>
            <a:r>
              <a:rPr lang="en-US" altLang="zh-TW" dirty="0"/>
              <a:t>(</a:t>
            </a:r>
            <a:r>
              <a:rPr lang="zh-TW" altLang="en-US" dirty="0"/>
              <a:t>地點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時間表</a:t>
            </a:r>
            <a:endParaRPr lang="en-US" altLang="zh-TW" dirty="0"/>
          </a:p>
          <a:p>
            <a:r>
              <a:rPr lang="zh-TW" altLang="en-US" dirty="0"/>
              <a:t>教練 </a:t>
            </a:r>
            <a:r>
              <a:rPr lang="en-US" altLang="zh-TW" dirty="0"/>
              <a:t>(</a:t>
            </a:r>
            <a:r>
              <a:rPr lang="zh-TW" altLang="en-US" dirty="0"/>
              <a:t>帶課老師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時間表</a:t>
            </a:r>
            <a:endParaRPr lang="en-US" altLang="zh-TW" dirty="0"/>
          </a:p>
          <a:p>
            <a:r>
              <a:rPr lang="zh-TW" altLang="en-US" dirty="0"/>
              <a:t>詳細內容 </a:t>
            </a:r>
            <a:r>
              <a:rPr lang="en-US" altLang="zh-TW" dirty="0"/>
              <a:t>(</a:t>
            </a:r>
            <a:r>
              <a:rPr lang="zh-TW" altLang="en-US" dirty="0"/>
              <a:t>暫無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804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A0542E9-8E1C-42B5-8DC1-BA9DAD98A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" y="0"/>
            <a:ext cx="12176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4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41794AF-22B3-4112-8C5D-2A4B87CCF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468" y="2352663"/>
            <a:ext cx="8086531" cy="4372613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02A48ACE-879B-43F5-A7C0-8CB58D55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教練登入</a:t>
            </a:r>
          </a:p>
        </p:txBody>
      </p:sp>
    </p:spTree>
    <p:extLst>
      <p:ext uri="{BB962C8B-B14F-4D97-AF65-F5344CB8AC3E}">
        <p14:creationId xmlns:p14="http://schemas.microsoft.com/office/powerpoint/2010/main" val="320871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334</Words>
  <Application>Microsoft Office PowerPoint</Application>
  <PresentationFormat>寬螢幕</PresentationFormat>
  <Paragraphs>154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功能</vt:lpstr>
      <vt:lpstr>PowerPoint 簡報</vt:lpstr>
      <vt:lpstr>如何搜尋 – 根據(按鈕)</vt:lpstr>
      <vt:lpstr>目前必須</vt:lpstr>
      <vt:lpstr>PowerPoint 簡報</vt:lpstr>
      <vt:lpstr>教練登入</vt:lpstr>
      <vt:lpstr>會員查看</vt:lpstr>
      <vt:lpstr>會員查看 – 根據課程</vt:lpstr>
      <vt:lpstr>會員查看 – 根據課程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陳育揚 G00874</dc:creator>
  <cp:lastModifiedBy>陳育揚 G00874</cp:lastModifiedBy>
  <cp:revision>37</cp:revision>
  <dcterms:created xsi:type="dcterms:W3CDTF">2024-10-15T06:33:27Z</dcterms:created>
  <dcterms:modified xsi:type="dcterms:W3CDTF">2024-11-29T06:28:14Z</dcterms:modified>
</cp:coreProperties>
</file>