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D2CF8E-EAC4-412D-81E9-5708FCB27F78}">
          <p14:sldIdLst>
            <p14:sldId id="256"/>
            <p14:sldId id="259"/>
            <p14:sldId id="261"/>
            <p14:sldId id="262"/>
            <p14:sldId id="268"/>
          </p14:sldIdLst>
        </p14:section>
        <p14:section name="教練功能" id="{F85DC18C-C9DF-498F-BC62-4995458B336D}">
          <p14:sldIdLst>
            <p14:sldId id="263"/>
            <p14:sldId id="264"/>
          </p14:sldIdLst>
        </p14:section>
        <p14:section name="會員功能" id="{F2B6AA18-5F77-4A7A-9557-44DFACE10E85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2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ED75-714C-4D3D-BEC4-DC526DFB0DB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0C22-7F0C-488E-B56F-050FE36A01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120B2-0109-4CBD-AC22-F98DB16C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B0F1F-4A36-4359-81D0-63421DAF2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24B1F-1D3B-4D92-8F36-F654BB08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21FBF-8BAC-4FB3-ADB8-A238ABE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3D59A-980E-4AF6-88F9-E114688F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6F1D2-4791-4325-9C75-EAA175E4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747575-082C-40BC-B3C5-3D6734A9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41A5A-24CC-4953-8424-08237B0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54044-66C5-42D7-B314-FE55146A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72A77-8CDD-49D2-927F-997488A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4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7B4B60-F8F2-4B95-8435-657E3014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A1B888-1F25-4D38-BD84-B5DF1037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1680A-95D2-4504-BB9F-7B22EA7E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CFBF8-C711-45E5-A7EB-FF32AB48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59EA6-DAED-40A9-86F0-B75D571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E8C95-74AB-4314-8884-00175287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4555F-39BC-49A3-A259-75D5F80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570C4-2AB7-450B-9E08-5020FA8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0C1C0-C252-4DE8-BE17-201FEF06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FC215-A2D7-424B-8BE9-CA2A806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1DBE5-3878-4161-90BB-4833D710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CC8A7-39BC-4A14-BAF9-9A2A005A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92570-1627-4F44-B004-1539AFA5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290D-0F3D-4F5D-865C-B71B248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1FA1B-0DA5-4B1E-8D04-D4D80A1B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097C5-247E-4231-99CB-0FAD2B28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927C0-3E31-421A-BB2F-CAA801F0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5FD9B-C93B-4832-9713-1A6E858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F57BC-8662-4403-BF98-A26995EA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4BB144-CF33-4B3C-8224-83BB4E19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EAC67-7B08-405D-BC82-B7BDD532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B9A9E-2B66-4540-9C23-3D20B84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2F333-D2C5-4EF0-998E-EE8415D4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C00846-7860-49E0-8227-B7C12A9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1F9-7196-48E6-8E5E-DEA70B42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439B67-8A94-4F43-8C8B-268808D7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205DCB-634D-41A7-A583-7EF5BBA0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1693EA-10A5-4763-8561-7AECEA1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2B2489-0447-4232-A7C1-5E6E434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4B1E-2ACE-49D9-88D5-5B10B10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66E47-962B-421C-8F71-07285602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D05BB8-D936-4EF8-A621-C9BFC948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35D04-4092-44EA-AE18-7970F63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D327A7-48CF-4031-99FF-1F211A7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15B4CE-DE99-4C8E-8803-145AB5E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115E6-9DDC-4BA4-815F-4887011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0C8AC-735A-4B30-9D8E-E3DD790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39D2B-1D45-44C0-806F-A103CE0E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A73AB1-2451-49E2-A385-F7EBD61A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E12F1B-B445-465C-8B95-499AA4A0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25047-B1E5-497B-92A7-96AA9E68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250A8-FC5D-420D-8E65-C1E4B35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108CF-C86A-4446-9781-A50684B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BB6758-59EB-4CB2-B6C3-D88E8068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C9600-DBC8-4D59-B18D-1982DA4A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1F8E71-2F67-4265-B9F3-484EB13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0E738-8013-4D18-85BD-514FDEC5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34E1FA-3045-4834-BF29-4CF7800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E2AF52-5D83-469F-AA72-F407C89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55AC9-CEAB-4BBD-8AE7-5AC2CF4C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6CFAC-005A-492D-A183-3652D23D7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2D49-3011-4869-9FF8-DF32A7D4878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10649-43BE-4D87-BE39-BBD7236D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8265B-748A-4145-A790-8CB77BB9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D4A0-EDB7-42B6-A6BE-C1DE5A754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2FB586-8858-4ADD-8988-4BA77B427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5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ACBA41-ED22-4326-9C2D-A0EF8362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0" y="1049084"/>
            <a:ext cx="10503159" cy="567182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9A0ADF9-2446-44E5-B535-4344CFF8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91738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555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C76199-17CB-40FD-8A2F-83415C4348D1}"/>
              </a:ext>
            </a:extLst>
          </p:cNvPr>
          <p:cNvSpPr/>
          <p:nvPr/>
        </p:nvSpPr>
        <p:spPr>
          <a:xfrm>
            <a:off x="429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購買時間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5D81E9-7C72-472B-9FC0-D3351AC899ED}"/>
              </a:ext>
            </a:extLst>
          </p:cNvPr>
          <p:cNvSpPr/>
          <p:nvPr/>
        </p:nvSpPr>
        <p:spPr>
          <a:xfrm>
            <a:off x="555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檢修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681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38CD51-B8E9-4D98-8CC9-E324A4B040D8}"/>
              </a:ext>
            </a:extLst>
          </p:cNvPr>
          <p:cNvSpPr/>
          <p:nvPr/>
        </p:nvSpPr>
        <p:spPr>
          <a:xfrm>
            <a:off x="8512074" y="39690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527627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0487C2-4917-4B98-B6B8-F83F8D11F342}"/>
              </a:ext>
            </a:extLst>
          </p:cNvPr>
          <p:cNvSpPr/>
          <p:nvPr/>
        </p:nvSpPr>
        <p:spPr>
          <a:xfrm>
            <a:off x="3446305" y="4686463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D10F96-8D9C-4A99-BCD4-C7A8CCBC0E91}"/>
              </a:ext>
            </a:extLst>
          </p:cNvPr>
          <p:cNvSpPr/>
          <p:nvPr/>
        </p:nvSpPr>
        <p:spPr>
          <a:xfrm>
            <a:off x="2451539" y="36158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7D7A03-67EF-4C65-978E-D168C75B2CAE}"/>
              </a:ext>
            </a:extLst>
          </p:cNvPr>
          <p:cNvSpPr/>
          <p:nvPr/>
        </p:nvSpPr>
        <p:spPr>
          <a:xfrm>
            <a:off x="4769700" y="955075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b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F0A7D2-4446-405F-AE76-0FE8804A9E07}"/>
              </a:ext>
            </a:extLst>
          </p:cNvPr>
          <p:cNvSpPr/>
          <p:nvPr/>
        </p:nvSpPr>
        <p:spPr>
          <a:xfrm>
            <a:off x="1200557" y="3741395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薪資結算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8B65BA-5B95-479C-9931-F76E579E664B}"/>
              </a:ext>
            </a:extLst>
          </p:cNvPr>
          <p:cNvSpPr/>
          <p:nvPr/>
        </p:nvSpPr>
        <p:spPr>
          <a:xfrm>
            <a:off x="2451539" y="45821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71582" y="874010"/>
            <a:ext cx="1080000" cy="106992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025F17-0D48-44D3-907A-FB270DDADC7F}"/>
              </a:ext>
            </a:extLst>
          </p:cNvPr>
          <p:cNvSpPr/>
          <p:nvPr/>
        </p:nvSpPr>
        <p:spPr>
          <a:xfrm>
            <a:off x="2451539" y="55484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AB814E-D1A4-4BF4-BD13-6AA1B869F928}"/>
              </a:ext>
            </a:extLst>
          </p:cNvPr>
          <p:cNvSpPr/>
          <p:nvPr/>
        </p:nvSpPr>
        <p:spPr>
          <a:xfrm>
            <a:off x="1438761" y="60884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10DC9A-7B01-45F8-8AC2-638BF03AB149}"/>
              </a:ext>
            </a:extLst>
          </p:cNvPr>
          <p:cNvSpPr/>
          <p:nvPr/>
        </p:nvSpPr>
        <p:spPr>
          <a:xfrm>
            <a:off x="9454846" y="41558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E84BCE2-8E31-4277-99FD-1907AB97AB01}"/>
              </a:ext>
            </a:extLst>
          </p:cNvPr>
          <p:cNvSpPr/>
          <p:nvPr/>
        </p:nvSpPr>
        <p:spPr>
          <a:xfrm>
            <a:off x="2451539" y="65147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工程師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20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4939926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5554426" y="574432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631972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3475121" y="-16858"/>
            <a:ext cx="1080000" cy="154328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時間表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1E968A-B103-4769-9837-2208691BD978}"/>
              </a:ext>
            </a:extLst>
          </p:cNvPr>
          <p:cNvSpPr/>
          <p:nvPr/>
        </p:nvSpPr>
        <p:spPr>
          <a:xfrm>
            <a:off x="609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1BC10E-FDC7-4F41-9BB9-3DBE5FA0747B}"/>
              </a:ext>
            </a:extLst>
          </p:cNvPr>
          <p:cNvSpPr/>
          <p:nvPr/>
        </p:nvSpPr>
        <p:spPr>
          <a:xfrm>
            <a:off x="5554426" y="6153948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E463D7-F86F-4AA3-876C-47A29CECC979}"/>
              </a:ext>
            </a:extLst>
          </p:cNvPr>
          <p:cNvSpPr/>
          <p:nvPr/>
        </p:nvSpPr>
        <p:spPr>
          <a:xfrm>
            <a:off x="-129547" y="637482"/>
            <a:ext cx="1080000" cy="178029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0E9D2-DB71-447B-948B-5D88F00D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D18E6-BB6B-4CC9-875E-6160ED8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教練</a:t>
            </a:r>
            <a:r>
              <a:rPr lang="en-US" altLang="zh-TW" dirty="0"/>
              <a:t>: </a:t>
            </a:r>
            <a:r>
              <a:rPr lang="zh-TW" altLang="en-US" dirty="0"/>
              <a:t>可以看到人員名單、電話</a:t>
            </a:r>
            <a:endParaRPr lang="en-US" altLang="zh-TW" dirty="0"/>
          </a:p>
          <a:p>
            <a:r>
              <a:rPr lang="zh-TW" altLang="en-US" dirty="0"/>
              <a:t>會員</a:t>
            </a:r>
            <a:r>
              <a:rPr lang="en-US" altLang="zh-TW" dirty="0"/>
              <a:t>:</a:t>
            </a:r>
            <a:r>
              <a:rPr lang="zh-TW" altLang="en-US" dirty="0"/>
              <a:t> 要打勾</a:t>
            </a:r>
            <a:r>
              <a:rPr lang="en-US" altLang="zh-TW" dirty="0"/>
              <a:t>(</a:t>
            </a:r>
            <a:r>
              <a:rPr lang="zh-TW" altLang="en-US" dirty="0"/>
              <a:t>時間、地點、注意事項</a:t>
            </a:r>
            <a:r>
              <a:rPr lang="en-US" altLang="zh-TW" dirty="0"/>
              <a:t>—</a:t>
            </a:r>
            <a:r>
              <a:rPr lang="zh-TW" altLang="en-US" dirty="0"/>
              <a:t>教練填寫</a:t>
            </a:r>
            <a:r>
              <a:rPr lang="en-US" altLang="zh-TW" dirty="0"/>
              <a:t>)—</a:t>
            </a:r>
            <a:r>
              <a:rPr lang="zh-TW" altLang="en-US" dirty="0"/>
              <a:t>我已了解</a:t>
            </a:r>
            <a:r>
              <a:rPr lang="en-US" altLang="zh-TW" dirty="0"/>
              <a:t>…</a:t>
            </a:r>
            <a:br>
              <a:rPr lang="en-US" altLang="zh-TW" dirty="0"/>
            </a:br>
            <a:r>
              <a:rPr lang="zh-TW" altLang="en-US" dirty="0"/>
              <a:t>、報名數量上限、未到停權</a:t>
            </a:r>
            <a:r>
              <a:rPr lang="en-US" altLang="zh-TW" dirty="0"/>
              <a:t>(</a:t>
            </a:r>
            <a:r>
              <a:rPr lang="zh-TW" altLang="en-US" dirty="0"/>
              <a:t>報名權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0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388DB-4537-4A27-9642-7150C811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如何搜尋 </a:t>
            </a:r>
            <a:r>
              <a:rPr lang="en-US" altLang="zh-TW" dirty="0"/>
              <a:t>–</a:t>
            </a:r>
            <a:r>
              <a:rPr lang="zh-TW" altLang="en-US" dirty="0"/>
              <a:t> 根據</a:t>
            </a:r>
            <a:r>
              <a:rPr lang="en-US" altLang="zh-TW" dirty="0"/>
              <a:t>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12B7A-C656-453C-A048-69FC100D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endParaRPr lang="en-US" altLang="zh-TW" dirty="0"/>
          </a:p>
          <a:p>
            <a:r>
              <a:rPr lang="zh-TW" altLang="en-US" dirty="0"/>
              <a:t>時間</a:t>
            </a:r>
            <a:endParaRPr lang="en-US" altLang="zh-TW" dirty="0"/>
          </a:p>
          <a:p>
            <a:r>
              <a:rPr lang="zh-TW" altLang="en-US" dirty="0"/>
              <a:t>房間</a:t>
            </a:r>
          </a:p>
        </p:txBody>
      </p:sp>
    </p:spTree>
    <p:extLst>
      <p:ext uri="{BB962C8B-B14F-4D97-AF65-F5344CB8AC3E}">
        <p14:creationId xmlns:p14="http://schemas.microsoft.com/office/powerpoint/2010/main" val="34719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0542E9-8E1C-42B5-8DC1-BA9DAD98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" y="0"/>
            <a:ext cx="1217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1794AF-22B3-4112-8C5D-2A4B87C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68" y="2352663"/>
            <a:ext cx="8086531" cy="4372613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2A48ACE-879B-43F5-A7C0-8CB58D55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教練登入</a:t>
            </a:r>
          </a:p>
        </p:txBody>
      </p:sp>
    </p:spTree>
    <p:extLst>
      <p:ext uri="{BB962C8B-B14F-4D97-AF65-F5344CB8AC3E}">
        <p14:creationId xmlns:p14="http://schemas.microsoft.com/office/powerpoint/2010/main" val="320871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952EEB-8B13-4E30-96BB-C914991F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4" y="1488109"/>
            <a:ext cx="9682065" cy="5240235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D20C397-33DF-4785-A577-F4B8462E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</a:t>
            </a:r>
          </a:p>
        </p:txBody>
      </p:sp>
    </p:spTree>
    <p:extLst>
      <p:ext uri="{BB962C8B-B14F-4D97-AF65-F5344CB8AC3E}">
        <p14:creationId xmlns:p14="http://schemas.microsoft.com/office/powerpoint/2010/main" val="23906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F86EA4-4568-4176-9C62-D4CD2BC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8" y="1596448"/>
            <a:ext cx="9486122" cy="512778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651B181-72A7-4D40-BA0D-0767AD1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45202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252</Words>
  <Application>Microsoft Office PowerPoint</Application>
  <PresentationFormat>寬螢幕</PresentationFormat>
  <Paragraphs>132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如何搜尋 – 根據(按鈕)</vt:lpstr>
      <vt:lpstr>PowerPoint 簡報</vt:lpstr>
      <vt:lpstr>教練登入</vt:lpstr>
      <vt:lpstr>會員查看</vt:lpstr>
      <vt:lpstr>會員查看 – 根據課程</vt:lpstr>
      <vt:lpstr>會員查看 – 根據課程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陳育揚 G00874</dc:creator>
  <cp:lastModifiedBy>陳育揚 G00874</cp:lastModifiedBy>
  <cp:revision>32</cp:revision>
  <dcterms:created xsi:type="dcterms:W3CDTF">2024-10-15T06:33:27Z</dcterms:created>
  <dcterms:modified xsi:type="dcterms:W3CDTF">2024-10-25T06:28:22Z</dcterms:modified>
</cp:coreProperties>
</file>