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sldIdLst>
    <p:sldId id="282" r:id="rId2"/>
    <p:sldId id="340" r:id="rId3"/>
    <p:sldId id="345" r:id="rId4"/>
    <p:sldId id="341" r:id="rId5"/>
    <p:sldId id="346" r:id="rId6"/>
    <p:sldId id="347" r:id="rId7"/>
    <p:sldId id="342" r:id="rId8"/>
    <p:sldId id="343" r:id="rId9"/>
    <p:sldId id="344" r:id="rId10"/>
  </p:sldIdLst>
  <p:sldSz cx="9144000" cy="6858000" type="screen4x3"/>
  <p:notesSz cx="6996113" cy="9283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4"/>
    <p:restoredTop sz="94674"/>
  </p:normalViewPr>
  <p:slideViewPr>
    <p:cSldViewPr>
      <p:cViewPr varScale="1">
        <p:scale>
          <a:sx n="94" d="100"/>
          <a:sy n="94" d="100"/>
        </p:scale>
        <p:origin x="192" y="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96BC7AC-CEB5-8A7E-6B21-C338F632E6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65AEA2D-0F8F-5B60-E96D-B7A289CE3C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5B265B96-A83D-A60E-8636-F46B5DB83E0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284866C6-94A1-A4B4-E454-58334CC062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单击以编辑主文本样式</a:t>
            </a:r>
          </a:p>
          <a:p>
            <a:pPr lvl="0"/>
            <a:r>
              <a:rPr lang="zh-CN" noProof="0"/>
              <a:t>第二级</a:t>
            </a:r>
          </a:p>
          <a:p>
            <a:pPr lvl="0"/>
            <a:r>
              <a:rPr lang="zh-CN" noProof="0"/>
              <a:t>三级</a:t>
            </a:r>
          </a:p>
          <a:p>
            <a:pPr lvl="0"/>
            <a:r>
              <a:rPr lang="zh-CN" noProof="0"/>
              <a:t>第四级</a:t>
            </a:r>
          </a:p>
          <a:p>
            <a:pPr lvl="0"/>
            <a:r>
              <a:rPr lang="zh-CN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6838301-E86E-94D0-B807-8BED47213A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FA78A136-7600-5011-520F-9A0CB05B1A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2D70364-74E5-3F40-9341-84EB28AAF4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B82EB-CA96-510F-E91B-61A50A2E72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782E25-CB39-064A-8D10-3F73B63FB94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C77C6-1D82-71D9-5AC7-264CF80AD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11504A-69E8-114C-A554-4B7ADEE0284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0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F73E4-6666-A51A-E6BE-AF277E5625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DF1443-B858-2B45-A22D-B8596ACF63A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8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AD4F3-1233-6633-C817-64784E0A6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453FC6-9EB4-2B4F-800E-27795EEFAAB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8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643CD-B9B7-EC1A-76E6-03824C856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DD49D1-79D5-5C47-BED8-27354CCC3C5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0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7F73-1A69-021B-40E1-7E3633036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DB8D9C-0520-DD45-B595-1CB3A83BBA1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2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069582-B269-3DB1-BAA3-D407666E7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5C41C1-42CA-764D-B0CA-DF80D96C0F0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2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9B930-B7C4-5B5B-2474-4FC3FF82B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154EF0-2D18-A742-8570-0DE7431E8AA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6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998A9-9260-F2FD-9FA9-0548154B63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0602B8-E91A-F645-8DDE-F61D5D149A2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1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3CB6-EB04-972C-7718-837A9F7B8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59B0ED-91ED-C746-81BB-9C7FBBCAE51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0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E81E4-EF32-D4FA-212C-68E9036AA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283C09-86D0-3E4E-A693-D5F03DD252A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5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CB8DCE9-2D84-EC52-B28C-D72D5BB7F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1978C63-054D-9D6E-8B3F-54B6CA5B1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ED52E9B-4E1A-B4E6-F71A-68072B4CC3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1C8D6CB-5A53-EB4A-906D-8697C39E8DE0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4F60FE9D-CDDF-E76B-1CD0-4DDC72F3B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sz="1800" i="1" dirty="0">
                <a:solidFill>
                  <a:srgbClr val="C6A02E"/>
                </a:solidFill>
                <a:latin typeface="Arial" charset="0"/>
              </a:rPr>
              <a:t>第 1 章：C 简介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AA88493B-4801-E772-B196-E3841B7E875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F740F-6BC8-D2BC-24EF-75C12F7DB6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FF5C38-C0AA-7B43-9318-FC4AFE112553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FE7D9A8E-D203-4F19-DCF1-AD192E373B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第1章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0AA692F2-9DC6-F7A3-892F-B2F278292E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zh-CN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介绍 C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4E2A86C-4939-E093-FD18-35D4FB5F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C的起源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10EE932-C203-7DE9-1C4A-D3915CB2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 是 UNIX 的副产品，由 Ken Thompson、Dennis Ritchie 等人在贝尔实验室开发。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Thompson 设计了一种名为 B 的小型语言。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B 基于 BCPL，一种在 1960 年代中期开发的系统编程语言。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4A62B-E8A3-D40A-2828-68190B1CD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2970A1-ABEA-9A47-B70B-2E502A1BDF97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309B140-90E9-5AD3-C334-F901E74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C的起源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857BD99-F746-1AEA-2F11-0A7A3513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到 1971 年，Ritchie 开始开发 B 的扩展版本。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起初，他称他的语言为 NB（“</a:t>
            </a:r>
            <a:r>
              <a:rPr lang="en-US" altLang="zh-CN">
                <a:ea typeface="宋体" panose="02010600030101010101" pitchFamily="2" charset="-122"/>
              </a:rPr>
              <a:t>New</a:t>
            </a:r>
            <a:r>
              <a:rPr lang="zh-CN" altLang="zh-CN">
                <a:ea typeface="宋体" panose="02010600030101010101" pitchFamily="2" charset="-122"/>
              </a:rPr>
              <a:t> </a:t>
            </a:r>
            <a:r>
              <a:rPr lang="zh-CN" altLang="zh-CN" dirty="0">
                <a:ea typeface="宋体" panose="02010600030101010101" pitchFamily="2" charset="-122"/>
              </a:rPr>
              <a:t>B”）。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随着语言开始与 B 越来越不同，他将其名称改为 C。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到 1973 年，该语言已经足够稳定，可以用 C 重写 UNIX。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D3EEC-88E7-8969-34AE-308E67EB2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9EFF1F-2F4B-C045-ABF7-BFB200EA984F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77FCDC8-9886-CD04-B624-5CE4DF10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C的标准化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8B5-6B8C-0C3F-8D83-C7BF76C2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i="1" dirty="0"/>
              <a:t>K&amp;R C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在 Kernighan 和 Ritchie， </a:t>
            </a:r>
            <a:r>
              <a:rPr lang="zh-CN" sz="2200" i="1" dirty="0">
                <a:ea typeface="+mn-ea"/>
                <a:cs typeface="+mn-cs"/>
              </a:rPr>
              <a:t>C 编程语言</a:t>
            </a:r>
            <a:r>
              <a:rPr lang="zh-CN" sz="2200" dirty="0">
                <a:ea typeface="+mn-ea"/>
                <a:cs typeface="+mn-cs"/>
              </a:rPr>
              <a:t>(1978)中进行了描述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事实标准</a:t>
            </a:r>
          </a:p>
          <a:p>
            <a:pPr>
              <a:defRPr/>
            </a:pPr>
            <a:r>
              <a:rPr lang="zh-CN" i="1" dirty="0"/>
              <a:t>C89/C90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ANSI标准X3.159-1989（1988年完成；1989年12月正式批准）</a:t>
            </a:r>
            <a:endParaRPr lang="en-US" sz="2200" i="1" dirty="0">
              <a:ea typeface="+mn-ea"/>
              <a:cs typeface="+mn-cs"/>
            </a:endParaRP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国际标准 ISO/IEC 9899:1990</a:t>
            </a:r>
            <a:endParaRPr lang="en-US" sz="2200" i="1" dirty="0">
              <a:ea typeface="+mn-ea"/>
              <a:cs typeface="+mn-cs"/>
            </a:endParaRPr>
          </a:p>
          <a:p>
            <a:pPr>
              <a:defRPr/>
            </a:pPr>
            <a:r>
              <a:rPr lang="zh-CN" i="1" dirty="0"/>
              <a:t>C99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国际标准 ISO/IEC 9899:1999</a:t>
            </a:r>
          </a:p>
          <a:p>
            <a:pPr lvl="1">
              <a:defRPr/>
            </a:pPr>
            <a:r>
              <a:rPr lang="zh-CN" sz="2200" dirty="0">
                <a:ea typeface="+mn-ea"/>
                <a:cs typeface="+mn-cs"/>
              </a:rPr>
              <a:t>包含对修正案 1 (1995) 的更改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A590C-9CDC-C68B-0076-2146454FF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2785BE-F91C-FB4F-AF6C-CCFB085F0A52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4B7D762-50A9-1A5D-0FB9-3DFE626A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基于 C 的语言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23C03CF-FA3E-C239-815E-DFBF6014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i="1" dirty="0">
                <a:ea typeface="宋体" panose="02010600030101010101" pitchFamily="2" charset="-122"/>
              </a:rPr>
              <a:t>C++</a:t>
            </a:r>
            <a:r>
              <a:rPr lang="zh-CN" altLang="zh-CN" dirty="0">
                <a:ea typeface="宋体" panose="02010600030101010101" pitchFamily="2" charset="-122"/>
              </a:rPr>
              <a:t>包括 C 的所有特性，但添加了类和其他特性以支持面向对象编程。</a:t>
            </a:r>
          </a:p>
          <a:p>
            <a:r>
              <a:rPr lang="zh-CN" altLang="zh-CN" b="1" i="1" dirty="0">
                <a:ea typeface="宋体" panose="02010600030101010101" pitchFamily="2" charset="-122"/>
              </a:rPr>
              <a:t>Java</a:t>
            </a:r>
            <a:r>
              <a:rPr lang="zh-CN" altLang="zh-CN" dirty="0">
                <a:ea typeface="宋体" panose="02010600030101010101" pitchFamily="2" charset="-122"/>
              </a:rPr>
              <a:t>基于 C++，因此继承了许多 C 特性。</a:t>
            </a:r>
          </a:p>
          <a:p>
            <a:r>
              <a:rPr lang="zh-CN" altLang="zh-CN" b="1" i="1" dirty="0">
                <a:ea typeface="宋体" panose="02010600030101010101" pitchFamily="2" charset="-122"/>
              </a:rPr>
              <a:t>C#</a:t>
            </a:r>
            <a:r>
              <a:rPr lang="zh-CN" altLang="zh-CN" dirty="0">
                <a:ea typeface="宋体" panose="02010600030101010101" pitchFamily="2" charset="-122"/>
              </a:rPr>
              <a:t>是从 C++ 和 Java 派生的</a:t>
            </a:r>
            <a:r>
              <a:rPr lang="zh-CN" altLang="en-US" dirty="0">
                <a:ea typeface="宋体" panose="02010600030101010101" pitchFamily="2" charset="-122"/>
              </a:rPr>
              <a:t>新的</a:t>
            </a:r>
            <a:r>
              <a:rPr lang="zh-CN" altLang="zh-CN" dirty="0">
                <a:ea typeface="宋体" panose="02010600030101010101" pitchFamily="2" charset="-122"/>
              </a:rPr>
              <a:t>语言。</a:t>
            </a:r>
          </a:p>
          <a:p>
            <a:r>
              <a:rPr lang="zh-CN" altLang="zh-CN" b="1" i="1" dirty="0">
                <a:ea typeface="宋体" panose="02010600030101010101" pitchFamily="2" charset="-122"/>
              </a:rPr>
              <a:t>Perl</a:t>
            </a:r>
            <a:r>
              <a:rPr lang="zh-CN" altLang="en-US" dirty="0">
                <a:ea typeface="宋体" panose="02010600030101010101" pitchFamily="2" charset="-122"/>
              </a:rPr>
              <a:t>吸收</a:t>
            </a:r>
            <a:r>
              <a:rPr lang="zh-CN" altLang="zh-CN" dirty="0">
                <a:ea typeface="宋体" panose="02010600030101010101" pitchFamily="2" charset="-122"/>
              </a:rPr>
              <a:t>了 C 的许多特性。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502F-469D-80E3-4A51-8CE4165CC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AF3B1D-DA4E-C941-B31F-39BDF5E53B9C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F1F337D-AF5A-EB4B-1302-01BA3633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C的性质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C29D380-DB8B-0871-91E6-965CA2AD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低</a:t>
            </a:r>
            <a:r>
              <a:rPr lang="zh-CN" altLang="en-US" dirty="0">
                <a:ea typeface="宋体" panose="02010600030101010101" pitchFamily="2" charset="-122"/>
              </a:rPr>
              <a:t>层语言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小</a:t>
            </a:r>
            <a:r>
              <a:rPr lang="zh-CN" altLang="en-US" dirty="0">
                <a:ea typeface="宋体" panose="02010600030101010101" pitchFamily="2" charset="-122"/>
              </a:rPr>
              <a:t>型语言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宽</a:t>
            </a:r>
            <a:r>
              <a:rPr lang="zh-CN" altLang="en-US" dirty="0">
                <a:ea typeface="宋体" panose="02010600030101010101" pitchFamily="2" charset="-122"/>
              </a:rPr>
              <a:t>松包容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9A7C5-8C52-346E-A2DC-288C000C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BB262F-A29F-EA4E-B8EE-6EA26D6DED40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7367F96-3A35-E32C-596B-468E3286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C的优势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B62E42C-3F75-2757-8CF1-090548BB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效率</a:t>
            </a:r>
            <a:r>
              <a:rPr lang="zh-CN" altLang="en-US" dirty="0">
                <a:ea typeface="宋体" panose="02010600030101010101" pitchFamily="2" charset="-122"/>
              </a:rPr>
              <a:t>高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可移植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功能强大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灵活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标准库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与 UNIX 集成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4EAB7-F1F2-AE09-2E1E-C652131F6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7EFACE-40E7-9944-9129-553360777528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0C2829C-90FD-0CFA-39E1-6F42968D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C的弱点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B746328-01FA-A78E-3430-0D9FEE4A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程序容易</a:t>
            </a:r>
            <a:r>
              <a:rPr lang="zh-CN" altLang="en-US" dirty="0">
                <a:ea typeface="宋体" panose="02010600030101010101" pitchFamily="2" charset="-122"/>
              </a:rPr>
              <a:t>隐藏错误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程序</a:t>
            </a:r>
            <a:r>
              <a:rPr lang="zh-CN" altLang="en-US" dirty="0">
                <a:ea typeface="宋体" panose="02010600030101010101" pitchFamily="2" charset="-122"/>
              </a:rPr>
              <a:t>可能</a:t>
            </a:r>
            <a:r>
              <a:rPr lang="zh-CN" altLang="zh-CN" dirty="0">
                <a:ea typeface="宋体" panose="02010600030101010101" pitchFamily="2" charset="-122"/>
              </a:rPr>
              <a:t>难以理解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程序可能难以</a:t>
            </a:r>
            <a:r>
              <a:rPr lang="zh-CN" altLang="en-US" dirty="0">
                <a:ea typeface="宋体" panose="02010600030101010101" pitchFamily="2" charset="-122"/>
              </a:rPr>
              <a:t>维护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A7E4D-374F-5101-2662-2BDFE6165B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748540-0808-5F42-831B-F990D39A7119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FB651A2-DBC4-F2F9-D39E-B6C229C2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有效使用 C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A5F960C-16DC-02C6-BD0A-4A9E450C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避免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语言的</a:t>
            </a:r>
            <a:r>
              <a:rPr lang="zh-CN" altLang="zh-CN" dirty="0">
                <a:ea typeface="宋体" panose="02010600030101010101" pitchFamily="2" charset="-122"/>
              </a:rPr>
              <a:t>陷阱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使用软件工具（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lint </a:t>
            </a:r>
            <a:r>
              <a:rPr lang="zh-CN" altLang="zh-CN" dirty="0">
                <a:ea typeface="宋体" panose="02010600030101010101" pitchFamily="2" charset="-122"/>
              </a:rPr>
              <a:t>、调试器）使程序更可靠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利用现有的代码库。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采用一套合理的编码约定。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避免“技巧”和过于复杂的代码。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坚</a:t>
            </a:r>
            <a:r>
              <a:rPr lang="zh-CN" altLang="en-US" dirty="0">
                <a:ea typeface="宋体" panose="02010600030101010101" pitchFamily="2" charset="-122"/>
              </a:rPr>
              <a:t>跟</a:t>
            </a:r>
            <a:r>
              <a:rPr lang="zh-CN" altLang="zh-CN" dirty="0">
                <a:ea typeface="宋体" panose="02010600030101010101" pitchFamily="2" charset="-122"/>
              </a:rPr>
              <a:t>标准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773D2-92E3-D5DC-3EDA-423451CB3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530E89-0D65-8947-A6F4-C386AE695F84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1528</TotalTime>
  <Words>344</Words>
  <Application>Microsoft Macintosh PowerPoint</Application>
  <PresentationFormat>全屏显示(4:3)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Times New Roman</vt:lpstr>
      <vt:lpstr>tm2</vt:lpstr>
      <vt:lpstr>第1章</vt:lpstr>
      <vt:lpstr>C的起源</vt:lpstr>
      <vt:lpstr>C的起源</vt:lpstr>
      <vt:lpstr>C的标准化</vt:lpstr>
      <vt:lpstr>基于 C 的语言</vt:lpstr>
      <vt:lpstr>C的性质</vt:lpstr>
      <vt:lpstr>C的优势</vt:lpstr>
      <vt:lpstr>C的弱点</vt:lpstr>
      <vt:lpstr>有效使用 C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507</cp:revision>
  <cp:lastPrinted>1999-11-08T20:52:53Z</cp:lastPrinted>
  <dcterms:created xsi:type="dcterms:W3CDTF">1999-08-24T18:39:05Z</dcterms:created>
  <dcterms:modified xsi:type="dcterms:W3CDTF">2022-09-28T00:37:13Z</dcterms:modified>
</cp:coreProperties>
</file>