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100"/>
  </p:notesMasterIdLst>
  <p:sldIdLst>
    <p:sldId id="282" r:id="rId2"/>
    <p:sldId id="348" r:id="rId3"/>
    <p:sldId id="462" r:id="rId4"/>
    <p:sldId id="349" r:id="rId5"/>
    <p:sldId id="448" r:id="rId6"/>
    <p:sldId id="350" r:id="rId7"/>
    <p:sldId id="351" r:id="rId8"/>
    <p:sldId id="352" r:id="rId9"/>
    <p:sldId id="353" r:id="rId10"/>
    <p:sldId id="450" r:id="rId11"/>
    <p:sldId id="354" r:id="rId12"/>
    <p:sldId id="355" r:id="rId13"/>
    <p:sldId id="356" r:id="rId14"/>
    <p:sldId id="463" r:id="rId15"/>
    <p:sldId id="464" r:id="rId16"/>
    <p:sldId id="357" r:id="rId17"/>
    <p:sldId id="358" r:id="rId18"/>
    <p:sldId id="359" r:id="rId19"/>
    <p:sldId id="453" r:id="rId20"/>
    <p:sldId id="360" r:id="rId21"/>
    <p:sldId id="361" r:id="rId22"/>
    <p:sldId id="362" r:id="rId23"/>
    <p:sldId id="465" r:id="rId24"/>
    <p:sldId id="466" r:id="rId25"/>
    <p:sldId id="363" r:id="rId26"/>
    <p:sldId id="364" r:id="rId27"/>
    <p:sldId id="455" r:id="rId28"/>
    <p:sldId id="365" r:id="rId29"/>
    <p:sldId id="366" r:id="rId30"/>
    <p:sldId id="367" r:id="rId31"/>
    <p:sldId id="368" r:id="rId32"/>
    <p:sldId id="469" r:id="rId33"/>
    <p:sldId id="468" r:id="rId34"/>
    <p:sldId id="369" r:id="rId35"/>
    <p:sldId id="370" r:id="rId36"/>
    <p:sldId id="371" r:id="rId37"/>
    <p:sldId id="451" r:id="rId38"/>
    <p:sldId id="372" r:id="rId39"/>
    <p:sldId id="456" r:id="rId40"/>
    <p:sldId id="373" r:id="rId41"/>
    <p:sldId id="374" r:id="rId42"/>
    <p:sldId id="375" r:id="rId43"/>
    <p:sldId id="376" r:id="rId44"/>
    <p:sldId id="377" r:id="rId45"/>
    <p:sldId id="378" r:id="rId46"/>
    <p:sldId id="379" r:id="rId47"/>
    <p:sldId id="380" r:id="rId48"/>
    <p:sldId id="381" r:id="rId49"/>
    <p:sldId id="382" r:id="rId50"/>
    <p:sldId id="383" r:id="rId51"/>
    <p:sldId id="457" r:id="rId52"/>
    <p:sldId id="384" r:id="rId53"/>
    <p:sldId id="452" r:id="rId54"/>
    <p:sldId id="385" r:id="rId55"/>
    <p:sldId id="386" r:id="rId56"/>
    <p:sldId id="461" r:id="rId57"/>
    <p:sldId id="387" r:id="rId58"/>
    <p:sldId id="389" r:id="rId59"/>
    <p:sldId id="390" r:id="rId60"/>
    <p:sldId id="391" r:id="rId61"/>
    <p:sldId id="454" r:id="rId62"/>
    <p:sldId id="392" r:id="rId63"/>
    <p:sldId id="393" r:id="rId64"/>
    <p:sldId id="449" r:id="rId65"/>
    <p:sldId id="394" r:id="rId66"/>
    <p:sldId id="395" r:id="rId67"/>
    <p:sldId id="396" r:id="rId68"/>
    <p:sldId id="397" r:id="rId69"/>
    <p:sldId id="398" r:id="rId70"/>
    <p:sldId id="399" r:id="rId71"/>
    <p:sldId id="400" r:id="rId72"/>
    <p:sldId id="460" r:id="rId73"/>
    <p:sldId id="401" r:id="rId74"/>
    <p:sldId id="402" r:id="rId75"/>
    <p:sldId id="403" r:id="rId76"/>
    <p:sldId id="458" r:id="rId77"/>
    <p:sldId id="404" r:id="rId78"/>
    <p:sldId id="405" r:id="rId79"/>
    <p:sldId id="407" r:id="rId80"/>
    <p:sldId id="408" r:id="rId81"/>
    <p:sldId id="409" r:id="rId82"/>
    <p:sldId id="410" r:id="rId83"/>
    <p:sldId id="411" r:id="rId84"/>
    <p:sldId id="467" r:id="rId85"/>
    <p:sldId id="412" r:id="rId86"/>
    <p:sldId id="413" r:id="rId87"/>
    <p:sldId id="414" r:id="rId88"/>
    <p:sldId id="415" r:id="rId89"/>
    <p:sldId id="416" r:id="rId90"/>
    <p:sldId id="417" r:id="rId91"/>
    <p:sldId id="418" r:id="rId92"/>
    <p:sldId id="419" r:id="rId93"/>
    <p:sldId id="420" r:id="rId94"/>
    <p:sldId id="421" r:id="rId95"/>
    <p:sldId id="459" r:id="rId96"/>
    <p:sldId id="422" r:id="rId97"/>
    <p:sldId id="423" r:id="rId98"/>
    <p:sldId id="424" r:id="rId99"/>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83F7AD-D4F8-416D-B1FE-B91C7AFF596D}"/>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250C2B89-A670-15CF-0888-C8B1DA290E12}"/>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13668" name="Rectangle 4">
            <a:extLst>
              <a:ext uri="{FF2B5EF4-FFF2-40B4-BE49-F238E27FC236}">
                <a16:creationId xmlns:a16="http://schemas.microsoft.com/office/drawing/2014/main" id="{FFE0FB26-AC7E-E5BA-9C74-86F071AE3951}"/>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094C74C9-701F-0267-A0A2-9D9BE88BE7B9}"/>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6FF73A28-BE1F-F0E3-2525-0EFF36DA10F1}"/>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3325A394-B9F5-1C76-A11D-89F720E647A0}"/>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5D25F90B-4B22-2B4F-823D-F73DFD731A4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2C3F49DC-24D3-0B74-3E72-0DA109BE1F4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07C03AA-FADE-5050-445B-457870F972C7}"/>
              </a:ext>
            </a:extLst>
          </p:cNvPr>
          <p:cNvSpPr>
            <a:spLocks noGrp="1"/>
          </p:cNvSpPr>
          <p:nvPr>
            <p:ph type="sldNum" sz="quarter" idx="11"/>
          </p:nvPr>
        </p:nvSpPr>
        <p:spPr/>
        <p:txBody>
          <a:bodyPr/>
          <a:lstStyle>
            <a:lvl1pPr>
              <a:defRPr/>
            </a:lvl1pPr>
          </a:lstStyle>
          <a:p>
            <a:fld id="{7D8AF611-A396-214A-A476-9B4D7828634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25681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05DCAF2-32DB-D031-1185-DE83A60F33E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D176AC8-CE66-D30F-1FFF-36092FEB2C76}"/>
              </a:ext>
            </a:extLst>
          </p:cNvPr>
          <p:cNvSpPr>
            <a:spLocks noGrp="1"/>
          </p:cNvSpPr>
          <p:nvPr>
            <p:ph type="sldNum" sz="quarter" idx="11"/>
          </p:nvPr>
        </p:nvSpPr>
        <p:spPr/>
        <p:txBody>
          <a:bodyPr/>
          <a:lstStyle>
            <a:lvl1pPr>
              <a:defRPr/>
            </a:lvl1pPr>
          </a:lstStyle>
          <a:p>
            <a:fld id="{3CE84679-1EF8-F94F-8822-07E157A8049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3930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A5E650F-B1BA-3B06-E154-42E75260104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8DA3DEB-2776-F786-5AB5-EEDC40AAA580}"/>
              </a:ext>
            </a:extLst>
          </p:cNvPr>
          <p:cNvSpPr>
            <a:spLocks noGrp="1"/>
          </p:cNvSpPr>
          <p:nvPr>
            <p:ph type="sldNum" sz="quarter" idx="11"/>
          </p:nvPr>
        </p:nvSpPr>
        <p:spPr/>
        <p:txBody>
          <a:bodyPr/>
          <a:lstStyle>
            <a:lvl1pPr>
              <a:defRPr/>
            </a:lvl1pPr>
          </a:lstStyle>
          <a:p>
            <a:fld id="{1BB6E838-3B0D-2943-8F32-FBF553FBC29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26639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E9036D6-2E55-6BD3-1C82-23DF6FF7ECF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B3B73EE-F6B4-30DE-500E-0D53CEB636F2}"/>
              </a:ext>
            </a:extLst>
          </p:cNvPr>
          <p:cNvSpPr>
            <a:spLocks noGrp="1"/>
          </p:cNvSpPr>
          <p:nvPr>
            <p:ph type="sldNum" sz="quarter" idx="11"/>
          </p:nvPr>
        </p:nvSpPr>
        <p:spPr/>
        <p:txBody>
          <a:bodyPr/>
          <a:lstStyle>
            <a:lvl1pPr>
              <a:defRPr/>
            </a:lvl1pPr>
          </a:lstStyle>
          <a:p>
            <a:fld id="{6097F0BD-9146-AC40-8BE8-9E2C8EABDC8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53589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C57C7D32-62B0-4EDB-BF79-AA8540925AE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FC96763-89A4-0991-01C5-16701DC7BEFE}"/>
              </a:ext>
            </a:extLst>
          </p:cNvPr>
          <p:cNvSpPr>
            <a:spLocks noGrp="1"/>
          </p:cNvSpPr>
          <p:nvPr>
            <p:ph type="sldNum" sz="quarter" idx="11"/>
          </p:nvPr>
        </p:nvSpPr>
        <p:spPr/>
        <p:txBody>
          <a:bodyPr/>
          <a:lstStyle>
            <a:lvl1pPr>
              <a:defRPr/>
            </a:lvl1pPr>
          </a:lstStyle>
          <a:p>
            <a:fld id="{716DBDCC-58F4-AC42-B4AB-0758ECBAE80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18720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E3F5F87-AAFC-7190-4689-02EAD3A45E1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CAC9701C-F712-FB41-80FC-68A0EC781753}"/>
              </a:ext>
            </a:extLst>
          </p:cNvPr>
          <p:cNvSpPr>
            <a:spLocks noGrp="1"/>
          </p:cNvSpPr>
          <p:nvPr>
            <p:ph type="sldNum" sz="quarter" idx="11"/>
          </p:nvPr>
        </p:nvSpPr>
        <p:spPr/>
        <p:txBody>
          <a:bodyPr/>
          <a:lstStyle>
            <a:lvl1pPr>
              <a:defRPr/>
            </a:lvl1pPr>
          </a:lstStyle>
          <a:p>
            <a:fld id="{72DEF766-23F7-4F46-BCEE-9963ED62148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7787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A68B2D11-CF21-3AFD-9811-FAA51C0D851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B1D269B0-C40F-114A-A901-38D934EAB886}"/>
              </a:ext>
            </a:extLst>
          </p:cNvPr>
          <p:cNvSpPr>
            <a:spLocks noGrp="1"/>
          </p:cNvSpPr>
          <p:nvPr>
            <p:ph type="sldNum" sz="quarter" idx="11"/>
          </p:nvPr>
        </p:nvSpPr>
        <p:spPr/>
        <p:txBody>
          <a:bodyPr/>
          <a:lstStyle>
            <a:lvl1pPr>
              <a:defRPr/>
            </a:lvl1pPr>
          </a:lstStyle>
          <a:p>
            <a:fld id="{B255F4B3-3DD9-B141-8BAF-ECCE56F60BD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44727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D811541-7EAF-E223-C9B2-CFFA0A9AB06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B980ECD3-1207-C9A4-C62C-129FA991379C}"/>
              </a:ext>
            </a:extLst>
          </p:cNvPr>
          <p:cNvSpPr>
            <a:spLocks noGrp="1"/>
          </p:cNvSpPr>
          <p:nvPr>
            <p:ph type="sldNum" sz="quarter" idx="11"/>
          </p:nvPr>
        </p:nvSpPr>
        <p:spPr/>
        <p:txBody>
          <a:bodyPr/>
          <a:lstStyle>
            <a:lvl1pPr>
              <a:defRPr/>
            </a:lvl1pPr>
          </a:lstStyle>
          <a:p>
            <a:fld id="{A10F4E20-E4E1-5E44-A7C9-AF62EA5EA9C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0318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F4ABC-9961-2DCA-2714-7B0F2BE9B80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1D44EDA5-CCAA-4F71-7E70-E50186F978C2}"/>
              </a:ext>
            </a:extLst>
          </p:cNvPr>
          <p:cNvSpPr>
            <a:spLocks noGrp="1"/>
          </p:cNvSpPr>
          <p:nvPr>
            <p:ph type="sldNum" sz="quarter" idx="11"/>
          </p:nvPr>
        </p:nvSpPr>
        <p:spPr/>
        <p:txBody>
          <a:bodyPr/>
          <a:lstStyle>
            <a:lvl1pPr>
              <a:defRPr/>
            </a:lvl1pPr>
          </a:lstStyle>
          <a:p>
            <a:fld id="{365A6494-C431-9B47-A491-75935767BF2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90133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903368F9-C803-7F24-68F1-94286AD7B07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5343B7E8-55AC-66C0-D615-CCCA6FFD099D}"/>
              </a:ext>
            </a:extLst>
          </p:cNvPr>
          <p:cNvSpPr>
            <a:spLocks noGrp="1"/>
          </p:cNvSpPr>
          <p:nvPr>
            <p:ph type="sldNum" sz="quarter" idx="11"/>
          </p:nvPr>
        </p:nvSpPr>
        <p:spPr/>
        <p:txBody>
          <a:bodyPr/>
          <a:lstStyle>
            <a:lvl1pPr>
              <a:defRPr/>
            </a:lvl1pPr>
          </a:lstStyle>
          <a:p>
            <a:fld id="{8DAB3B55-0743-124B-A7B3-AEC990E8142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11288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A41EB168-9E04-AFEB-42FC-7007D6700EC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B211FC09-4472-D656-F361-9D1CE3A181E8}"/>
              </a:ext>
            </a:extLst>
          </p:cNvPr>
          <p:cNvSpPr>
            <a:spLocks noGrp="1"/>
          </p:cNvSpPr>
          <p:nvPr>
            <p:ph type="sldNum" sz="quarter" idx="11"/>
          </p:nvPr>
        </p:nvSpPr>
        <p:spPr/>
        <p:txBody>
          <a:bodyPr/>
          <a:lstStyle>
            <a:lvl1pPr>
              <a:defRPr/>
            </a:lvl1pPr>
          </a:lstStyle>
          <a:p>
            <a:fld id="{B271A92A-B163-F94F-A7CE-E744BA9BDA0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1266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26E5F5E-7D94-486F-186C-3340F2FE1680}"/>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25931F72-C205-59F1-3BB9-288BB4E3ACD1}"/>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1EFCDA04-EC02-C9FB-3318-A7601F1B40AB}"/>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EEF7FE4E-23C8-2252-E0CB-8CA033107F10}"/>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5CD4294A-49C0-BE47-802E-2E94642861B0}" type="slidenum">
              <a:rPr lang="en-US" altLang="zh-CN"/>
              <a:pPr/>
              <a:t>‹#›</a:t>
            </a:fld>
            <a:endParaRPr lang="en-US" altLang="zh-CN" sz="1800"/>
          </a:p>
        </p:txBody>
      </p:sp>
      <p:sp>
        <p:nvSpPr>
          <p:cNvPr id="14343" name="Rectangle 7">
            <a:extLst>
              <a:ext uri="{FF2B5EF4-FFF2-40B4-BE49-F238E27FC236}">
                <a16:creationId xmlns:a16="http://schemas.microsoft.com/office/drawing/2014/main" id="{E7956FED-4275-BE3B-5B11-BA0B7E0D10E1}"/>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14 章：预处理器</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CF08A840-851F-C2FB-ADEB-745308FB93D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1B0A74-73FA-294B-AE0F-EFE60639ACBA}"/>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AA281017-13C7-2DB3-2607-A151EC2D1C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DE967F-64BB-4045-BB49-662948246626}"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202C3988-CB7C-0654-37BE-AFF20E2E3A7D}"/>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第十四章</a:t>
            </a:r>
          </a:p>
        </p:txBody>
      </p:sp>
      <p:sp>
        <p:nvSpPr>
          <p:cNvPr id="13317" name="Rectangle 2051">
            <a:extLst>
              <a:ext uri="{FF2B5EF4-FFF2-40B4-BE49-F238E27FC236}">
                <a16:creationId xmlns:a16="http://schemas.microsoft.com/office/drawing/2014/main" id="{137F6229-4A68-10EA-9B67-94C74357603D}"/>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预处理器</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4EE5BD4-E280-1888-B6B0-21DB3CC0B8C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22531" name="Content Placeholder 2">
            <a:extLst>
              <a:ext uri="{FF2B5EF4-FFF2-40B4-BE49-F238E27FC236}">
                <a16:creationId xmlns:a16="http://schemas.microsoft.com/office/drawing/2014/main" id="{EAD2C4A0-C1D0-79AF-21B6-D01188C3924A}"/>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 语言的早期，预处理器是一个单独的程序。</a:t>
            </a:r>
          </a:p>
          <a:p>
            <a:r xmlns:a="http://schemas.openxmlformats.org/drawingml/2006/main">
              <a:rPr lang="zh-CN" altLang="zh-CN">
                <a:ea typeface="宋体" panose="02010600030101010101" pitchFamily="2" charset="-122"/>
              </a:rPr>
              <a:t>如今，预处理器往往是编译器的一部分，它的一些输出可能不一定是 C 代码。</a:t>
            </a:r>
          </a:p>
          <a:p>
            <a:r xmlns:a="http://schemas.openxmlformats.org/drawingml/2006/main">
              <a:rPr lang="zh-CN" altLang="zh-CN">
                <a:ea typeface="宋体" panose="02010600030101010101" pitchFamily="2" charset="-122"/>
              </a:rPr>
              <a:t>尽管如此，将预处理器与编译器分开是很有用的。</a:t>
            </a:r>
          </a:p>
        </p:txBody>
      </p:sp>
      <p:sp>
        <p:nvSpPr>
          <p:cNvPr id="4" name="Footer Placeholder 3">
            <a:extLst>
              <a:ext uri="{FF2B5EF4-FFF2-40B4-BE49-F238E27FC236}">
                <a16:creationId xmlns:a16="http://schemas.microsoft.com/office/drawing/2014/main" id="{B0A9C57E-BAE5-B354-FC52-46D3896582C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6411772-0CB9-4737-A429-696E7D1754B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FC2E82-7218-BF4C-AC5D-1998B0AF1CEA}"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1A737D7-28AD-29EE-BC6E-E4062697907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23555" name="Content Placeholder 2">
            <a:extLst>
              <a:ext uri="{FF2B5EF4-FFF2-40B4-BE49-F238E27FC236}">
                <a16:creationId xmlns:a16="http://schemas.microsoft.com/office/drawing/2014/main" id="{67C85FF0-8311-960C-CF82-30D272670CF9}"/>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 C 编译器都提供了一种查看预处理器输出的方法。</a:t>
            </a:r>
          </a:p>
          <a:p>
            <a:r xmlns:a="http://schemas.openxmlformats.org/drawingml/2006/main">
              <a:rPr lang="zh-CN" altLang="zh-CN">
                <a:ea typeface="宋体" panose="02010600030101010101" pitchFamily="2" charset="-122"/>
              </a:rPr>
              <a:t>某些编译器在指定某个选项时生成预处理器输出（GCC 将在使用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a:t>
            </a:r>
            <a:r xmlns:a="http://schemas.openxmlformats.org/drawingml/2006/main">
              <a:rPr lang="zh-CN" altLang="zh-CN">
                <a:ea typeface="宋体" panose="02010600030101010101" pitchFamily="2" charset="-122"/>
              </a:rPr>
              <a:t>选项时这样做）。</a:t>
            </a:r>
          </a:p>
          <a:p>
            <a:r xmlns:a="http://schemas.openxmlformats.org/drawingml/2006/main">
              <a:rPr lang="zh-CN" altLang="zh-CN">
                <a:ea typeface="宋体" panose="02010600030101010101" pitchFamily="2" charset="-122"/>
              </a:rPr>
              <a:t>其他的则带有一个单独的程序，其行为类似于集成的预处理器。</a:t>
            </a:r>
          </a:p>
        </p:txBody>
      </p:sp>
      <p:sp>
        <p:nvSpPr>
          <p:cNvPr id="4" name="Footer Placeholder 3">
            <a:extLst>
              <a:ext uri="{FF2B5EF4-FFF2-40B4-BE49-F238E27FC236}">
                <a16:creationId xmlns:a16="http://schemas.microsoft.com/office/drawing/2014/main" id="{07591F6B-D77D-A163-03B0-B15FC99C14E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9821F24-C265-B805-ED24-7B5CE1A3863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F41C06-F92F-944B-9B04-233273BE80B3}"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39DC394-C0F0-0775-7D1C-8D5B148467D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24579" name="Content Placeholder 2">
            <a:extLst>
              <a:ext uri="{FF2B5EF4-FFF2-40B4-BE49-F238E27FC236}">
                <a16:creationId xmlns:a16="http://schemas.microsoft.com/office/drawing/2014/main" id="{800A10D2-EDD0-1E7D-FBC6-953B726EB5DB}"/>
              </a:ext>
            </a:extLst>
          </p:cNvPr>
          <p:cNvSpPr>
            <a:spLocks noGrp="1"/>
          </p:cNvSpPr>
          <p:nvPr>
            <p:ph idx="1"/>
          </p:nvPr>
        </p:nvSpPr>
        <p:spPr/>
        <p:txBody>
          <a:bodyPr/>
          <a:lstStyle/>
          <a:p>
            <a:r xmlns:a="http://schemas.openxmlformats.org/drawingml/2006/main">
              <a:rPr lang="zh-CN" altLang="zh-CN">
                <a:ea typeface="宋体" panose="02010600030101010101" pitchFamily="2" charset="-122"/>
              </a:rPr>
              <a:t>提醒一句：预处理器对 C 的了解有限。</a:t>
            </a:r>
          </a:p>
          <a:p>
            <a:r xmlns:a="http://schemas.openxmlformats.org/drawingml/2006/main">
              <a:rPr lang="zh-CN" altLang="zh-CN">
                <a:ea typeface="宋体" panose="02010600030101010101" pitchFamily="2" charset="-122"/>
              </a:rPr>
              <a:t>因此，它非常有能力在执行指令时创建非法程序。</a:t>
            </a:r>
          </a:p>
          <a:p>
            <a:r xmlns:a="http://schemas.openxmlformats.org/drawingml/2006/main">
              <a:rPr lang="zh-CN" altLang="zh-CN">
                <a:ea typeface="宋体" panose="02010600030101010101" pitchFamily="2" charset="-122"/>
              </a:rPr>
              <a:t>在复杂的程序中，检查预处理器的输出可能有助于定位这种错误。</a:t>
            </a:r>
          </a:p>
        </p:txBody>
      </p:sp>
      <p:sp>
        <p:nvSpPr>
          <p:cNvPr id="4" name="Footer Placeholder 3">
            <a:extLst>
              <a:ext uri="{FF2B5EF4-FFF2-40B4-BE49-F238E27FC236}">
                <a16:creationId xmlns:a16="http://schemas.microsoft.com/office/drawing/2014/main" id="{37F46A05-F4F0-E19E-194C-97673F05100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2DCAEF0-C9D8-E024-48DD-D48183672D7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110B1E-46C1-B746-BA87-45DC40DBBA8D}"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D8B816F-E9B5-B7DD-A1DC-51DFD8D2034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预处理指令</a:t>
            </a:r>
          </a:p>
        </p:txBody>
      </p:sp>
      <p:sp>
        <p:nvSpPr>
          <p:cNvPr id="22531" name="Content Placeholder 2">
            <a:extLst>
              <a:ext uri="{FF2B5EF4-FFF2-40B4-BE49-F238E27FC236}">
                <a16:creationId xmlns:a16="http://schemas.microsoft.com/office/drawing/2014/main" id="{7A893708-CB92-D052-A704-2850563B8487}"/>
              </a:ext>
            </a:extLst>
          </p:cNvPr>
          <p:cNvSpPr>
            <a:spLocks noGrp="1"/>
          </p:cNvSpPr>
          <p:nvPr>
            <p:ph idx="1"/>
          </p:nvPr>
        </p:nvSpPr>
        <p:spPr/>
        <p:txBody>
          <a:bodyPr/>
          <a:lstStyle/>
          <a:p>
            <a:pPr xmlns:a="http://schemas.openxmlformats.org/drawingml/2006/main">
              <a:defRPr/>
            </a:pPr>
            <a:r xmlns:a="http://schemas.openxmlformats.org/drawingml/2006/main">
              <a:rPr lang="zh-CN" dirty="0"/>
              <a:t>大多数预处理指令属于以下三类之一：</a:t>
            </a:r>
          </a:p>
          <a:p>
            <a:pPr xmlns:a="http://schemas.openxmlformats.org/drawingml/2006/main" lvl="1">
              <a:defRPr/>
            </a:pPr>
            <a:r xmlns:a="http://schemas.openxmlformats.org/drawingml/2006/main">
              <a:rPr lang="zh-CN" b="1" i="1" dirty="0">
                <a:ea typeface="+mn-ea"/>
                <a:cs typeface="+mn-cs"/>
              </a:rPr>
              <a:t>宏定义。 </a:t>
            </a:r>
            <a:r xmlns:a="http://schemas.openxmlformats.org/drawingml/2006/main">
              <a:rPr lang="zh-CN" dirty="0">
                <a:latin typeface="Courier New" pitchFamily="49" charset="0"/>
                <a:ea typeface="+mn-ea"/>
                <a:cs typeface="Courier New" pitchFamily="49" charset="0"/>
              </a:rPr>
              <a:t>#define</a:t>
            </a:r>
            <a:r xmlns:a="http://schemas.openxmlformats.org/drawingml/2006/main">
              <a:rPr lang="zh-CN" dirty="0">
                <a:ea typeface="+mn-ea"/>
                <a:cs typeface="+mn-cs"/>
              </a:rPr>
              <a:t>指令定义一个宏</a:t>
            </a:r>
            <a:r xmlns:a="http://schemas.openxmlformats.org/drawingml/2006/main">
              <a:rPr lang="zh-CN" dirty="0">
                <a:ea typeface="+mn-ea"/>
                <a:cs typeface="+mn-cs"/>
              </a:rPr>
              <a:t>； </a:t>
            </a:r>
            <a:r xmlns:a="http://schemas.openxmlformats.org/drawingml/2006/main">
              <a:rPr lang="zh-CN" dirty="0">
                <a:ea typeface="+mn-ea"/>
                <a:cs typeface="+mn-cs"/>
              </a:rPr>
              <a:t>#undef</a:t>
            </a:r>
            <a:r xmlns:a="http://schemas.openxmlformats.org/drawingml/2006/main">
              <a:rPr lang="zh-CN" dirty="0" err="1">
                <a:latin typeface="Courier New" pitchFamily="49" charset="0"/>
                <a:ea typeface="+mn-ea"/>
                <a:cs typeface="Courier New" pitchFamily="49" charset="0"/>
              </a:rPr>
              <a:t>指令</a:t>
            </a:r>
            <a:r xmlns:a="http://schemas.openxmlformats.org/drawingml/2006/main">
              <a:rPr lang="zh-CN" dirty="0">
                <a:ea typeface="+mn-ea"/>
                <a:cs typeface="+mn-cs"/>
              </a:rPr>
              <a:t>删除宏定义</a:t>
            </a:r>
            <a:r xmlns:a="http://schemas.openxmlformats.org/drawingml/2006/main">
              <a:rPr lang="zh-CN" dirty="0">
                <a:latin typeface="Courier New" pitchFamily="49" charset="0"/>
                <a:ea typeface="+mn-ea"/>
                <a:cs typeface="Courier New" pitchFamily="49" charset="0"/>
              </a:rPr>
              <a:t>。</a:t>
            </a:r>
          </a:p>
          <a:p>
            <a:pPr xmlns:a="http://schemas.openxmlformats.org/drawingml/2006/main" lvl="1">
              <a:defRPr/>
            </a:pPr>
            <a:r xmlns:a="http://schemas.openxmlformats.org/drawingml/2006/main">
              <a:rPr lang="zh-CN" b="1" i="1" dirty="0">
                <a:ea typeface="+mn-ea"/>
                <a:cs typeface="+mn-cs"/>
              </a:rPr>
              <a:t>文件包含。 </a:t>
            </a:r>
            <a:r xmlns:a="http://schemas.openxmlformats.org/drawingml/2006/main">
              <a:rPr lang="zh-CN" dirty="0">
                <a:latin typeface="Courier New" pitchFamily="49" charset="0"/>
                <a:ea typeface="+mn-ea"/>
                <a:cs typeface="Courier New" pitchFamily="49" charset="0"/>
              </a:rPr>
              <a:t>#include指令使指定文件</a:t>
            </a:r>
            <a:r xmlns:a="http://schemas.openxmlformats.org/drawingml/2006/main">
              <a:rPr lang="zh-CN" dirty="0">
                <a:ea typeface="+mn-ea"/>
                <a:cs typeface="+mn-cs"/>
              </a:rPr>
              <a:t>的</a:t>
            </a:r>
            <a:r xmlns:a="http://schemas.openxmlformats.org/drawingml/2006/main">
              <a:rPr lang="zh-CN" dirty="0">
                <a:ea typeface="+mn-ea"/>
                <a:cs typeface="+mn-cs"/>
              </a:rPr>
              <a:t>内容包含在程序中。</a:t>
            </a:r>
          </a:p>
          <a:p>
            <a:pPr xmlns:a="http://schemas.openxmlformats.org/drawingml/2006/main" lvl="1">
              <a:defRPr/>
            </a:pPr>
            <a:r xmlns:a="http://schemas.openxmlformats.org/drawingml/2006/main">
              <a:rPr lang="zh-CN" b="1" i="1" dirty="0">
                <a:ea typeface="+mn-ea"/>
                <a:cs typeface="+mn-cs"/>
              </a:rPr>
              <a:t>条件编译。 </a:t>
            </a:r>
            <a:r xmlns:a="http://schemas.openxmlformats.org/drawingml/2006/main">
              <a:rPr lang="zh-CN" dirty="0">
                <a:latin typeface="Courier New" pitchFamily="49" charset="0"/>
                <a:ea typeface="+mn-ea"/>
                <a:cs typeface="Courier New" pitchFamily="49" charset="0"/>
              </a:rPr>
              <a:t># </a:t>
            </a:r>
            <a:r xmlns:a="http://schemas.openxmlformats.org/drawingml/2006/main">
              <a:rPr lang="zh-CN" dirty="0">
                <a:latin typeface="Courier New" pitchFamily="49" charset="0"/>
                <a:ea typeface="+mn-ea"/>
                <a:cs typeface="Courier New" pitchFamily="49" charset="0"/>
              </a:rPr>
              <a:t>if </a:t>
            </a:r>
            <a:r xmlns:a="http://schemas.openxmlformats.org/drawingml/2006/main">
              <a:rPr lang="zh-CN" dirty="0">
                <a:ea typeface="+mn-ea"/>
                <a:cs typeface="+mn-cs"/>
              </a:rPr>
              <a:t>、 </a:t>
            </a:r>
            <a:r xmlns:a="http://schemas.openxmlformats.org/drawingml/2006/main">
              <a:rPr lang="zh-CN" dirty="0">
                <a:latin typeface="Courier New" pitchFamily="49" charset="0"/>
                <a:ea typeface="+mn-ea"/>
                <a:cs typeface="Courier New" pitchFamily="49" charset="0"/>
              </a:rPr>
              <a:t># </a:t>
            </a:r>
            <a:r xmlns:a="http://schemas.openxmlformats.org/drawingml/2006/main">
              <a:rPr lang="zh-CN" dirty="0" err="1">
                <a:latin typeface="Courier New" pitchFamily="49" charset="0"/>
                <a:ea typeface="+mn-ea"/>
                <a:cs typeface="Courier New" pitchFamily="49" charset="0"/>
              </a:rPr>
              <a:t>ifdef </a:t>
            </a:r>
            <a:r xmlns:a="http://schemas.openxmlformats.org/drawingml/2006/main">
              <a:rPr lang="zh-CN" dirty="0">
                <a:ea typeface="+mn-ea"/>
                <a:cs typeface="+mn-cs"/>
              </a:rPr>
              <a:t>、 </a:t>
            </a:r>
            <a:r xmlns:a="http://schemas.openxmlformats.org/drawingml/2006/main">
              <a:rPr lang="zh-CN" dirty="0">
                <a:latin typeface="Courier New" pitchFamily="49" charset="0"/>
                <a:ea typeface="+mn-ea"/>
                <a:cs typeface="Courier New" pitchFamily="49" charset="0"/>
              </a:rPr>
              <a:t># </a:t>
            </a:r>
            <a:r xmlns:a="http://schemas.openxmlformats.org/drawingml/2006/main">
              <a:rPr lang="zh-CN" dirty="0" err="1">
                <a:latin typeface="Courier New" pitchFamily="49" charset="0"/>
                <a:ea typeface="+mn-ea"/>
                <a:cs typeface="Courier New" pitchFamily="49" charset="0"/>
              </a:rPr>
              <a:t>ifndef </a:t>
            </a:r>
            <a:r xmlns:a="http://schemas.openxmlformats.org/drawingml/2006/main">
              <a:rPr lang="zh-CN" dirty="0">
                <a:ea typeface="+mn-ea"/>
                <a:cs typeface="+mn-cs"/>
              </a:rPr>
              <a:t>、 </a:t>
            </a:r>
            <a:r xmlns:a="http://schemas.openxmlformats.org/drawingml/2006/main">
              <a:rPr lang="zh-CN" dirty="0">
                <a:latin typeface="Courier New" pitchFamily="49" charset="0"/>
                <a:ea typeface="+mn-ea"/>
                <a:cs typeface="Courier New" pitchFamily="49" charset="0"/>
              </a:rPr>
              <a:t># </a:t>
            </a:r>
            <a:r xmlns:a="http://schemas.openxmlformats.org/drawingml/2006/main">
              <a:rPr lang="zh-CN" dirty="0" err="1">
                <a:latin typeface="Courier New" pitchFamily="49" charset="0"/>
                <a:ea typeface="+mn-ea"/>
                <a:cs typeface="Courier New" pitchFamily="49" charset="0"/>
              </a:rPr>
              <a:t>elif </a:t>
            </a:r>
            <a:r xmlns:a="http://schemas.openxmlformats.org/drawingml/2006/main">
              <a:rPr lang="zh-CN" dirty="0">
                <a:ea typeface="+mn-ea"/>
                <a:cs typeface="+mn-cs"/>
              </a:rPr>
              <a:t>、 </a:t>
            </a:r>
            <a:r xmlns:a="http://schemas.openxmlformats.org/drawingml/2006/main">
              <a:rPr lang="zh-CN" dirty="0">
                <a:ea typeface="+mn-ea"/>
                <a:cs typeface="+mn-cs"/>
              </a:rPr>
              <a:t># </a:t>
            </a:r>
            <a:r xmlns:a="http://schemas.openxmlformats.org/drawingml/2006/main">
              <a:rPr lang="zh-CN" dirty="0">
                <a:latin typeface="Courier New" pitchFamily="49" charset="0"/>
                <a:ea typeface="+mn-ea"/>
                <a:cs typeface="Courier New" pitchFamily="49" charset="0"/>
              </a:rPr>
              <a:t>else</a:t>
            </a:r>
            <a:r xmlns:a="http://schemas.openxmlformats.org/drawingml/2006/main">
              <a:rPr lang="zh-CN" dirty="0">
                <a:ea typeface="+mn-ea"/>
                <a:cs typeface="+mn-cs"/>
              </a:rPr>
              <a:t>和</a:t>
            </a:r>
            <a:r xmlns:a="http://schemas.openxmlformats.org/drawingml/2006/main">
              <a:rPr lang="zh-CN" dirty="0" err="1">
                <a:latin typeface="Courier New" pitchFamily="49" charset="0"/>
                <a:ea typeface="+mn-ea"/>
                <a:cs typeface="Courier New" pitchFamily="49" charset="0"/>
              </a:rPr>
              <a:t>#endif</a:t>
            </a:r>
            <a:r xmlns:a="http://schemas.openxmlformats.org/drawingml/2006/main">
              <a:rPr lang="zh-CN" dirty="0">
                <a:ea typeface="+mn-ea"/>
                <a:cs typeface="+mn-cs"/>
              </a:rPr>
              <a:t>指令允许将文本块包含在程序中或从程序中排除。</a:t>
            </a:r>
            <a:r xmlns:a="http://schemas.openxmlformats.org/drawingml/2006/main">
              <a:rPr lang="zh-CN" dirty="0"/>
              <a:t> </a:t>
            </a:r>
          </a:p>
        </p:txBody>
      </p:sp>
      <p:sp>
        <p:nvSpPr>
          <p:cNvPr id="4" name="Footer Placeholder 3">
            <a:extLst>
              <a:ext uri="{FF2B5EF4-FFF2-40B4-BE49-F238E27FC236}">
                <a16:creationId xmlns:a16="http://schemas.microsoft.com/office/drawing/2014/main" id="{C2335474-3C88-B086-CA7E-8822C8B9E24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44DCAD2-2024-3302-88A9-12DF9A52417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B1C74D-7A93-564C-BB33-D117EDAFA6BC}"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1602817-3046-094F-5C6B-3C71D55BD01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预处理指令</a:t>
            </a:r>
          </a:p>
        </p:txBody>
      </p:sp>
      <p:sp>
        <p:nvSpPr>
          <p:cNvPr id="26627" name="Content Placeholder 2">
            <a:extLst>
              <a:ext uri="{FF2B5EF4-FFF2-40B4-BE49-F238E27FC236}">
                <a16:creationId xmlns:a16="http://schemas.microsoft.com/office/drawing/2014/main" id="{153CA431-95BF-ED60-313D-7E949E966B27}"/>
              </a:ext>
            </a:extLst>
          </p:cNvPr>
          <p:cNvSpPr>
            <a:spLocks noGrp="1"/>
          </p:cNvSpPr>
          <p:nvPr>
            <p:ph idx="1"/>
          </p:nvPr>
        </p:nvSpPr>
        <p:spPr/>
        <p:txBody>
          <a:bodyPr/>
          <a:lstStyle/>
          <a:p>
            <a:r xmlns:a="http://schemas.openxmlformats.org/drawingml/2006/main">
              <a:rPr lang="zh-CN" altLang="zh-CN">
                <a:ea typeface="宋体" panose="02010600030101010101" pitchFamily="2" charset="-122"/>
              </a:rPr>
              <a:t>有几条规则适用于所有指令。</a:t>
            </a:r>
          </a:p>
          <a:p>
            <a:r xmlns:a="http://schemas.openxmlformats.org/drawingml/2006/main">
              <a:rPr lang="zh-CN" altLang="zh-CN" b="1" i="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b="1" i="1">
                <a:ea typeface="宋体" panose="02010600030101010101" pitchFamily="2" charset="-122"/>
              </a:rPr>
              <a:t>符号</a:t>
            </a:r>
            <a:endParaRPr xmlns:a="http://schemas.openxmlformats.org/drawingml/2006/main" lang="en-US" altLang="zh-CN">
              <a:ea typeface="宋体" panose="02010600030101010101" pitchFamily="2" charset="-122"/>
            </a:endParaRPr>
            <a:r xmlns:a="http://schemas.openxmlformats.org/drawingml/2006/main">
              <a:rPr lang="zh-CN" altLang="zh-CN" b="1" i="1">
                <a:ea typeface="宋体" panose="02010600030101010101" pitchFamily="2" charset="-122"/>
              </a:rPr>
              <a:t>开头。</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符号不必位于行首，只要它前面只有空格即可</a:t>
            </a:r>
            <a:r xmlns:a="http://schemas.openxmlformats.org/drawingml/2006/main">
              <a:rPr lang="zh-CN" altLang="zh-CN">
                <a:ea typeface="宋体" panose="02010600030101010101" pitchFamily="2" charset="-122"/>
              </a:rPr>
              <a:t>。</a:t>
            </a:r>
          </a:p>
          <a:p>
            <a:r xmlns:a="http://schemas.openxmlformats.org/drawingml/2006/main">
              <a:rPr lang="zh-CN" altLang="zh-CN" b="1" i="1">
                <a:ea typeface="宋体" panose="02010600030101010101" pitchFamily="2" charset="-122"/>
              </a:rPr>
              <a:t>任意数量的空格和水平制表符可以分隔指令中的标记。</a:t>
            </a:r>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定义 N 100</a:t>
            </a:r>
          </a:p>
        </p:txBody>
      </p:sp>
      <p:sp>
        <p:nvSpPr>
          <p:cNvPr id="4" name="Footer Placeholder 3">
            <a:extLst>
              <a:ext uri="{FF2B5EF4-FFF2-40B4-BE49-F238E27FC236}">
                <a16:creationId xmlns:a16="http://schemas.microsoft.com/office/drawing/2014/main" id="{EF8FFE63-8B4A-16FF-FE17-062AC24DBC4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5D306F1-977C-ACAA-64AB-20ED4AD69A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872173-2CF1-A748-9C75-306AAAF41C63}"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6277907-5CE2-1D4D-1800-B2F44DDD699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预处理指令</a:t>
            </a:r>
          </a:p>
        </p:txBody>
      </p:sp>
      <p:sp>
        <p:nvSpPr>
          <p:cNvPr id="27651" name="Content Placeholder 2">
            <a:extLst>
              <a:ext uri="{FF2B5EF4-FFF2-40B4-BE49-F238E27FC236}">
                <a16:creationId xmlns:a16="http://schemas.microsoft.com/office/drawing/2014/main" id="{FBA8A247-B078-B738-054C-E35EC49B53C7}"/>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指令总是在第一个换行符处结束，除非明确继续。</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要将指令继续到下一行，请以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字符结束当前行：</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DISK_CAPACITY (边 * \</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TRACKS_PER_SIDE * \</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SECTORS_PER_TRACK * \</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BYTES_PER_SECTOR)</a:t>
            </a:r>
          </a:p>
        </p:txBody>
      </p:sp>
      <p:sp>
        <p:nvSpPr>
          <p:cNvPr id="4" name="Footer Placeholder 3">
            <a:extLst>
              <a:ext uri="{FF2B5EF4-FFF2-40B4-BE49-F238E27FC236}">
                <a16:creationId xmlns:a16="http://schemas.microsoft.com/office/drawing/2014/main" id="{58A94DE0-D885-F226-E6E7-88FFF460824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0014A34-1667-1245-9F81-1D7575C1B42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FD4A07-EEB3-3643-9264-651C55273810}"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96A1A84-E8BD-1A2B-63FB-5C18F09FDF8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预处理指令</a:t>
            </a:r>
          </a:p>
        </p:txBody>
      </p:sp>
      <p:sp>
        <p:nvSpPr>
          <p:cNvPr id="28675" name="Content Placeholder 2">
            <a:extLst>
              <a:ext uri="{FF2B5EF4-FFF2-40B4-BE49-F238E27FC236}">
                <a16:creationId xmlns:a16="http://schemas.microsoft.com/office/drawing/2014/main" id="{F5E55E9B-2704-84B8-7795-A3D5D94A1CA4}"/>
              </a:ext>
            </a:extLst>
          </p:cNvPr>
          <p:cNvSpPr>
            <a:spLocks noGrp="1"/>
          </p:cNvSpPr>
          <p:nvPr>
            <p:ph idx="1"/>
          </p:nvPr>
        </p:nvSpPr>
        <p:spPr>
          <a:xfrm>
            <a:off x="685800" y="1524000"/>
            <a:ext cx="8001000" cy="4800600"/>
          </a:xfrm>
        </p:spPr>
        <p:txBody>
          <a:bodyPr/>
          <a:lstStyle/>
          <a:p>
            <a:r xmlns:a="http://schemas.openxmlformats.org/drawingml/2006/main">
              <a:rPr lang="zh-CN" altLang="zh-CN" b="1" i="1">
                <a:ea typeface="宋体" panose="02010600030101010101" pitchFamily="2" charset="-122"/>
              </a:rPr>
              <a:t>指令可以出现在程序的任何位置。</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虽然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指令通常出现在文件的开头，但其他指令更有可能在稍后出现。</a:t>
            </a:r>
          </a:p>
          <a:p>
            <a:r xmlns:a="http://schemas.openxmlformats.org/drawingml/2006/main">
              <a:rPr lang="zh-CN" altLang="zh-CN" b="1" i="1">
                <a:ea typeface="宋体" panose="02010600030101010101" pitchFamily="2" charset="-122"/>
              </a:rPr>
              <a:t>注释可能与指令出现在同一行。</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宏定义</a:t>
            </a:r>
            <a:r xmlns:a="http://schemas.openxmlformats.org/drawingml/2006/main">
              <a:rPr lang="zh-CN" altLang="zh-CN">
                <a:ea typeface="宋体" panose="02010600030101010101" pitchFamily="2" charset="-122"/>
              </a:rPr>
              <a:t>的末尾添加注释是一种很好的做法：</a:t>
            </a:r>
            <a:br xmlns:a="http://schemas.openxmlformats.org/drawingml/2006/main">
              <a:rPr lang="en-US" altLang="zh-CN">
                <a:ea typeface="宋体" panose="02010600030101010101" pitchFamily="2" charset="-122"/>
              </a:rPr>
            </a:b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冻结_PT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32.0f</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冷冻</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观点</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水</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F8C78162-9F9E-8234-0E9A-42EBC5FACDA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C48F16-FEDD-C8B7-042F-46E30C4E551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A6FA9D-00F8-E042-BDF7-EEB59749DDA9}"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248E83E-A6F0-F1CB-96A5-66A707656E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宏定义</a:t>
            </a:r>
          </a:p>
        </p:txBody>
      </p:sp>
      <p:sp>
        <p:nvSpPr>
          <p:cNvPr id="29699" name="Content Placeholder 2">
            <a:extLst>
              <a:ext uri="{FF2B5EF4-FFF2-40B4-BE49-F238E27FC236}">
                <a16:creationId xmlns:a16="http://schemas.microsoft.com/office/drawing/2014/main" id="{8C0D7647-A308-D9C7-B3CB-F6CC1DC5F13B}"/>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我们从第 2 章开始使用的宏被称为</a:t>
            </a:r>
            <a:r xmlns:a="http://schemas.openxmlformats.org/drawingml/2006/main">
              <a:rPr lang="zh-CN" altLang="zh-CN" i="1">
                <a:ea typeface="宋体" panose="02010600030101010101" pitchFamily="2" charset="-122"/>
              </a:rPr>
              <a:t>简单</a:t>
            </a:r>
            <a:r xmlns:a="http://schemas.openxmlformats.org/drawingml/2006/main">
              <a:rPr lang="zh-CN" altLang="zh-CN">
                <a:ea typeface="宋体" panose="02010600030101010101" pitchFamily="2" charset="-122"/>
              </a:rPr>
              <a:t>宏，因为它们没有参数。</a:t>
            </a:r>
          </a:p>
          <a:p>
            <a:r xmlns:a="http://schemas.openxmlformats.org/drawingml/2006/main">
              <a:rPr lang="zh-CN" altLang="zh-CN">
                <a:ea typeface="宋体" panose="02010600030101010101" pitchFamily="2" charset="-122"/>
              </a:rPr>
              <a:t>预处理器还支持</a:t>
            </a:r>
            <a:r xmlns:a="http://schemas.openxmlformats.org/drawingml/2006/main">
              <a:rPr lang="zh-CN" altLang="zh-CN" i="1">
                <a:ea typeface="宋体" panose="02010600030101010101" pitchFamily="2" charset="-122"/>
              </a:rPr>
              <a:t>参数化</a:t>
            </a:r>
            <a:r xmlns:a="http://schemas.openxmlformats.org/drawingml/2006/main">
              <a:rPr lang="zh-CN" altLang="zh-CN">
                <a:ea typeface="宋体" panose="02010600030101010101" pitchFamily="2" charset="-122"/>
              </a:rPr>
              <a:t>宏。</a:t>
            </a:r>
          </a:p>
        </p:txBody>
      </p:sp>
      <p:sp>
        <p:nvSpPr>
          <p:cNvPr id="4" name="Footer Placeholder 3">
            <a:extLst>
              <a:ext uri="{FF2B5EF4-FFF2-40B4-BE49-F238E27FC236}">
                <a16:creationId xmlns:a16="http://schemas.microsoft.com/office/drawing/2014/main" id="{85D9BB02-FC21-5BC6-61A5-B90225B2563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1179A0C-2A1E-8070-E7C8-B4F35C285B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2C4237-C2F9-7741-86D0-596A9CAA5416}"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54EB746-E90F-166C-AF9C-92921A7C978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0723" name="Content Placeholder 2">
            <a:extLst>
              <a:ext uri="{FF2B5EF4-FFF2-40B4-BE49-F238E27FC236}">
                <a16:creationId xmlns:a16="http://schemas.microsoft.com/office/drawing/2014/main" id="{0D0DFEC4-53D9-659D-C8AB-FEE608366E70}"/>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简单宏</a:t>
            </a:r>
            <a:r xmlns:a="http://schemas.openxmlformats.org/drawingml/2006/main">
              <a:rPr lang="zh-CN" altLang="zh-CN">
                <a:ea typeface="宋体" panose="02010600030101010101" pitchFamily="2" charset="-122"/>
              </a:rPr>
              <a:t>（或</a:t>
            </a:r>
            <a:r xmlns:a="http://schemas.openxmlformats.org/drawingml/2006/main">
              <a:rPr lang="zh-CN" altLang="zh-CN" b="1" i="1">
                <a:ea typeface="宋体" panose="02010600030101010101" pitchFamily="2" charset="-122"/>
              </a:rPr>
              <a:t>类对象宏）</a:t>
            </a:r>
            <a:r xmlns:a="http://schemas.openxmlformats.org/drawingml/2006/main">
              <a:rPr lang="zh-CN" altLang="zh-CN">
                <a:ea typeface="宋体" panose="02010600030101010101" pitchFamily="2" charset="-122"/>
              </a:rPr>
              <a:t>的定义</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2400" i="1">
                <a:ea typeface="宋体" panose="02010600030101010101" pitchFamily="2" charset="-122"/>
              </a:rPr>
              <a:t>标识符</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替换列表</a:t>
            </a:r>
          </a:p>
          <a:p>
            <a:pPr xmlns:a="http://schemas.openxmlformats.org/drawingml/2006/main">
              <a:buFontTx/>
              <a:buNone/>
            </a:pPr>
            <a:r xmlns:a="http://schemas.openxmlformats.org/drawingml/2006/main">
              <a:rPr lang="zh-CN" altLang="zh-CN" i="1">
                <a:ea typeface="宋体" panose="02010600030101010101" pitchFamily="2" charset="-122"/>
              </a:rPr>
              <a:t>替换列表</a:t>
            </a:r>
            <a:r xmlns:a="http://schemas.openxmlformats.org/drawingml/2006/main">
              <a:rPr lang="zh-CN" altLang="zh-CN">
                <a:ea typeface="宋体" panose="02010600030101010101" pitchFamily="2" charset="-122"/>
              </a:rPr>
              <a:t>是任何</a:t>
            </a:r>
            <a:r xmlns:a="http://schemas.openxmlformats.org/drawingml/2006/main">
              <a:rPr lang="zh-CN" altLang="zh-CN" b="1" i="1">
                <a:ea typeface="宋体" panose="02010600030101010101" pitchFamily="2" charset="-122"/>
              </a:rPr>
              <a:t>预处理标记序列。</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替换列表可以包括标识符、关键字、数字常量、字符常量、字符串文字、运算符和标点符号。</a:t>
            </a:r>
          </a:p>
          <a:p>
            <a:r xmlns:a="http://schemas.openxmlformats.org/drawingml/2006/main">
              <a:rPr lang="zh-CN" altLang="zh-CN">
                <a:ea typeface="宋体" panose="02010600030101010101" pitchFamily="2" charset="-122"/>
              </a:rPr>
              <a:t>无论</a:t>
            </a:r>
            <a:r xmlns:a="http://schemas.openxmlformats.org/drawingml/2006/main">
              <a:rPr lang="zh-CN" altLang="zh-CN" i="1">
                <a:ea typeface="宋体" panose="02010600030101010101" pitchFamily="2" charset="-122"/>
              </a:rPr>
              <a:t>标识符</a:t>
            </a:r>
            <a:r xmlns:a="http://schemas.openxmlformats.org/drawingml/2006/main">
              <a:rPr lang="zh-CN" altLang="zh-CN">
                <a:ea typeface="宋体" panose="02010600030101010101" pitchFamily="2" charset="-122"/>
              </a:rPr>
              <a:t>稍后出现在文件中的何处，预处理器都会替换</a:t>
            </a:r>
            <a:r xmlns:a="http://schemas.openxmlformats.org/drawingml/2006/main">
              <a:rPr lang="zh-CN" altLang="zh-CN" i="1">
                <a:ea typeface="宋体" panose="02010600030101010101" pitchFamily="2" charset="-122"/>
              </a:rPr>
              <a:t>replacement-list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93121B30-878C-7AC8-919C-860F22F73CB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03F82F1-18EA-C216-A4C9-31C3D453C20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8A2724-4928-0248-A1D2-4517FC146F27}"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3B4AF59-80D9-F77E-4036-6D8EBDA17B9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1747" name="Content Placeholder 2">
            <a:extLst>
              <a:ext uri="{FF2B5EF4-FFF2-40B4-BE49-F238E27FC236}">
                <a16:creationId xmlns:a16="http://schemas.microsoft.com/office/drawing/2014/main" id="{52FB7FC8-4C27-EBAD-E216-8200070C576A}"/>
              </a:ext>
            </a:extLst>
          </p:cNvPr>
          <p:cNvSpPr>
            <a:spLocks noGrp="1"/>
          </p:cNvSpPr>
          <p:nvPr>
            <p:ph idx="1"/>
          </p:nvPr>
        </p:nvSpPr>
        <p:spPr/>
        <p:txBody>
          <a:bodyPr/>
          <a:lstStyle/>
          <a:p>
            <a:r xmlns:a="http://schemas.openxmlformats.org/drawingml/2006/main">
              <a:rPr lang="zh-CN" altLang="zh-CN">
                <a:ea typeface="宋体" panose="02010600030101010101" pitchFamily="2" charset="-122"/>
              </a:rPr>
              <a:t>宏定义中的任何额外符号都将成为替换列表的一部分。</a:t>
            </a:r>
          </a:p>
          <a:p>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符号放在宏定义中是一个常见错误：</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#define N = 100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错误的</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一个[N]；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变成</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100]；</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47921E3-7448-9581-B458-A82DDA523B7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AE4B7C8-C855-30FC-F5E2-3F5EEE9C3F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7FEFDF-24AD-DC46-84A4-0FF77129DF06}"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487EC52-9604-3A82-9666-3469F669A38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4339" name="Content Placeholder 2">
            <a:extLst>
              <a:ext uri="{FF2B5EF4-FFF2-40B4-BE49-F238E27FC236}">
                <a16:creationId xmlns:a16="http://schemas.microsoft.com/office/drawing/2014/main" id="{AEEAFBC1-7388-CBDC-B602-788C65383F21}"/>
              </a:ext>
            </a:extLst>
          </p:cNvPr>
          <p:cNvSpPr>
            <a:spLocks noGrp="1"/>
          </p:cNvSpPr>
          <p:nvPr>
            <p:ph idx="1"/>
          </p:nvPr>
        </p:nvSpPr>
        <p:spPr/>
        <p:txBody>
          <a:bodyPr/>
          <a:lstStyle/>
          <a:p>
            <a:r xmlns:a="http://schemas.openxmlformats.org/drawingml/2006/main">
              <a:rPr lang="zh-CN" altLang="zh-CN">
                <a:ea typeface="宋体" panose="02010600030101010101" pitchFamily="2" charset="-122"/>
              </a:rPr>
              <a:t>诸如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之类的指令由</a:t>
            </a:r>
            <a:r xmlns:a="http://schemas.openxmlformats.org/drawingml/2006/main">
              <a:rPr lang="zh-CN" altLang="zh-CN" b="1" i="1">
                <a:ea typeface="宋体" panose="02010600030101010101" pitchFamily="2" charset="-122"/>
              </a:rPr>
              <a:t>预处理器处理，</a:t>
            </a:r>
            <a:r xmlns:a="http://schemas.openxmlformats.org/drawingml/2006/main">
              <a:rPr lang="zh-CN" altLang="zh-CN">
                <a:ea typeface="宋体" panose="02010600030101010101" pitchFamily="2" charset="-122"/>
              </a:rPr>
              <a:t>这是一个在编译之前编辑C 程序的软件。</a:t>
            </a:r>
          </a:p>
          <a:p>
            <a:r xmlns:a="http://schemas.openxmlformats.org/drawingml/2006/main">
              <a:rPr lang="zh-CN" altLang="zh-CN">
                <a:ea typeface="宋体" panose="02010600030101010101" pitchFamily="2" charset="-122"/>
              </a:rPr>
              <a:t>它对预处理器的依赖使得 C（连同 C++）在主要编程语言中独树一帜。</a:t>
            </a:r>
          </a:p>
          <a:p>
            <a:r xmlns:a="http://schemas.openxmlformats.org/drawingml/2006/main">
              <a:rPr lang="zh-CN" altLang="zh-CN">
                <a:ea typeface="宋体" panose="02010600030101010101" pitchFamily="2" charset="-122"/>
              </a:rPr>
              <a:t>预处理器是一个强大的工具，但它也可能是难以发现的错误的来源。</a:t>
            </a:r>
          </a:p>
        </p:txBody>
      </p:sp>
      <p:sp>
        <p:nvSpPr>
          <p:cNvPr id="4" name="Footer Placeholder 3">
            <a:extLst>
              <a:ext uri="{FF2B5EF4-FFF2-40B4-BE49-F238E27FC236}">
                <a16:creationId xmlns:a16="http://schemas.microsoft.com/office/drawing/2014/main" id="{0CE87D73-10BD-2E36-BE6B-943AA4E6CE0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DCE97A-7FB6-C785-C7C7-C013BFB158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E6B241-9F9F-2342-AD5A-CDFB0BB168FB}"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401F48E-E8DF-5215-AA34-D72F2AFE9C8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2771" name="Content Placeholder 2">
            <a:extLst>
              <a:ext uri="{FF2B5EF4-FFF2-40B4-BE49-F238E27FC236}">
                <a16:creationId xmlns:a16="http://schemas.microsoft.com/office/drawing/2014/main" id="{3E46CCAF-2A34-417A-2202-519A706390BF}"/>
              </a:ext>
            </a:extLst>
          </p:cNvPr>
          <p:cNvSpPr>
            <a:spLocks noGrp="1"/>
          </p:cNvSpPr>
          <p:nvPr>
            <p:ph idx="1"/>
          </p:nvPr>
        </p:nvSpPr>
        <p:spPr/>
        <p:txBody>
          <a:bodyPr/>
          <a:lstStyle/>
          <a:p>
            <a:r xmlns:a="http://schemas.openxmlformats.org/drawingml/2006/main">
              <a:rPr lang="zh-CN" altLang="zh-CN">
                <a:ea typeface="宋体" panose="02010600030101010101" pitchFamily="2" charset="-122"/>
              </a:rPr>
              <a:t>用分号结束宏定义是另一个常见的错误：</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N 100;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错误的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一个[N]；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变成</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一个[100;]；</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编译器将检测由宏定义中的额外符号引起的大多数错误。</a:t>
            </a:r>
          </a:p>
          <a:p>
            <a:r xmlns:a="http://schemas.openxmlformats.org/drawingml/2006/main">
              <a:rPr lang="zh-CN" altLang="zh-CN">
                <a:ea typeface="宋体" panose="02010600030101010101" pitchFamily="2" charset="-122"/>
              </a:rPr>
              <a:t>不幸的是，编译器会将宏的每次使用标记为不正确，而不是识别实际的罪魁祸首：宏的定义。</a:t>
            </a:r>
          </a:p>
        </p:txBody>
      </p:sp>
      <p:sp>
        <p:nvSpPr>
          <p:cNvPr id="4" name="Footer Placeholder 3">
            <a:extLst>
              <a:ext uri="{FF2B5EF4-FFF2-40B4-BE49-F238E27FC236}">
                <a16:creationId xmlns:a16="http://schemas.microsoft.com/office/drawing/2014/main" id="{4177575E-83D8-8B9F-210A-DFA2965E143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AF21C56-FC60-32F1-5BBA-E7FF4B42236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A531BA-9CA2-094F-9D27-6B8F7F2DB36A}"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4E868E3-691E-506F-F674-58CC3FDD238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3795" name="Content Placeholder 2">
            <a:extLst>
              <a:ext uri="{FF2B5EF4-FFF2-40B4-BE49-F238E27FC236}">
                <a16:creationId xmlns:a16="http://schemas.microsoft.com/office/drawing/2014/main" id="{609EA22F-09EF-16A9-54AF-E25C41640310}"/>
              </a:ext>
            </a:extLst>
          </p:cNvPr>
          <p:cNvSpPr>
            <a:spLocks noGrp="1"/>
          </p:cNvSpPr>
          <p:nvPr>
            <p:ph idx="1"/>
          </p:nvPr>
        </p:nvSpPr>
        <p:spPr/>
        <p:txBody>
          <a:bodyPr/>
          <a:lstStyle/>
          <a:p>
            <a:r xmlns:a="http://schemas.openxmlformats.org/drawingml/2006/main">
              <a:rPr lang="zh-CN" altLang="zh-CN">
                <a:ea typeface="宋体" panose="02010600030101010101" pitchFamily="2" charset="-122"/>
              </a:rPr>
              <a:t>简单宏主要用于定义“清单常量”——代表数字、字符和字符串值的名称：</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STR_LEN 80</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真 1</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假 0</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PI 3.14159</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CR '\r'</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EOS '\0'</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MEM_ERR "错误：</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不是</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足够的</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记忆”</a:t>
            </a:r>
          </a:p>
        </p:txBody>
      </p:sp>
      <p:sp>
        <p:nvSpPr>
          <p:cNvPr id="4" name="Footer Placeholder 3">
            <a:extLst>
              <a:ext uri="{FF2B5EF4-FFF2-40B4-BE49-F238E27FC236}">
                <a16:creationId xmlns:a16="http://schemas.microsoft.com/office/drawing/2014/main" id="{64221B96-4174-077F-3668-0F1F74FC915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9CC78F6-035E-9104-BFBD-00D8734E48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E92C2E-843E-0445-8CDB-D4658A43FA9F}"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BC4F6FA-67C0-C606-8A1A-C73BE5CAB1E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4819" name="Content Placeholder 2">
            <a:extLst>
              <a:ext uri="{FF2B5EF4-FFF2-40B4-BE49-F238E27FC236}">
                <a16:creationId xmlns:a16="http://schemas.microsoft.com/office/drawing/2014/main" id="{86271E39-669C-7727-3234-5421AD745641}"/>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为常量创建名称的优点：</a:t>
            </a:r>
          </a:p>
          <a:p>
            <a:pPr xmlns:a="http://schemas.openxmlformats.org/drawingml/2006/main" lvl="1"/>
            <a:r xmlns:a="http://schemas.openxmlformats.org/drawingml/2006/main">
              <a:rPr lang="zh-CN" altLang="zh-CN" b="1" i="1">
                <a:ea typeface="宋体" panose="02010600030101010101" pitchFamily="2" charset="-122"/>
              </a:rPr>
              <a:t>它使程序更易于阅读。</a:t>
            </a:r>
            <a:r xmlns:a="http://schemas.openxmlformats.org/drawingml/2006/main">
              <a:rPr lang="zh-CN" altLang="zh-CN">
                <a:ea typeface="宋体" panose="02010600030101010101" pitchFamily="2" charset="-122"/>
              </a:rPr>
              <a:t>宏的名称可以帮助读者理解常量的含义。</a:t>
            </a:r>
          </a:p>
          <a:p>
            <a:pPr xmlns:a="http://schemas.openxmlformats.org/drawingml/2006/main" lvl="1"/>
            <a:r xmlns:a="http://schemas.openxmlformats.org/drawingml/2006/main">
              <a:rPr lang="zh-CN" altLang="zh-CN" b="1" i="1">
                <a:ea typeface="宋体" panose="02010600030101010101" pitchFamily="2" charset="-122"/>
              </a:rPr>
              <a:t>它使程序更容易修改。</a:t>
            </a:r>
            <a:r xmlns:a="http://schemas.openxmlformats.org/drawingml/2006/main">
              <a:rPr lang="zh-CN" altLang="zh-CN">
                <a:ea typeface="宋体" panose="02010600030101010101" pitchFamily="2" charset="-122"/>
              </a:rPr>
              <a:t>我们可以通过修改单个宏定义来更改整个程序中常量的值。</a:t>
            </a:r>
          </a:p>
          <a:p>
            <a:pPr xmlns:a="http://schemas.openxmlformats.org/drawingml/2006/main" lvl="1"/>
            <a:r xmlns:a="http://schemas.openxmlformats.org/drawingml/2006/main">
              <a:rPr lang="zh-CN" altLang="zh-CN" b="1" i="1">
                <a:ea typeface="宋体" panose="02010600030101010101" pitchFamily="2" charset="-122"/>
              </a:rPr>
              <a:t>它有助于避免不一致和印刷错误。</a:t>
            </a:r>
            <a:r xmlns:a="http://schemas.openxmlformats.org/drawingml/2006/main">
              <a:rPr lang="zh-CN" altLang="zh-CN">
                <a:ea typeface="宋体" panose="02010600030101010101" pitchFamily="2" charset="-122"/>
              </a:rPr>
              <a:t>如果像 3.14159 这样的数字常量在程序中多次出现，很可能偶尔会被意外写成 3.1416 或 3.14195。</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725BAF7-10D9-2031-FE22-ABB16BFDDCD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64223F7-5B08-DE6E-0000-FC6072B659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0B3CCE-3FEB-424E-A501-D6B0D8DE8E5B}"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9F4C62F-7099-8940-89B5-DA839CA7435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5843" name="Content Placeholder 2">
            <a:extLst>
              <a:ext uri="{FF2B5EF4-FFF2-40B4-BE49-F238E27FC236}">
                <a16:creationId xmlns:a16="http://schemas.microsoft.com/office/drawing/2014/main" id="{489AB86C-21D9-028B-B7B3-23E59747F1A9}"/>
              </a:ext>
            </a:extLst>
          </p:cNvPr>
          <p:cNvSpPr>
            <a:spLocks noGrp="1"/>
          </p:cNvSpPr>
          <p:nvPr>
            <p:ph idx="1"/>
          </p:nvPr>
        </p:nvSpPr>
        <p:spPr/>
        <p:txBody>
          <a:bodyPr/>
          <a:lstStyle/>
          <a:p>
            <a:r xmlns:a="http://schemas.openxmlformats.org/drawingml/2006/main">
              <a:rPr lang="zh-CN" altLang="zh-CN">
                <a:ea typeface="宋体" panose="02010600030101010101" pitchFamily="2" charset="-122"/>
              </a:rPr>
              <a:t>简单的宏还有其他用途。</a:t>
            </a:r>
          </a:p>
          <a:p>
            <a:r xmlns:a="http://schemas.openxmlformats.org/drawingml/2006/main">
              <a:rPr lang="zh-CN" altLang="zh-CN" b="1" i="1">
                <a:ea typeface="宋体" panose="02010600030101010101" pitchFamily="2" charset="-122"/>
              </a:rPr>
              <a:t>对 C 的语法进行微小的更改</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宏可以作为 C 符号的替代名称：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开始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#定义结束}</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LOOP for (;;)</a:t>
            </a:r>
          </a:p>
          <a:p>
            <a:pPr xmlns:a="http://schemas.openxmlformats.org/drawingml/2006/main">
              <a:buFontTx/>
              <a:buNone/>
            </a:pPr>
            <a:r xmlns:a="http://schemas.openxmlformats.org/drawingml/2006/main">
              <a:rPr lang="zh-CN" altLang="zh-CN">
                <a:ea typeface="宋体" panose="02010600030101010101" pitchFamily="2" charset="-122"/>
              </a:rPr>
              <a:t>更改 C 的语法通常不是一个好主意，因为它会使程序更难被其他人理解。</a:t>
            </a:r>
          </a:p>
        </p:txBody>
      </p:sp>
      <p:sp>
        <p:nvSpPr>
          <p:cNvPr id="4" name="Footer Placeholder 3">
            <a:extLst>
              <a:ext uri="{FF2B5EF4-FFF2-40B4-BE49-F238E27FC236}">
                <a16:creationId xmlns:a16="http://schemas.microsoft.com/office/drawing/2014/main" id="{1AE21997-1A9F-53F3-79E2-11CC5D24381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BFF2953-2505-DC60-0294-BFA8C2DB4E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2E159C-D7F3-C340-AE11-8BAA12566E9E}"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70DCC33-E30A-7617-A911-2EB648A2669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6867" name="Content Placeholder 2">
            <a:extLst>
              <a:ext uri="{FF2B5EF4-FFF2-40B4-BE49-F238E27FC236}">
                <a16:creationId xmlns:a16="http://schemas.microsoft.com/office/drawing/2014/main" id="{4ED31F2C-5BE5-6790-CAC9-27E5B09D0BA8}"/>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重命名类型</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第 5 章的一个例子：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BOOL 整数</a:t>
            </a:r>
          </a:p>
          <a:p>
            <a:pPr xmlns:a="http://schemas.openxmlformats.org/drawingml/2006/main">
              <a:buFontTx/>
              <a:buNone/>
            </a:pPr>
            <a:r xmlns:a="http://schemas.openxmlformats.org/drawingml/2006/main">
              <a:rPr lang="zh-CN" altLang="zh-CN">
                <a:ea typeface="宋体" panose="02010600030101010101" pitchFamily="2" charset="-122"/>
              </a:rPr>
              <a:t>类型定义是更好的选择。</a:t>
            </a:r>
          </a:p>
          <a:p>
            <a:r xmlns:a="http://schemas.openxmlformats.org/drawingml/2006/main">
              <a:rPr lang="zh-CN" altLang="zh-CN" b="1" i="1">
                <a:ea typeface="宋体" panose="02010600030101010101" pitchFamily="2" charset="-122"/>
              </a:rPr>
              <a:t>控制条件编译</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宏在控制条件编译方面发挥着重要作用。</a:t>
            </a:r>
          </a:p>
          <a:p>
            <a:pPr xmlns:a="http://schemas.openxmlformats.org/drawingml/2006/main">
              <a:buFontTx/>
              <a:buNone/>
            </a:pPr>
            <a:r xmlns:a="http://schemas.openxmlformats.org/drawingml/2006/main">
              <a:rPr lang="zh-CN" altLang="zh-CN">
                <a:ea typeface="宋体" panose="02010600030101010101" pitchFamily="2" charset="-122"/>
              </a:rPr>
              <a:t>可能指示“调试模式”的宏：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调试</a:t>
            </a:r>
          </a:p>
        </p:txBody>
      </p:sp>
      <p:sp>
        <p:nvSpPr>
          <p:cNvPr id="4" name="Footer Placeholder 3">
            <a:extLst>
              <a:ext uri="{FF2B5EF4-FFF2-40B4-BE49-F238E27FC236}">
                <a16:creationId xmlns:a16="http://schemas.microsoft.com/office/drawing/2014/main" id="{D4C7594F-0A17-4576-1654-1DB9B9D531C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066ECCA-FFA6-207A-8B6B-D0B021D303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EAAE38-A694-6146-B0C2-CF961CF6611A}"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8F14976-84B0-CE93-4BFC-E92BF521D59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简单宏</a:t>
            </a:r>
          </a:p>
        </p:txBody>
      </p:sp>
      <p:sp>
        <p:nvSpPr>
          <p:cNvPr id="37891" name="Content Placeholder 2">
            <a:extLst>
              <a:ext uri="{FF2B5EF4-FFF2-40B4-BE49-F238E27FC236}">
                <a16:creationId xmlns:a16="http://schemas.microsoft.com/office/drawing/2014/main" id="{E8A27172-A327-7417-6D3D-63CB58F0D41B}"/>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当宏用作常量时，C 程序员习惯上将其名称中的所有字母大写。</a:t>
            </a:r>
          </a:p>
          <a:p>
            <a:r xmlns:a="http://schemas.openxmlformats.org/drawingml/2006/main">
              <a:rPr lang="zh-CN" altLang="zh-CN">
                <a:ea typeface="宋体" panose="02010600030101010101" pitchFamily="2" charset="-122"/>
              </a:rPr>
              <a:t>但是，对于如何将用于其他目的的宏大写并没有达成共识。</a:t>
            </a:r>
          </a:p>
          <a:p>
            <a:pPr xmlns:a="http://schemas.openxmlformats.org/drawingml/2006/main" lvl="1"/>
            <a:r xmlns:a="http://schemas.openxmlformats.org/drawingml/2006/main">
              <a:rPr lang="zh-CN" altLang="zh-CN">
                <a:ea typeface="宋体" panose="02010600030101010101" pitchFamily="2" charset="-122"/>
              </a:rPr>
              <a:t>一些程序员喜欢通过在其名称中使用全部大写字母来引起对宏的注意。</a:t>
            </a:r>
          </a:p>
          <a:p>
            <a:pPr xmlns:a="http://schemas.openxmlformats.org/drawingml/2006/main" lvl="1"/>
            <a:r xmlns:a="http://schemas.openxmlformats.org/drawingml/2006/main">
              <a:rPr lang="zh-CN" altLang="zh-CN">
                <a:ea typeface="宋体" panose="02010600030101010101" pitchFamily="2" charset="-122"/>
              </a:rPr>
              <a:t>其他人更喜欢小写名称，遵循 K&amp;R 的风格。</a:t>
            </a:r>
          </a:p>
        </p:txBody>
      </p:sp>
      <p:sp>
        <p:nvSpPr>
          <p:cNvPr id="4" name="Footer Placeholder 3">
            <a:extLst>
              <a:ext uri="{FF2B5EF4-FFF2-40B4-BE49-F238E27FC236}">
                <a16:creationId xmlns:a16="http://schemas.microsoft.com/office/drawing/2014/main" id="{CDE52BAB-281F-C197-7E00-06E27B7B81E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869A86B-ECA8-0FF6-E69F-C26C93266FB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A2F615-105F-CC4A-A186-5735FF4439E0}"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20A3B38-A85B-9C19-19B3-7642278AAD7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38915" name="Content Placeholder 2">
            <a:extLst>
              <a:ext uri="{FF2B5EF4-FFF2-40B4-BE49-F238E27FC236}">
                <a16:creationId xmlns:a16="http://schemas.microsoft.com/office/drawing/2014/main" id="{1DAFF538-3A0D-3D9C-C75E-F65332E51228}"/>
              </a:ext>
            </a:extLst>
          </p:cNvPr>
          <p:cNvSpPr>
            <a:spLocks noGrp="1"/>
          </p:cNvSpPr>
          <p:nvPr>
            <p:ph idx="1"/>
          </p:nvPr>
        </p:nvSpPr>
        <p:spPr/>
        <p:txBody>
          <a:bodyPr/>
          <a:lstStyle/>
          <a:p>
            <a:r xmlns:a="http://schemas.openxmlformats.org/drawingml/2006/main">
              <a:rPr lang="zh-CN" altLang="zh-CN" sz="2600" b="1" i="1">
                <a:ea typeface="宋体" panose="02010600030101010101" pitchFamily="2" charset="-122"/>
              </a:rPr>
              <a:t>参数化宏</a:t>
            </a:r>
            <a:r xmlns:a="http://schemas.openxmlformats.org/drawingml/2006/main">
              <a:rPr lang="zh-CN" altLang="zh-CN" sz="2600">
                <a:ea typeface="宋体" panose="02010600030101010101" pitchFamily="2" charset="-122"/>
              </a:rPr>
              <a:t>（也称为类</a:t>
            </a:r>
            <a:r xmlns:a="http://schemas.openxmlformats.org/drawingml/2006/main">
              <a:rPr lang="zh-CN" altLang="zh-CN" sz="2600" b="1" i="1">
                <a:ea typeface="宋体" panose="02010600030101010101" pitchFamily="2" charset="-122"/>
              </a:rPr>
              <a:t>函数宏）的</a:t>
            </a:r>
            <a:r xmlns:a="http://schemas.openxmlformats.org/drawingml/2006/main">
              <a:rPr lang="zh-CN" altLang="zh-CN" sz="2600">
                <a:ea typeface="宋体" panose="02010600030101010101" pitchFamily="2" charset="-122"/>
              </a:rPr>
              <a:t>定义</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i="1">
                <a:ea typeface="宋体" panose="02010600030101010101" pitchFamily="2" charset="-122"/>
              </a:rPr>
              <a:t>标识符</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i="1">
                <a:ea typeface="宋体" panose="02010600030101010101" pitchFamily="2" charset="-122"/>
              </a:rPr>
              <a:t>× </a:t>
            </a:r>
            <a:r xmlns:a="http://schemas.openxmlformats.org/drawingml/2006/main">
              <a:rPr lang="zh-CN" altLang="zh-CN" sz="2200" baseline="-25000">
                <a:ea typeface="宋体" panose="02010600030101010101" pitchFamily="2" charset="-122"/>
              </a:rPr>
              <a:t>1</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i="1">
                <a:ea typeface="宋体" panose="02010600030101010101" pitchFamily="2" charset="-122"/>
              </a:rPr>
              <a:t>× </a:t>
            </a:r>
            <a:r xmlns:a="http://schemas.openxmlformats.org/drawingml/2006/main">
              <a:rPr lang="zh-CN" altLang="zh-CN" sz="2200" baseline="-25000">
                <a:ea typeface="宋体" panose="02010600030101010101" pitchFamily="2" charset="-122"/>
              </a:rPr>
              <a:t>2</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ea typeface="宋体" panose="02010600030101010101" pitchFamily="2" charset="-122"/>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i="1">
                <a:ea typeface="宋体" panose="02010600030101010101" pitchFamily="2" charset="-122"/>
              </a:rPr>
              <a:t>xn </a:t>
            </a:r>
            <a:r xmlns:a="http://schemas.openxmlformats.org/drawingml/2006/main">
              <a:rPr lang="zh-CN" altLang="zh-CN" sz="2200" i="1" baseline="-25000">
                <a:ea typeface="宋体" panose="02010600030101010101" pitchFamily="2" charset="-122"/>
              </a:rPr>
              <a:t>_</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i="1">
                <a:ea typeface="宋体" panose="02010600030101010101" pitchFamily="2" charset="-122"/>
              </a:rPr>
              <a:t>替换列表</a:t>
            </a:r>
          </a:p>
          <a:p>
            <a:pPr xmlns:a="http://schemas.openxmlformats.org/drawingml/2006/main">
              <a:buFontTx/>
              <a:buNone/>
            </a:pPr>
            <a:r xmlns:a="http://schemas.openxmlformats.org/drawingml/2006/main">
              <a:rPr lang="zh-CN" altLang="zh-CN" sz="2600">
                <a:ea typeface="宋体" panose="02010600030101010101" pitchFamily="2" charset="-122"/>
              </a:rPr>
              <a:t> </a:t>
            </a:r>
            <a:r xmlns:a="http://schemas.openxmlformats.org/drawingml/2006/main">
              <a:rPr lang="zh-CN" altLang="zh-CN" sz="2600" i="1">
                <a:ea typeface="宋体" panose="02010600030101010101" pitchFamily="2" charset="-122"/>
              </a:rPr>
              <a:t>x </a:t>
            </a:r>
            <a:r xmlns:a="http://schemas.openxmlformats.org/drawingml/2006/main">
              <a:rPr lang="zh-CN" altLang="zh-CN" sz="2600" baseline="-25000">
                <a:ea typeface="宋体" panose="02010600030101010101" pitchFamily="2" charset="-122"/>
              </a:rPr>
              <a:t>1 </a:t>
            </a:r>
            <a:r xmlns:a="http://schemas.openxmlformats.org/drawingml/2006/main">
              <a:rPr lang="zh-CN" altLang="zh-CN" sz="2600">
                <a:ea typeface="宋体" panose="02010600030101010101" pitchFamily="2" charset="-122"/>
              </a:rPr>
              <a:t>, </a:t>
            </a:r>
            <a:r xmlns:a="http://schemas.openxmlformats.org/drawingml/2006/main">
              <a:rPr lang="zh-CN" altLang="zh-CN" sz="2600" i="1">
                <a:ea typeface="宋体" panose="02010600030101010101" pitchFamily="2" charset="-122"/>
              </a:rPr>
              <a:t>x </a:t>
            </a:r>
            <a:r xmlns:a="http://schemas.openxmlformats.org/drawingml/2006/main">
              <a:rPr lang="zh-CN" altLang="zh-CN" sz="2600" baseline="-25000">
                <a:ea typeface="宋体" panose="02010600030101010101" pitchFamily="2" charset="-122"/>
              </a:rPr>
              <a:t>2 </a:t>
            </a:r>
            <a:r xmlns:a="http://schemas.openxmlformats.org/drawingml/2006/main">
              <a:rPr lang="zh-CN" altLang="zh-CN" sz="2600">
                <a:ea typeface="宋体" panose="02010600030101010101" pitchFamily="2" charset="-122"/>
              </a:rPr>
              <a:t>, ..., </a:t>
            </a:r>
            <a:r xmlns:a="http://schemas.openxmlformats.org/drawingml/2006/main">
              <a:rPr lang="zh-CN" altLang="zh-CN" sz="2600" i="1">
                <a:ea typeface="宋体" panose="02010600030101010101" pitchFamily="2" charset="-122"/>
              </a:rPr>
              <a:t>x </a:t>
            </a:r>
            <a:r xmlns:a="http://schemas.openxmlformats.org/drawingml/2006/main">
              <a:rPr lang="zh-CN" altLang="zh-CN" sz="2600" i="1" baseline="-25000">
                <a:ea typeface="宋体" panose="02010600030101010101" pitchFamily="2" charset="-122"/>
              </a:rPr>
              <a:t>n</a:t>
            </a:r>
            <a:r xmlns:a="http://schemas.openxmlformats.org/drawingml/2006/main">
              <a:rPr lang="zh-CN" altLang="zh-CN" sz="2600">
                <a:ea typeface="宋体" panose="02010600030101010101" pitchFamily="2" charset="-122"/>
              </a:rPr>
              <a:t>是标识符（宏的</a:t>
            </a:r>
            <a:r xmlns:a="http://schemas.openxmlformats.org/drawingml/2006/main">
              <a:rPr lang="zh-CN" altLang="zh-CN" sz="2600" b="1" i="1">
                <a:ea typeface="宋体" panose="02010600030101010101" pitchFamily="2" charset="-122"/>
              </a:rPr>
              <a:t>参数</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参数可以根据需要在替换列表中出现多次。</a:t>
            </a:r>
          </a:p>
          <a:p>
            <a:r xmlns:a="http://schemas.openxmlformats.org/drawingml/2006/main">
              <a:rPr lang="zh-CN" altLang="zh-CN" sz="2600">
                <a:ea typeface="宋体" panose="02010600030101010101" pitchFamily="2" charset="-122"/>
              </a:rPr>
              <a:t>必须</a:t>
            </a:r>
            <a:r xmlns:a="http://schemas.openxmlformats.org/drawingml/2006/main">
              <a:rPr lang="zh-CN" altLang="zh-CN" sz="2600" i="1">
                <a:ea typeface="宋体" panose="02010600030101010101" pitchFamily="2" charset="-122"/>
              </a:rPr>
              <a:t>没有</a:t>
            </a:r>
            <a:r xmlns:a="http://schemas.openxmlformats.org/drawingml/2006/main">
              <a:rPr lang="zh-CN" altLang="zh-CN" sz="2600">
                <a:ea typeface="宋体" panose="02010600030101010101" pitchFamily="2" charset="-122"/>
              </a:rPr>
              <a:t> </a:t>
            </a:r>
            <a:r xmlns:a="http://schemas.openxmlformats.org/drawingml/2006/main">
              <a:rPr lang="zh-CN" altLang="zh-CN" sz="2600">
                <a:ea typeface="宋体" panose="02010600030101010101" pitchFamily="2" charset="-122"/>
              </a:rPr>
              <a:t>宏名称和左括号之间的</a:t>
            </a:r>
            <a:r xmlns:a="http://schemas.openxmlformats.org/drawingml/2006/main">
              <a:rPr lang="zh-CN" altLang="zh-CN" sz="2600" i="1">
                <a:ea typeface="宋体" panose="02010600030101010101" pitchFamily="2" charset="-122"/>
              </a:rPr>
              <a:t>空格。</a:t>
            </a:r>
          </a:p>
          <a:p>
            <a:r xmlns:a="http://schemas.openxmlformats.org/drawingml/2006/main">
              <a:rPr lang="zh-CN" altLang="zh-CN" sz="2600">
                <a:ea typeface="宋体" panose="02010600030101010101" pitchFamily="2" charset="-122"/>
              </a:rPr>
              <a:t>如果有空间，预处理器会将</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600" i="1">
                <a:ea typeface="宋体" panose="02010600030101010101" pitchFamily="2" charset="-122"/>
              </a:rPr>
              <a:t>x </a:t>
            </a:r>
            <a:r xmlns:a="http://schemas.openxmlformats.org/drawingml/2006/main">
              <a:rPr lang="zh-CN" altLang="zh-CN" sz="2600" baseline="-25000">
                <a:ea typeface="宋体" panose="02010600030101010101" pitchFamily="2" charset="-122"/>
              </a:rPr>
              <a:t>1 </a:t>
            </a:r>
            <a:r xmlns:a="http://schemas.openxmlformats.org/drawingml/2006/main">
              <a:rPr lang="zh-CN" altLang="zh-CN" sz="2600">
                <a:ea typeface="宋体" panose="02010600030101010101" pitchFamily="2" charset="-122"/>
              </a:rPr>
              <a:t>, </a:t>
            </a:r>
            <a:r xmlns:a="http://schemas.openxmlformats.org/drawingml/2006/main">
              <a:rPr lang="zh-CN" altLang="zh-CN" sz="2600" i="1">
                <a:ea typeface="宋体" panose="02010600030101010101" pitchFamily="2" charset="-122"/>
              </a:rPr>
              <a:t>x </a:t>
            </a:r>
            <a:r xmlns:a="http://schemas.openxmlformats.org/drawingml/2006/main">
              <a:rPr lang="zh-CN" altLang="zh-CN" sz="2600" baseline="-25000">
                <a:ea typeface="宋体" panose="02010600030101010101" pitchFamily="2" charset="-122"/>
              </a:rPr>
              <a:t>2 </a:t>
            </a:r>
            <a:r xmlns:a="http://schemas.openxmlformats.org/drawingml/2006/main">
              <a:rPr lang="zh-CN" altLang="zh-CN" sz="2600">
                <a:ea typeface="宋体" panose="02010600030101010101" pitchFamily="2" charset="-122"/>
              </a:rPr>
              <a:t>, ..., </a:t>
            </a:r>
            <a:r xmlns:a="http://schemas.openxmlformats.org/drawingml/2006/main">
              <a:rPr lang="zh-CN" altLang="zh-CN" sz="2600" i="1">
                <a:ea typeface="宋体" panose="02010600030101010101" pitchFamily="2" charset="-122"/>
              </a:rPr>
              <a:t>x </a:t>
            </a:r>
            <a:r xmlns:a="http://schemas.openxmlformats.org/drawingml/2006/main">
              <a:rPr lang="zh-CN" altLang="zh-CN" sz="2600" i="1" baseline="-25000">
                <a:ea typeface="宋体" panose="02010600030101010101" pitchFamily="2" charset="-122"/>
              </a:rPr>
              <a:t>n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视为替换列表的一部分。</a:t>
            </a:r>
          </a:p>
        </p:txBody>
      </p:sp>
      <p:sp>
        <p:nvSpPr>
          <p:cNvPr id="4" name="Footer Placeholder 3">
            <a:extLst>
              <a:ext uri="{FF2B5EF4-FFF2-40B4-BE49-F238E27FC236}">
                <a16:creationId xmlns:a16="http://schemas.microsoft.com/office/drawing/2014/main" id="{D6F5EE1A-4BA0-4693-58C8-3A53AFE0DE5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A89FE19-12EB-41FA-3AD4-B97F0C956F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6D9902-B1C4-E444-8685-B6589727CE12}"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EEDBF69-A6EA-8647-7787-9031326D399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39939" name="Content Placeholder 2">
            <a:extLst>
              <a:ext uri="{FF2B5EF4-FFF2-40B4-BE49-F238E27FC236}">
                <a16:creationId xmlns:a16="http://schemas.microsoft.com/office/drawing/2014/main" id="{5EFDA8CD-3679-D587-7B21-B9513F71FFC4}"/>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当预处理器遇到参数化宏的定义时，它会将定义存储起来以备后用。</a:t>
            </a:r>
          </a:p>
          <a:p>
            <a:r xmlns:a="http://schemas.openxmlformats.org/drawingml/2006/main">
              <a:rPr lang="zh-CN" altLang="zh-CN">
                <a:ea typeface="宋体" panose="02010600030101010101" pitchFamily="2" charset="-122"/>
              </a:rPr>
              <a:t>在程序后面出现</a:t>
            </a:r>
            <a:r xmlns:a="http://schemas.openxmlformats.org/drawingml/2006/main">
              <a:rPr lang="zh-CN" altLang="zh-CN">
                <a:ea typeface="宋体" panose="02010600030101010101" pitchFamily="2" charset="-122"/>
              </a:rPr>
              <a:t>对表单</a:t>
            </a:r>
            <a:r xmlns:a="http://schemas.openxmlformats.org/drawingml/2006/main">
              <a:rPr lang="zh-CN" altLang="zh-CN" i="1">
                <a:ea typeface="宋体" panose="02010600030101010101" pitchFamily="2" charset="-122"/>
              </a:rPr>
              <a:t>标识符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i="1">
                <a:ea typeface="宋体" panose="02010600030101010101" pitchFamily="2" charset="-122"/>
              </a:rPr>
              <a:t>y </a:t>
            </a:r>
            <a:r xmlns:a="http://schemas.openxmlformats.org/drawingml/2006/main">
              <a:rPr lang="zh-CN" altLang="zh-CN" baseline="-25000">
                <a:ea typeface="宋体" panose="02010600030101010101" pitchFamily="2" charset="-122"/>
              </a:rPr>
              <a:t>1 </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y </a:t>
            </a:r>
            <a:r xmlns:a="http://schemas.openxmlformats.org/drawingml/2006/main">
              <a:rPr lang="zh-CN" altLang="zh-CN" baseline="-25000">
                <a:ea typeface="宋体" panose="02010600030101010101" pitchFamily="2" charset="-122"/>
              </a:rPr>
              <a:t>2 </a:t>
            </a:r>
            <a:r xmlns:a="http://schemas.openxmlformats.org/drawingml/2006/main">
              <a:rPr lang="zh-CN" altLang="zh-CN">
                <a:ea typeface="宋体" panose="02010600030101010101" pitchFamily="2" charset="-122"/>
              </a:rPr>
              <a:t>, ..., </a:t>
            </a:r>
            <a:r xmlns:a="http://schemas.openxmlformats.org/drawingml/2006/main">
              <a:rPr lang="zh-CN" altLang="zh-CN" i="1">
                <a:ea typeface="宋体" panose="02010600030101010101" pitchFamily="2" charset="-122"/>
              </a:rPr>
              <a:t>y </a:t>
            </a:r>
            <a:r xmlns:a="http://schemas.openxmlformats.org/drawingml/2006/main">
              <a:rPr lang="zh-CN" altLang="zh-CN" i="1" baseline="-25000">
                <a:ea typeface="宋体" panose="02010600030101010101" pitchFamily="2" charset="-122"/>
              </a:rPr>
              <a:t>n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的宏</a:t>
            </a:r>
            <a:r xmlns:a="http://schemas.openxmlformats.org/drawingml/2006/main">
              <a:rPr lang="zh-CN" altLang="zh-CN" b="1" i="1">
                <a:ea typeface="宋体" panose="02010600030101010101" pitchFamily="2" charset="-122"/>
              </a:rPr>
              <a:t>调用，预处理器都会将其替换为</a:t>
            </a:r>
            <a:r xmlns:a="http://schemas.openxmlformats.org/drawingml/2006/main">
              <a:rPr lang="zh-CN" altLang="zh-CN" i="1">
                <a:ea typeface="宋体" panose="02010600030101010101" pitchFamily="2" charset="-122"/>
              </a:rPr>
              <a:t>replacement-list </a:t>
            </a:r>
            <a:r xmlns:a="http://schemas.openxmlformats.org/drawingml/2006/main">
              <a:rPr lang="zh-CN" altLang="zh-CN">
                <a:ea typeface="宋体" panose="02010600030101010101" pitchFamily="2" charset="-122"/>
              </a:rPr>
              <a:t>，将</a:t>
            </a:r>
            <a:r xmlns:a="http://schemas.openxmlformats.org/drawingml/2006/main">
              <a:rPr lang="zh-CN" altLang="zh-CN" i="1">
                <a:ea typeface="宋体" panose="02010600030101010101" pitchFamily="2" charset="-122"/>
              </a:rPr>
              <a:t>y </a:t>
            </a:r>
            <a:r xmlns:a="http://schemas.openxmlformats.org/drawingml/2006/main">
              <a:rPr lang="zh-CN" altLang="zh-CN" baseline="-25000">
                <a:ea typeface="宋体" panose="02010600030101010101" pitchFamily="2" charset="-122"/>
              </a:rPr>
              <a:t>1替换</a:t>
            </a:r>
            <a:r xmlns:a="http://schemas.openxmlformats.org/drawingml/2006/main">
              <a:rPr lang="zh-CN" altLang="zh-CN">
                <a:ea typeface="宋体" panose="02010600030101010101" pitchFamily="2" charset="-122"/>
              </a:rPr>
              <a:t>为</a:t>
            </a:r>
            <a:r xmlns:a="http://schemas.openxmlformats.org/drawingml/2006/main">
              <a:rPr lang="zh-CN" altLang="zh-CN" i="1">
                <a:ea typeface="宋体" panose="02010600030101010101" pitchFamily="2" charset="-122"/>
              </a:rPr>
              <a:t>x </a:t>
            </a:r>
            <a:r xmlns:a="http://schemas.openxmlformats.org/drawingml/2006/main">
              <a:rPr lang="zh-CN" altLang="zh-CN" baseline="-25000">
                <a:ea typeface="宋体" panose="02010600030101010101" pitchFamily="2" charset="-122"/>
              </a:rPr>
              <a:t>1 </a:t>
            </a:r>
            <a:r xmlns:a="http://schemas.openxmlformats.org/drawingml/2006/main">
              <a:rPr lang="zh-CN" altLang="zh-CN">
                <a:ea typeface="宋体" panose="02010600030101010101" pitchFamily="2" charset="-122"/>
              </a:rPr>
              <a:t>，将</a:t>
            </a:r>
            <a:r xmlns:a="http://schemas.openxmlformats.org/drawingml/2006/main">
              <a:rPr lang="zh-CN" altLang="zh-CN" i="1">
                <a:ea typeface="宋体" panose="02010600030101010101" pitchFamily="2" charset="-122"/>
              </a:rPr>
              <a:t>y </a:t>
            </a:r>
            <a:r xmlns:a="http://schemas.openxmlformats.org/drawingml/2006/main">
              <a:rPr lang="zh-CN" altLang="zh-CN" baseline="-25000">
                <a:ea typeface="宋体" panose="02010600030101010101" pitchFamily="2" charset="-122"/>
              </a:rPr>
              <a:t>2替换</a:t>
            </a:r>
            <a:r xmlns:a="http://schemas.openxmlformats.org/drawingml/2006/main">
              <a:rPr lang="zh-CN" altLang="zh-CN">
                <a:ea typeface="宋体" panose="02010600030101010101" pitchFamily="2" charset="-122"/>
              </a:rPr>
              <a:t>为</a:t>
            </a:r>
            <a:r xmlns:a="http://schemas.openxmlformats.org/drawingml/2006/main">
              <a:rPr lang="zh-CN" altLang="zh-CN" i="1">
                <a:ea typeface="宋体" panose="02010600030101010101" pitchFamily="2" charset="-122"/>
              </a:rPr>
              <a:t>x </a:t>
            </a:r>
            <a:r xmlns:a="http://schemas.openxmlformats.org/drawingml/2006/main">
              <a:rPr lang="zh-CN" altLang="zh-CN" baseline="-25000">
                <a:ea typeface="宋体" panose="02010600030101010101" pitchFamily="2" charset="-122"/>
              </a:rPr>
              <a:t>2 </a:t>
            </a:r>
            <a:r xmlns:a="http://schemas.openxmlformats.org/drawingml/2006/main">
              <a:rPr lang="zh-CN" altLang="zh-CN">
                <a:ea typeface="宋体" panose="02010600030101010101" pitchFamily="2" charset="-122"/>
              </a:rPr>
              <a:t>，依此类推向前。</a:t>
            </a:r>
          </a:p>
          <a:p>
            <a:r xmlns:a="http://schemas.openxmlformats.org/drawingml/2006/main">
              <a:rPr lang="zh-CN" altLang="zh-CN">
                <a:ea typeface="宋体" panose="02010600030101010101" pitchFamily="2" charset="-122"/>
              </a:rPr>
              <a:t>参数化宏通常用作简单的函数。</a:t>
            </a:r>
          </a:p>
        </p:txBody>
      </p:sp>
      <p:sp>
        <p:nvSpPr>
          <p:cNvPr id="4" name="Footer Placeholder 3">
            <a:extLst>
              <a:ext uri="{FF2B5EF4-FFF2-40B4-BE49-F238E27FC236}">
                <a16:creationId xmlns:a16="http://schemas.microsoft.com/office/drawing/2014/main" id="{FCB561AB-F7E7-EDA4-32E2-2CC0F9A388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8518D74-7882-E94D-09D2-E1D6274BC60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1A3D49-612A-214F-9EAA-1C75E939DA92}"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15945BA-A46F-E276-09E0-1338C117A3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0963" name="Content Placeholder 2">
            <a:extLst>
              <a:ext uri="{FF2B5EF4-FFF2-40B4-BE49-F238E27FC236}">
                <a16:creationId xmlns:a16="http://schemas.microsoft.com/office/drawing/2014/main" id="{FFBC0679-330A-A343-ADDE-C9FE299CC9C4}"/>
              </a:ext>
            </a:extLst>
          </p:cNvPr>
          <p:cNvSpPr>
            <a:spLocks noGrp="1"/>
          </p:cNvSpPr>
          <p:nvPr>
            <p:ph idx="1"/>
          </p:nvPr>
        </p:nvSpPr>
        <p:spPr/>
        <p:txBody>
          <a:bodyPr/>
          <a:lstStyle/>
          <a:p>
            <a:r xmlns:a="http://schemas.openxmlformats.org/drawingml/2006/main">
              <a:rPr lang="zh-CN" altLang="zh-CN">
                <a:ea typeface="宋体" panose="02010600030101010101" pitchFamily="2" charset="-122"/>
              </a:rPr>
              <a:t>参数化宏的示例：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MAX(x,y) ((x)&gt;(y)?(x):(y))</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IS_EVEN(n) ((n)%2==0)</a:t>
            </a:r>
          </a:p>
          <a:p>
            <a:r xmlns:a="http://schemas.openxmlformats.org/drawingml/2006/main">
              <a:rPr lang="zh-CN" altLang="zh-CN">
                <a:ea typeface="宋体" panose="02010600030101010101" pitchFamily="2" charset="-122"/>
              </a:rPr>
              <a:t>这些宏的调用：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 = MAX(j+k, mn);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 (IS_EVEN(i)) i++;</a:t>
            </a:r>
          </a:p>
          <a:p>
            <a:pPr xmlns:a="http://schemas.openxmlformats.org/drawingml/2006/main">
              <a:lnSpc>
                <a:spcPct val="80000"/>
              </a:lnSpc>
              <a:spcBef>
                <a:spcPts val="1200"/>
              </a:spcBef>
            </a:pPr>
            <a:r xmlns:a="http://schemas.openxmlformats.org/drawingml/2006/main">
              <a:rPr lang="zh-CN" altLang="zh-CN">
                <a:ea typeface="宋体" panose="02010600030101010101" pitchFamily="2" charset="-122"/>
              </a:rPr>
              <a:t>宏替换后的相同行：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 = ((j+k)&gt;(mn)?(j+k):(mn));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 (((i)%2==0)) i++;</a:t>
            </a: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40A8EDC3-A99D-C02E-3EE0-6E32067CC51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13A27B3-7736-D8A3-15BF-946DA7647E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69ABD8-7952-4345-BE66-AF8658B48D85}"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2958BE0-731D-62BC-3D7E-8A1A41E579A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1987" name="Content Placeholder 2">
            <a:extLst>
              <a:ext uri="{FF2B5EF4-FFF2-40B4-BE49-F238E27FC236}">
                <a16:creationId xmlns:a16="http://schemas.microsoft.com/office/drawing/2014/main" id="{D5AEED2E-5A79-4F45-9D11-E78D9D41BE05}"/>
              </a:ext>
            </a:extLst>
          </p:cNvPr>
          <p:cNvSpPr>
            <a:spLocks noGrp="1"/>
          </p:cNvSpPr>
          <p:nvPr>
            <p:ph idx="1"/>
          </p:nvPr>
        </p:nvSpPr>
        <p:spPr>
          <a:xfrm>
            <a:off x="685800" y="1524000"/>
            <a:ext cx="7954963" cy="4800600"/>
          </a:xfrm>
        </p:spPr>
        <p:txBody>
          <a:bodyPr/>
          <a:lstStyle/>
          <a:p>
            <a:r xmlns:a="http://schemas.openxmlformats.org/drawingml/2006/main">
              <a:rPr lang="zh-CN" altLang="zh-CN">
                <a:ea typeface="宋体" panose="02010600030101010101" pitchFamily="2" charset="-122"/>
              </a:rPr>
              <a:t>一个更复杂的类函数宏：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TOUPPER(c)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('a'&lt;=(c)&amp;&amp;(c)&lt;='z'?(c)-'a'+'A':(c))</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&lt;ctype.h&gt;</a:t>
            </a:r>
            <a:r xmlns:a="http://schemas.openxmlformats.org/drawingml/2006/main">
              <a:rPr lang="zh-CN" altLang="zh-CN">
                <a:ea typeface="宋体" panose="02010600030101010101" pitchFamily="2" charset="-122"/>
              </a:rPr>
              <a:t>头文件提供了一个类似的名为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toupper</a:t>
            </a:r>
            <a:r xmlns:a="http://schemas.openxmlformats.org/drawingml/2006/main">
              <a:rPr lang="zh-CN" altLang="zh-CN">
                <a:ea typeface="宋体" panose="02010600030101010101" pitchFamily="2" charset="-122"/>
              </a:rPr>
              <a:t>的函数</a:t>
            </a:r>
            <a:r xmlns:a="http://schemas.openxmlformats.org/drawingml/2006/main">
              <a:rPr lang="zh-CN" altLang="zh-CN">
                <a:ea typeface="宋体" panose="02010600030101010101" pitchFamily="2" charset="-122"/>
              </a:rPr>
              <a:t>，它更便携。</a:t>
            </a:r>
          </a:p>
          <a:p>
            <a:r xmlns:a="http://schemas.openxmlformats.org/drawingml/2006/main">
              <a:rPr lang="zh-CN" altLang="zh-CN">
                <a:ea typeface="宋体" panose="02010600030101010101" pitchFamily="2" charset="-122"/>
              </a:rPr>
              <a:t>参数化宏可能有一个空的参数列表：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getchar() getc(stdin)</a:t>
            </a:r>
          </a:p>
          <a:p>
            <a:r xmlns:a="http://schemas.openxmlformats.org/drawingml/2006/main">
              <a:rPr lang="zh-CN" altLang="zh-CN">
                <a:ea typeface="宋体" panose="02010600030101010101" pitchFamily="2" charset="-122"/>
              </a:rPr>
              <a:t>空参数列表并不是真正需要的，但它使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a:t>
            </a:r>
            <a:r xmlns:a="http://schemas.openxmlformats.org/drawingml/2006/main">
              <a:rPr lang="zh-CN" altLang="zh-CN">
                <a:ea typeface="宋体" panose="02010600030101010101" pitchFamily="2" charset="-122"/>
              </a:rPr>
              <a:t>类似于一个函数。</a:t>
            </a:r>
          </a:p>
        </p:txBody>
      </p:sp>
      <p:sp>
        <p:nvSpPr>
          <p:cNvPr id="4" name="Footer Placeholder 3">
            <a:extLst>
              <a:ext uri="{FF2B5EF4-FFF2-40B4-BE49-F238E27FC236}">
                <a16:creationId xmlns:a16="http://schemas.microsoft.com/office/drawing/2014/main" id="{D07768D0-78D8-249D-4FBA-5E7C994AA33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476D61E-A421-BBFB-85AB-A4069102F28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05CEE1-AE68-F841-A65A-219709B2A90C}"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EDC485A-159C-BE64-ACEC-9C983390802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15363" name="Content Placeholder 2">
            <a:extLst>
              <a:ext uri="{FF2B5EF4-FFF2-40B4-BE49-F238E27FC236}">
                <a16:creationId xmlns:a16="http://schemas.microsoft.com/office/drawing/2014/main" id="{A1286B08-D9AD-DBF9-2C97-88079AD99616}"/>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预处理器查找以</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字符</a:t>
            </a:r>
            <a:r xmlns:a="http://schemas.openxmlformats.org/drawingml/2006/main">
              <a:rPr lang="zh-CN" altLang="zh-CN" sz="2600">
                <a:ea typeface="宋体" panose="02010600030101010101" pitchFamily="2" charset="-122"/>
              </a:rPr>
              <a:t>开头的</a:t>
            </a:r>
            <a:r xmlns:a="http://schemas.openxmlformats.org/drawingml/2006/main">
              <a:rPr lang="zh-CN" altLang="zh-CN" sz="2600" b="1" i="1">
                <a:ea typeface="宋体" panose="02010600030101010101" pitchFamily="2" charset="-122"/>
              </a:rPr>
              <a:t>预处理指令。</a:t>
            </a:r>
          </a:p>
          <a:p>
            <a:r xmlns:a="http://schemas.openxmlformats.org/drawingml/2006/main">
              <a:rPr lang="zh-CN" altLang="zh-CN" sz="2600">
                <a:ea typeface="宋体" panose="02010600030101010101" pitchFamily="2" charset="-122"/>
              </a:rPr>
              <a:t>我们之前遇到过</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sz="2600">
                <a:ea typeface="宋体" panose="02010600030101010101" pitchFamily="2" charset="-122"/>
              </a:rPr>
              <a:t>指令。</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sz="2600">
                <a:ea typeface="宋体" panose="02010600030101010101" pitchFamily="2" charset="-122"/>
              </a:rPr>
              <a:t>定义了一个</a:t>
            </a:r>
            <a:r xmlns:a="http://schemas.openxmlformats.org/drawingml/2006/main">
              <a:rPr lang="zh-CN" altLang="zh-CN" sz="2600" b="1" i="1">
                <a:ea typeface="宋体" panose="02010600030101010101" pitchFamily="2" charset="-122"/>
              </a:rPr>
              <a:t>宏</a:t>
            </a:r>
            <a:r xmlns:a="http://schemas.openxmlformats.org/drawingml/2006/main">
              <a:rPr lang="zh-CN" altLang="zh-CN" sz="2600">
                <a:ea typeface="宋体" panose="02010600030101010101" pitchFamily="2" charset="-122"/>
              </a:rPr>
              <a:t>——一个代表其他东西的名称，例如一个常量。</a:t>
            </a:r>
          </a:p>
          <a:p>
            <a:r xmlns:a="http://schemas.openxmlformats.org/drawingml/2006/main">
              <a:rPr lang="zh-CN" altLang="zh-CN" sz="2600">
                <a:ea typeface="宋体" panose="02010600030101010101" pitchFamily="2" charset="-122"/>
              </a:rPr>
              <a:t>通过存储宏的名称及其定义</a:t>
            </a:r>
            <a:r xmlns:a="http://schemas.openxmlformats.org/drawingml/2006/main">
              <a:rPr lang="zh-CN" altLang="zh-CN" sz="2600">
                <a:ea typeface="宋体" panose="02010600030101010101" pitchFamily="2" charset="-122"/>
              </a:rPr>
              <a:t>来响应</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#define指令。</a:t>
            </a:r>
          </a:p>
          <a:p>
            <a:r xmlns:a="http://schemas.openxmlformats.org/drawingml/2006/main">
              <a:rPr lang="zh-CN" altLang="zh-CN" sz="2600">
                <a:ea typeface="宋体" panose="02010600030101010101" pitchFamily="2" charset="-122"/>
              </a:rPr>
              <a:t>稍后使用宏时，预处理器会“扩展”宏，将其替换为定义的值。</a:t>
            </a:r>
          </a:p>
        </p:txBody>
      </p:sp>
      <p:sp>
        <p:nvSpPr>
          <p:cNvPr id="4" name="Footer Placeholder 3">
            <a:extLst>
              <a:ext uri="{FF2B5EF4-FFF2-40B4-BE49-F238E27FC236}">
                <a16:creationId xmlns:a16="http://schemas.microsoft.com/office/drawing/2014/main" id="{A41F21A3-ED01-812D-846E-AD8CE6409F7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0C4AB7C-2951-0E5A-23A2-FD5DF7B2D0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2B11B9-B48F-AD4B-B918-35A3F9E20297}"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592864A-DA67-8846-36B4-0C5C8A13168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3011" name="Content Placeholder 2">
            <a:extLst>
              <a:ext uri="{FF2B5EF4-FFF2-40B4-BE49-F238E27FC236}">
                <a16:creationId xmlns:a16="http://schemas.microsoft.com/office/drawing/2014/main" id="{5C59E7BC-4C3C-DD17-88F1-1049B1182C9A}"/>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使用参数化宏而不是真正的函数有几个优点：</a:t>
            </a:r>
          </a:p>
          <a:p>
            <a:pPr xmlns:a="http://schemas.openxmlformats.org/drawingml/2006/main" lvl="1"/>
            <a:r xmlns:a="http://schemas.openxmlformats.org/drawingml/2006/main">
              <a:rPr lang="zh-CN" altLang="zh-CN" b="1" i="1">
                <a:ea typeface="宋体" panose="02010600030101010101" pitchFamily="2" charset="-122"/>
              </a:rPr>
              <a:t>该程序可能会稍微快一些。</a:t>
            </a:r>
            <a:r xmlns:a="http://schemas.openxmlformats.org/drawingml/2006/main">
              <a:rPr lang="zh-CN" altLang="zh-CN">
                <a:ea typeface="宋体" panose="02010600030101010101" pitchFamily="2" charset="-122"/>
              </a:rPr>
              <a:t>函数调用在程序执行期间通常需要一些开销，但宏调用不需要。</a:t>
            </a:r>
          </a:p>
          <a:p>
            <a:pPr xmlns:a="http://schemas.openxmlformats.org/drawingml/2006/main" lvl="1"/>
            <a:r xmlns:a="http://schemas.openxmlformats.org/drawingml/2006/main">
              <a:rPr lang="zh-CN" altLang="zh-CN" b="1" i="1">
                <a:ea typeface="宋体" panose="02010600030101010101" pitchFamily="2" charset="-122"/>
              </a:rPr>
              <a:t>宏是“通用的”。</a:t>
            </a:r>
            <a:r xmlns:a="http://schemas.openxmlformats.org/drawingml/2006/main">
              <a:rPr lang="zh-CN" altLang="zh-CN">
                <a:ea typeface="宋体" panose="02010600030101010101" pitchFamily="2" charset="-122"/>
              </a:rPr>
              <a:t>宏可以接受任何类型的参数，前提是生成的程序是有效的。</a:t>
            </a:r>
          </a:p>
        </p:txBody>
      </p:sp>
      <p:sp>
        <p:nvSpPr>
          <p:cNvPr id="4" name="Footer Placeholder 3">
            <a:extLst>
              <a:ext uri="{FF2B5EF4-FFF2-40B4-BE49-F238E27FC236}">
                <a16:creationId xmlns:a16="http://schemas.microsoft.com/office/drawing/2014/main" id="{F3C77C4E-6A22-5536-7A67-59DF8154517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8C2E65D-C46C-3BB0-2F5E-3927070F8C5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1BCC62-CF54-2447-9E7D-1A3A37D51E22}"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6607A8F-9E50-335C-540E-9804C6183A2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4035" name="Content Placeholder 2">
            <a:extLst>
              <a:ext uri="{FF2B5EF4-FFF2-40B4-BE49-F238E27FC236}">
                <a16:creationId xmlns:a16="http://schemas.microsoft.com/office/drawing/2014/main" id="{FD6BA675-A982-298C-9C8C-BF182A565DB0}"/>
              </a:ext>
            </a:extLst>
          </p:cNvPr>
          <p:cNvSpPr>
            <a:spLocks noGrp="1"/>
          </p:cNvSpPr>
          <p:nvPr>
            <p:ph idx="1"/>
          </p:nvPr>
        </p:nvSpPr>
        <p:spPr>
          <a:xfrm>
            <a:off x="685800" y="1524000"/>
            <a:ext cx="8458200" cy="4800600"/>
          </a:xfrm>
        </p:spPr>
        <p:txBody>
          <a:bodyPr/>
          <a:lstStyle/>
          <a:p>
            <a:r xmlns:a="http://schemas.openxmlformats.org/drawingml/2006/main">
              <a:rPr lang="zh-CN" altLang="zh-CN">
                <a:ea typeface="宋体" panose="02010600030101010101" pitchFamily="2" charset="-122"/>
              </a:rPr>
              <a:t>参数化宏也有缺点。</a:t>
            </a:r>
          </a:p>
          <a:p>
            <a:r xmlns:a="http://schemas.openxmlformats.org/drawingml/2006/main">
              <a:rPr lang="zh-CN" altLang="zh-CN" b="1" i="1">
                <a:ea typeface="宋体" panose="02010600030101010101" pitchFamily="2" charset="-122"/>
              </a:rPr>
              <a:t>编译后的代码通常会更大。</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每个宏调用都会增加</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源程序的大小（因此也会增加编译代码）。</a:t>
            </a:r>
          </a:p>
          <a:p>
            <a:pPr xmlns:a="http://schemas.openxmlformats.org/drawingml/2006/main">
              <a:buFontTx/>
              <a:buNone/>
            </a:pPr>
            <a:r xmlns:a="http://schemas.openxmlformats.org/drawingml/2006/main">
              <a:rPr lang="zh-CN" altLang="zh-CN">
                <a:ea typeface="宋体" panose="02010600030101010101" pitchFamily="2" charset="-122"/>
              </a:rPr>
              <a:t>嵌套</a:t>
            </a:r>
            <a:r xmlns:a="http://schemas.openxmlformats.org/drawingml/2006/main">
              <a:rPr lang="zh-CN" altLang="zh-CN">
                <a:ea typeface="宋体" panose="02010600030101010101" pitchFamily="2" charset="-122"/>
              </a:rPr>
              <a:t>宏调用时，问题变得更加复杂：</a:t>
            </a:r>
            <a:br xmlns:a="http://schemas.openxmlformats.org/drawingml/2006/main">
              <a:rPr lang="en-US" altLang="zh-CN">
                <a:ea typeface="宋体" panose="02010600030101010101" pitchFamily="2" charset="-122"/>
              </a:rPr>
            </a:b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最大（我，</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最大(j,</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k));</a:t>
            </a:r>
          </a:p>
          <a:p>
            <a:pPr xmlns:a="http://schemas.openxmlformats.org/drawingml/2006/main">
              <a:buFontTx/>
              <a:buNone/>
            </a:pPr>
            <a:r xmlns:a="http://schemas.openxmlformats.org/drawingml/2006/main">
              <a:rPr lang="zh-CN" altLang="zh-CN">
                <a:ea typeface="宋体" panose="02010600030101010101" pitchFamily="2" charset="-122"/>
              </a:rPr>
              <a:t>预处理后的语句：</a:t>
            </a: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((i)&gt;(((j)&gt;(k)?(j):(k)))?(i):(((j)&gt;(k)?(j):(k))))；</a:t>
            </a:r>
          </a:p>
        </p:txBody>
      </p:sp>
      <p:sp>
        <p:nvSpPr>
          <p:cNvPr id="4" name="Footer Placeholder 3">
            <a:extLst>
              <a:ext uri="{FF2B5EF4-FFF2-40B4-BE49-F238E27FC236}">
                <a16:creationId xmlns:a16="http://schemas.microsoft.com/office/drawing/2014/main" id="{D7C7344E-1E24-EEBC-EACF-783F5806EF8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2BE3512-5F6C-D4B6-7A6B-D576460F1E6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36E704-1183-6441-9D52-C7EA396464E0}"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4CC46E4-7B48-F534-632D-437C135D650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5059" name="Content Placeholder 2">
            <a:extLst>
              <a:ext uri="{FF2B5EF4-FFF2-40B4-BE49-F238E27FC236}">
                <a16:creationId xmlns:a16="http://schemas.microsoft.com/office/drawing/2014/main" id="{196A2B92-4F12-C9AB-E898-A44CDDEE14C8}"/>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参数没有经过类型检查。</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调用函数时，编译器会检查每个参数以查看它是否具有适当的类型。</a:t>
            </a:r>
          </a:p>
          <a:p>
            <a:pPr xmlns:a="http://schemas.openxmlformats.org/drawingml/2006/main">
              <a:buFontTx/>
              <a:buNone/>
            </a:pPr>
            <a:r xmlns:a="http://schemas.openxmlformats.org/drawingml/2006/main">
              <a:rPr lang="zh-CN" altLang="zh-CN">
                <a:ea typeface="宋体" panose="02010600030101010101" pitchFamily="2" charset="-122"/>
              </a:rPr>
              <a:t>预处理器不会检查宏参数，也不会对其进行转换。</a:t>
            </a:r>
          </a:p>
          <a:p>
            <a:r xmlns:a="http://schemas.openxmlformats.org/drawingml/2006/main">
              <a:rPr lang="zh-CN" altLang="zh-CN" b="1" i="1">
                <a:ea typeface="宋体" panose="02010600030101010101" pitchFamily="2" charset="-122"/>
              </a:rPr>
              <a:t>不可能有一个指向宏的指针。</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C 允许指向函数的指针，这是一个有用的概念。</a:t>
            </a:r>
          </a:p>
          <a:p>
            <a:pPr xmlns:a="http://schemas.openxmlformats.org/drawingml/2006/main">
              <a:buFontTx/>
              <a:buNone/>
            </a:pPr>
            <a:r xmlns:a="http://schemas.openxmlformats.org/drawingml/2006/main">
              <a:rPr lang="zh-CN" altLang="zh-CN">
                <a:ea typeface="宋体" panose="02010600030101010101" pitchFamily="2" charset="-122"/>
              </a:rPr>
              <a:t>宏在预处理期间被删除，因此没有相应的“指向宏的指针”的概念。</a:t>
            </a:r>
          </a:p>
        </p:txBody>
      </p:sp>
      <p:sp>
        <p:nvSpPr>
          <p:cNvPr id="4" name="Footer Placeholder 3">
            <a:extLst>
              <a:ext uri="{FF2B5EF4-FFF2-40B4-BE49-F238E27FC236}">
                <a16:creationId xmlns:a16="http://schemas.microsoft.com/office/drawing/2014/main" id="{B697DAD0-0151-7A37-0955-0A26153CA29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F5AFFE-7F7C-E67F-D4DD-6E24F1A7F32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315E6F-725A-084B-8368-356D8991C166}"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0D7D71B-1705-A66B-707D-295648AC402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6083" name="Content Placeholder 2">
            <a:extLst>
              <a:ext uri="{FF2B5EF4-FFF2-40B4-BE49-F238E27FC236}">
                <a16:creationId xmlns:a16="http://schemas.microsoft.com/office/drawing/2014/main" id="{F645DFE1-B111-0A37-12A0-B1CB3BFEFF87}"/>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宏可以多次评估其参数。</a:t>
            </a:r>
            <a:endParaRPr xmlns:a="http://schemas.openxmlformats.org/drawingml/2006/main"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如果参数有副作用，可能会发生意外行为：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 = MAX(i++, j);</a:t>
            </a:r>
          </a:p>
          <a:p>
            <a:pPr xmlns:a="http://schemas.openxmlformats.org/drawingml/2006/main">
              <a:buFontTx/>
              <a:buNone/>
            </a:pPr>
            <a:r xmlns:a="http://schemas.openxmlformats.org/drawingml/2006/main">
              <a:rPr lang="zh-CN" altLang="zh-CN">
                <a:ea typeface="宋体" panose="02010600030101010101" pitchFamily="2" charset="-122"/>
              </a:rPr>
              <a:t>预处理后的同一行：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 = ((i++)&gt;(j)?(i++):(j));</a:t>
            </a:r>
          </a:p>
          <a:p>
            <a:pPr xmlns:a="http://schemas.openxmlformats.org/drawingml/2006/main">
              <a:buFontTx/>
              <a:buNone/>
            </a:pPr>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大于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a:ea typeface="宋体" panose="02010600030101010101" pitchFamily="2" charset="-122"/>
              </a:rPr>
              <a:t>，那么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将（错误地）增加两次，并且</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将被分配一个意外的值。</a:t>
            </a:r>
          </a:p>
        </p:txBody>
      </p:sp>
      <p:sp>
        <p:nvSpPr>
          <p:cNvPr id="4" name="Footer Placeholder 3">
            <a:extLst>
              <a:ext uri="{FF2B5EF4-FFF2-40B4-BE49-F238E27FC236}">
                <a16:creationId xmlns:a16="http://schemas.microsoft.com/office/drawing/2014/main" id="{B8ACE3FA-36C1-12E7-3D2F-BD279259F5F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A28A882-7C50-1638-8C5A-C555FC5F25B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8546D0-94EA-FA4B-B45F-E64B4E2FD64F}"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DADD807-A3FF-1C0D-6B56-E71B42BB957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7107" name="Content Placeholder 2">
            <a:extLst>
              <a:ext uri="{FF2B5EF4-FFF2-40B4-BE49-F238E27FC236}">
                <a16:creationId xmlns:a16="http://schemas.microsoft.com/office/drawing/2014/main" id="{0D541AE6-FF7A-11E3-5978-05C96B078545}"/>
              </a:ext>
            </a:extLst>
          </p:cNvPr>
          <p:cNvSpPr>
            <a:spLocks noGrp="1"/>
          </p:cNvSpPr>
          <p:nvPr>
            <p:ph idx="1"/>
          </p:nvPr>
        </p:nvSpPr>
        <p:spPr/>
        <p:txBody>
          <a:bodyPr/>
          <a:lstStyle/>
          <a:p>
            <a:r xmlns:a="http://schemas.openxmlformats.org/drawingml/2006/main">
              <a:rPr lang="zh-CN" altLang="zh-CN">
                <a:ea typeface="宋体" panose="02010600030101010101" pitchFamily="2" charset="-122"/>
              </a:rPr>
              <a:t>由多次评估宏参数引起的错误很难找到，因为宏调用看起来与函数调用相同。</a:t>
            </a:r>
          </a:p>
          <a:p>
            <a:r xmlns:a="http://schemas.openxmlformats.org/drawingml/2006/main">
              <a:rPr lang="zh-CN" altLang="zh-CN">
                <a:ea typeface="宋体" panose="02010600030101010101" pitchFamily="2" charset="-122"/>
              </a:rPr>
              <a:t>更糟糕的是，宏可能在大多数情况下都能正常工作，只有某些具有副作用的参数才会失败。</a:t>
            </a:r>
          </a:p>
          <a:p>
            <a:r xmlns:a="http://schemas.openxmlformats.org/drawingml/2006/main">
              <a:rPr lang="zh-CN" altLang="zh-CN">
                <a:ea typeface="宋体" panose="02010600030101010101" pitchFamily="2" charset="-122"/>
              </a:rPr>
              <a:t>为了自我保护，避免争论中的副作用是个好主意。</a:t>
            </a:r>
          </a:p>
        </p:txBody>
      </p:sp>
      <p:sp>
        <p:nvSpPr>
          <p:cNvPr id="4" name="Footer Placeholder 3">
            <a:extLst>
              <a:ext uri="{FF2B5EF4-FFF2-40B4-BE49-F238E27FC236}">
                <a16:creationId xmlns:a16="http://schemas.microsoft.com/office/drawing/2014/main" id="{3F04A8C7-EBA3-5A42-EF3B-FFB1F2707CC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BDC8EEB-09BB-2030-416E-DF9DFD6FB5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CAE917-08D5-4544-B94E-89C48F9230B2}"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214ECFE-46EE-6765-4940-867449D06F1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参数化宏</a:t>
            </a:r>
          </a:p>
        </p:txBody>
      </p:sp>
      <p:sp>
        <p:nvSpPr>
          <p:cNvPr id="48131" name="Content Placeholder 2">
            <a:extLst>
              <a:ext uri="{FF2B5EF4-FFF2-40B4-BE49-F238E27FC236}">
                <a16:creationId xmlns:a16="http://schemas.microsoft.com/office/drawing/2014/main" id="{81D0C4F3-E95F-2E7C-FF93-3B1ED5B6A571}"/>
              </a:ext>
            </a:extLst>
          </p:cNvPr>
          <p:cNvSpPr>
            <a:spLocks noGrp="1"/>
          </p:cNvSpPr>
          <p:nvPr>
            <p:ph idx="1"/>
          </p:nvPr>
        </p:nvSpPr>
        <p:spPr/>
        <p:txBody>
          <a:bodyPr/>
          <a:lstStyle/>
          <a:p>
            <a:r xmlns:a="http://schemas.openxmlformats.org/drawingml/2006/main">
              <a:rPr lang="zh-CN" altLang="zh-CN">
                <a:ea typeface="宋体" panose="02010600030101010101" pitchFamily="2" charset="-122"/>
              </a:rPr>
              <a:t>参数化宏可用作经常重复的代码段的模式。</a:t>
            </a:r>
          </a:p>
          <a:p>
            <a:r xmlns:a="http://schemas.openxmlformats.org/drawingml/2006/main">
              <a:rPr lang="zh-CN" altLang="zh-CN">
                <a:ea typeface="宋体" panose="02010600030101010101" pitchFamily="2" charset="-122"/>
              </a:rPr>
              <a:t>一个更容易显示整数的宏：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PRINT_INT(n) printf("%d\n", n)</a:t>
            </a:r>
          </a:p>
          <a:p>
            <a:r xmlns:a="http://schemas.openxmlformats.org/drawingml/2006/main">
              <a:rPr lang="zh-CN" altLang="zh-CN">
                <a:ea typeface="宋体" panose="02010600030101010101" pitchFamily="2" charset="-122"/>
              </a:rPr>
              <a:t>预处理器将转线</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PRINT_INT(i/j);</a:t>
            </a:r>
          </a:p>
          <a:p>
            <a:pPr xmlns:a="http://schemas.openxmlformats.org/drawingml/2006/main">
              <a:buFontTx/>
              <a:buNone/>
            </a:pPr>
            <a:r xmlns:a="http://schemas.openxmlformats.org/drawingml/2006/main">
              <a:rPr lang="zh-CN" altLang="zh-CN">
                <a:ea typeface="宋体" panose="02010600030101010101" pitchFamily="2" charset="-122"/>
              </a:rPr>
              <a:t>进入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printf("%d\n", i/j);</a:t>
            </a:r>
          </a:p>
        </p:txBody>
      </p:sp>
      <p:sp>
        <p:nvSpPr>
          <p:cNvPr id="4" name="Footer Placeholder 3">
            <a:extLst>
              <a:ext uri="{FF2B5EF4-FFF2-40B4-BE49-F238E27FC236}">
                <a16:creationId xmlns:a16="http://schemas.microsoft.com/office/drawing/2014/main" id="{D07EB49F-D5A2-9568-EA4A-FC645D86F56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362FED1-F5EA-8F1F-4B4C-F986C0188FB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FD5FD6-1362-A941-8843-75CF763AA348}"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DA0986C-A0FB-924A-985D-B9A01053B8A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49155" name="Content Placeholder 2">
            <a:extLst>
              <a:ext uri="{FF2B5EF4-FFF2-40B4-BE49-F238E27FC236}">
                <a16:creationId xmlns:a16="http://schemas.microsoft.com/office/drawing/2014/main" id="{522C8297-B6D4-A6D9-7604-2B5422B24EBE}"/>
              </a:ext>
            </a:extLst>
          </p:cNvPr>
          <p:cNvSpPr>
            <a:spLocks noGrp="1"/>
          </p:cNvSpPr>
          <p:nvPr>
            <p:ph idx="1"/>
          </p:nvPr>
        </p:nvSpPr>
        <p:spPr/>
        <p:txBody>
          <a:bodyPr/>
          <a:lstStyle/>
          <a:p>
            <a:r xmlns:a="http://schemas.openxmlformats.org/drawingml/2006/main">
              <a:rPr lang="zh-CN" altLang="zh-CN">
                <a:ea typeface="宋体" panose="02010600030101010101" pitchFamily="2" charset="-122"/>
              </a:rPr>
              <a:t>宏定义可能包含两个特殊运算符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编译器无法识别这两个运算符；相反，它们是在预处理期间执行的。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#运算符</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宏参数转换为字符串文字；它只能出现在参数化宏的替换列表中。</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执行的操作</a:t>
            </a:r>
            <a:r xmlns:a="http://schemas.openxmlformats.org/drawingml/2006/main">
              <a:rPr lang="zh-CN" altLang="zh-CN">
                <a:ea typeface="宋体" panose="02010600030101010101" pitchFamily="2" charset="-122"/>
              </a:rPr>
              <a:t>称为“字符串化”。</a:t>
            </a:r>
          </a:p>
        </p:txBody>
      </p:sp>
      <p:sp>
        <p:nvSpPr>
          <p:cNvPr id="4" name="Footer Placeholder 3">
            <a:extLst>
              <a:ext uri="{FF2B5EF4-FFF2-40B4-BE49-F238E27FC236}">
                <a16:creationId xmlns:a16="http://schemas.microsoft.com/office/drawing/2014/main" id="{4911E0E8-4EB1-8FB1-0870-57E97799A26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2CE2545-1097-C5BE-7521-EA533425CD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8A7855-4341-7E4D-84F0-65AFB6FBEDAC}"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ED1BE15-FB65-49F5-50E7-ACE17EBA697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50179" name="Content Placeholder 2">
            <a:extLst>
              <a:ext uri="{FF2B5EF4-FFF2-40B4-BE49-F238E27FC236}">
                <a16:creationId xmlns:a16="http://schemas.microsoft.com/office/drawing/2014/main" id="{B58480E4-EE32-A0A2-81B6-264064F20A0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有很多用途</a:t>
            </a:r>
            <a:r xmlns:a="http://schemas.openxmlformats.org/drawingml/2006/main">
              <a:rPr lang="zh-CN" altLang="zh-CN">
                <a:ea typeface="宋体" panose="02010600030101010101" pitchFamily="2" charset="-122"/>
              </a:rPr>
              <a:t>；让我们只考虑一个。</a:t>
            </a:r>
          </a:p>
          <a:p>
            <a:r xmlns:a="http://schemas.openxmlformats.org/drawingml/2006/main">
              <a:rPr lang="zh-CN" altLang="zh-CN">
                <a:ea typeface="宋体" panose="02010600030101010101" pitchFamily="2" charset="-122"/>
              </a:rPr>
              <a:t>假设我们决定在调试期间使用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PRINT_INT</a:t>
            </a:r>
            <a:r xmlns:a="http://schemas.openxmlformats.org/drawingml/2006/main">
              <a:rPr lang="zh-CN" altLang="zh-CN">
                <a:ea typeface="宋体" panose="02010600030101010101" pitchFamily="2" charset="-122"/>
              </a:rPr>
              <a:t>宏作为打印整数变量和表达式值的便捷方式。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PRINT_INT</a:t>
            </a:r>
            <a:r xmlns:a="http://schemas.openxmlformats.org/drawingml/2006/main">
              <a:rPr lang="zh-CN" altLang="zh-CN">
                <a:ea typeface="宋体" panose="02010600030101010101" pitchFamily="2" charset="-122"/>
              </a:rPr>
              <a:t>可以标记它打印的每个值</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6215198F-5374-5A04-3E92-ECAD1D2DAA8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735B6B1-7E78-F452-B5E2-3726E7FE34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1395AC-2F03-254A-ABA4-81EC2266AECB}"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4625601-A6C9-DDBE-E6D8-C355329EC58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51203" name="Content Placeholder 2">
            <a:extLst>
              <a:ext uri="{FF2B5EF4-FFF2-40B4-BE49-F238E27FC236}">
                <a16:creationId xmlns:a16="http://schemas.microsoft.com/office/drawing/2014/main" id="{81FF0D4F-2280-2086-C0E3-261D8DC4C741}"/>
              </a:ext>
            </a:extLst>
          </p:cNvPr>
          <p:cNvSpPr>
            <a:spLocks noGrp="1"/>
          </p:cNvSpPr>
          <p:nvPr>
            <p:ph idx="1"/>
          </p:nvPr>
        </p:nvSpPr>
        <p:spPr>
          <a:xfrm>
            <a:off x="685800" y="1524000"/>
            <a:ext cx="7924800" cy="4800600"/>
          </a:xfrm>
        </p:spPr>
        <p:txBody>
          <a:bodyPr/>
          <a:lstStyle/>
          <a:p>
            <a:r xmlns:a="http://schemas.openxmlformats.org/drawingml/2006/main">
              <a:rPr lang="zh-CN" altLang="zh-CN" sz="2700">
                <a:ea typeface="宋体" panose="02010600030101010101" pitchFamily="2" charset="-122"/>
              </a:rPr>
              <a:t>我们的新版本</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PRINT_INT </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PRINT_INT(n)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打印（#n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n)</a:t>
            </a:r>
          </a:p>
          <a:p>
            <a:r xmlns:a="http://schemas.openxmlformats.org/drawingml/2006/main">
              <a:rPr lang="zh-CN" altLang="zh-CN" sz="2700">
                <a:ea typeface="宋体" panose="02010600030101010101" pitchFamily="2" charset="-122"/>
              </a:rPr>
              <a:t>调用</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PRINT_INT(i/j);</a:t>
            </a:r>
          </a:p>
          <a:p>
            <a:pPr xmlns:a="http://schemas.openxmlformats.org/drawingml/2006/main">
              <a:buFontTx/>
              <a:buNone/>
            </a:pPr>
            <a:r xmlns:a="http://schemas.openxmlformats.org/drawingml/2006/main">
              <a:rPr lang="zh-CN" altLang="zh-CN" sz="2700">
                <a:ea typeface="宋体" panose="02010600030101010101" pitchFamily="2" charset="-122"/>
              </a:rPr>
              <a:t>会变成</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printf("i/j"</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i/j);</a:t>
            </a:r>
          </a:p>
          <a:p>
            <a:r xmlns:a="http://schemas.openxmlformats.org/drawingml/2006/main">
              <a:rPr lang="zh-CN" altLang="zh-CN" sz="2700">
                <a:ea typeface="宋体" panose="02010600030101010101" pitchFamily="2" charset="-122"/>
              </a:rPr>
              <a:t>编译器自动连接相邻的字符串文字，所以这个语句相当于</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printf("i/j</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i/j);</a:t>
            </a:r>
          </a:p>
        </p:txBody>
      </p:sp>
      <p:sp>
        <p:nvSpPr>
          <p:cNvPr id="4" name="Footer Placeholder 3">
            <a:extLst>
              <a:ext uri="{FF2B5EF4-FFF2-40B4-BE49-F238E27FC236}">
                <a16:creationId xmlns:a16="http://schemas.microsoft.com/office/drawing/2014/main" id="{38EE37ED-B69E-E06D-F25E-BD41337669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FDDEF60-2339-ACCC-F37C-5E4928B600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B84929-5A51-854E-B1A8-9894FA7234CE}"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A26C7D3-C2F2-AD0A-3AE3-05A8C384FCA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52227" name="Content Placeholder 2">
            <a:extLst>
              <a:ext uri="{FF2B5EF4-FFF2-40B4-BE49-F238E27FC236}">
                <a16:creationId xmlns:a16="http://schemas.microsoft.com/office/drawing/2014/main" id="{6011FA90-9591-14E8-A6D2-2AEB270326C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##运算符可以</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两个标记“粘贴”在一起以形成一个标记。</a:t>
            </a:r>
          </a:p>
          <a:p>
            <a:r xmlns:a="http://schemas.openxmlformats.org/drawingml/2006/main">
              <a:rPr lang="zh-CN" altLang="zh-CN">
                <a:ea typeface="宋体" panose="02010600030101010101" pitchFamily="2" charset="-122"/>
              </a:rPr>
              <a:t>如果操作数之一是宏参数，则在参数被相应参数替换后进行粘贴。</a:t>
            </a:r>
          </a:p>
        </p:txBody>
      </p:sp>
      <p:sp>
        <p:nvSpPr>
          <p:cNvPr id="4" name="Footer Placeholder 3">
            <a:extLst>
              <a:ext uri="{FF2B5EF4-FFF2-40B4-BE49-F238E27FC236}">
                <a16:creationId xmlns:a16="http://schemas.microsoft.com/office/drawing/2014/main" id="{030F688F-FBE6-D805-6687-8D96B4F39CE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C6CD312-014C-4CCC-A148-95B13A2168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61C197-D2E8-2545-BB81-5779FB4BC845}"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E282F7E-8B3B-84CB-A2DB-17EE76DAFD1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16387" name="Content Placeholder 2">
            <a:extLst>
              <a:ext uri="{FF2B5EF4-FFF2-40B4-BE49-F238E27FC236}">
                <a16:creationId xmlns:a16="http://schemas.microsoft.com/office/drawing/2014/main" id="{F0D219A6-4FEB-1C05-55E4-E3534ED8AC1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告诉预处理器打开特定文件并将其内容“包含”为正在编译的文件的一部分。</a:t>
            </a:r>
          </a:p>
          <a:p>
            <a:r xmlns:a="http://schemas.openxmlformats.org/drawingml/2006/main">
              <a:rPr lang="zh-CN" altLang="zh-CN">
                <a:ea typeface="宋体" panose="02010600030101010101" pitchFamily="2" charset="-122"/>
              </a:rPr>
              <a:t>例如，线</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buFontTx/>
              <a:buNone/>
            </a:pPr>
            <a:r xmlns:a="http://schemas.openxmlformats.org/drawingml/2006/main">
              <a:rPr lang="zh-CN" altLang="zh-CN">
                <a:ea typeface="宋体" panose="02010600030101010101" pitchFamily="2" charset="-122"/>
              </a:rPr>
              <a:t>指示预处理器打开名为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stdio.h的文件</a:t>
            </a:r>
            <a:r xmlns:a="http://schemas.openxmlformats.org/drawingml/2006/main">
              <a:rPr lang="zh-CN" altLang="zh-CN">
                <a:ea typeface="宋体" panose="02010600030101010101" pitchFamily="2" charset="-122"/>
              </a:rPr>
              <a:t>并将其内容带入程序。</a:t>
            </a:r>
          </a:p>
        </p:txBody>
      </p:sp>
      <p:sp>
        <p:nvSpPr>
          <p:cNvPr id="4" name="Footer Placeholder 3">
            <a:extLst>
              <a:ext uri="{FF2B5EF4-FFF2-40B4-BE49-F238E27FC236}">
                <a16:creationId xmlns:a16="http://schemas.microsoft.com/office/drawing/2014/main" id="{9F2E54E5-4821-4A35-2FE0-3D6CA08122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FC9D57-37F7-42B9-6231-BAEC6792EDA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BCBE63-3216-EF44-8874-FB324AB69152}"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82C6F25-93E7-BE56-3E6A-1E1B47CFD6C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53251" name="Content Placeholder 2">
            <a:extLst>
              <a:ext uri="{FF2B5EF4-FFF2-40B4-BE49-F238E27FC236}">
                <a16:creationId xmlns:a16="http://schemas.microsoft.com/office/drawing/2014/main" id="{834920C0-940E-8B7A-E976-EC646615E95C}"/>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运算符的宏：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MK_ID(n) i##n</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MK_ID</a:t>
            </a:r>
            <a:r xmlns:a="http://schemas.openxmlformats.org/drawingml/2006/main">
              <a:rPr lang="zh-CN" altLang="zh-CN">
                <a:ea typeface="宋体" panose="02010600030101010101" pitchFamily="2" charset="-122"/>
              </a:rPr>
              <a:t>三次</a:t>
            </a:r>
            <a:r xmlns:a="http://schemas.openxmlformats.org/drawingml/2006/main">
              <a:rPr lang="zh-CN" altLang="zh-CN">
                <a:ea typeface="宋体" panose="02010600030101010101" pitchFamily="2" charset="-122"/>
              </a:rPr>
              <a:t>的声明：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MK_ID(1), MK_ID(2), MK_ID(3);</a:t>
            </a:r>
          </a:p>
          <a:p>
            <a:r xmlns:a="http://schemas.openxmlformats.org/drawingml/2006/main">
              <a:rPr lang="zh-CN" altLang="zh-CN">
                <a:ea typeface="宋体" panose="02010600030101010101" pitchFamily="2" charset="-122"/>
              </a:rPr>
              <a:t>预处理后的声明：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i1, i2, i3;</a:t>
            </a:r>
          </a:p>
        </p:txBody>
      </p:sp>
      <p:sp>
        <p:nvSpPr>
          <p:cNvPr id="4" name="Footer Placeholder 3">
            <a:extLst>
              <a:ext uri="{FF2B5EF4-FFF2-40B4-BE49-F238E27FC236}">
                <a16:creationId xmlns:a16="http://schemas.microsoft.com/office/drawing/2014/main" id="{F0651C14-37A2-203E-681A-0C76FF85CAF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C23083-23EB-78B5-78C4-0FE190E6F4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4A94E1-8C57-8549-9F46-EE1881C4A23A}"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0818E1F-4C66-CB37-7D8A-1BFAD2B479B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54275" name="Content Placeholder 2">
            <a:extLst>
              <a:ext uri="{FF2B5EF4-FFF2-40B4-BE49-F238E27FC236}">
                <a16:creationId xmlns:a16="http://schemas.microsoft.com/office/drawing/2014/main" id="{295C3AAC-5981-1822-58A8-4A2163C6A78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##运算符</a:t>
            </a:r>
            <a:r xmlns:a="http://schemas.openxmlformats.org/drawingml/2006/main">
              <a:rPr lang="zh-CN" altLang="zh-CN">
                <a:ea typeface="宋体" panose="02010600030101010101" pitchFamily="2" charset="-122"/>
              </a:rPr>
              <a:t>有</a:t>
            </a:r>
            <a:r xmlns:a="http://schemas.openxmlformats.org/drawingml/2006/main">
              <a:rPr lang="zh-CN" altLang="zh-CN">
                <a:ea typeface="宋体" panose="02010600030101010101" pitchFamily="2" charset="-122"/>
              </a:rPr>
              <a:t>多种用途。</a:t>
            </a:r>
          </a:p>
          <a:p>
            <a:r xmlns:a="http://schemas.openxmlformats.org/drawingml/2006/main">
              <a:rPr lang="zh-CN" altLang="zh-CN">
                <a:ea typeface="宋体" panose="02010600030101010101" pitchFamily="2" charset="-122"/>
              </a:rPr>
              <a:t>考虑定义一个</a:t>
            </a:r>
            <a:r xmlns:a="http://schemas.openxmlformats.org/drawingml/2006/main">
              <a:rPr lang="zh-CN" altLang="zh-CN">
                <a:ea typeface="宋体" panose="02010600030101010101" pitchFamily="2" charset="-122"/>
              </a:rPr>
              <a:t>行为类似于</a:t>
            </a:r>
            <a:r xmlns:a="http://schemas.openxmlformats.org/drawingml/2006/main">
              <a:rPr lang="zh-CN" altLang="zh-CN">
                <a:ea typeface="宋体" panose="02010600030101010101" pitchFamily="2" charset="-122"/>
              </a:rPr>
              <a:t>前面描述的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MAX宏的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max函数的问题。</a:t>
            </a:r>
          </a:p>
          <a:p>
            <a:r xmlns:a="http://schemas.openxmlformats.org/drawingml/2006/main">
              <a:rPr lang="zh-CN" altLang="zh-CN">
                <a:ea typeface="宋体" panose="02010600030101010101" pitchFamily="2" charset="-122"/>
              </a:rPr>
              <a:t>单个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max</a:t>
            </a:r>
            <a:r xmlns:a="http://schemas.openxmlformats.org/drawingml/2006/main">
              <a:rPr lang="zh-CN" altLang="zh-CN">
                <a:ea typeface="宋体" panose="02010600030101010101" pitchFamily="2" charset="-122"/>
              </a:rPr>
              <a:t>函数通常是不够的，因为它只适用于一种类型的参数。</a:t>
            </a:r>
          </a:p>
          <a:p>
            <a:r xmlns:a="http://schemas.openxmlformats.org/drawingml/2006/main">
              <a:rPr lang="zh-CN" altLang="zh-CN">
                <a:ea typeface="宋体" panose="02010600030101010101" pitchFamily="2" charset="-122"/>
              </a:rPr>
              <a:t>相反，我们可以编写一个扩展为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max</a:t>
            </a:r>
            <a:r xmlns:a="http://schemas.openxmlformats.org/drawingml/2006/main">
              <a:rPr lang="zh-CN" altLang="zh-CN">
                <a:ea typeface="宋体" panose="02010600030101010101" pitchFamily="2" charset="-122"/>
              </a:rPr>
              <a:t>函数定义的宏。</a:t>
            </a:r>
          </a:p>
          <a:p>
            <a:r xmlns:a="http://schemas.openxmlformats.org/drawingml/2006/main">
              <a:rPr lang="zh-CN" altLang="zh-CN">
                <a:ea typeface="宋体" panose="02010600030101010101" pitchFamily="2" charset="-122"/>
              </a:rPr>
              <a:t>宏的参数将指定参数的类型和返回值。</a:t>
            </a: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1BE0429-E2BE-228E-DA9A-059BFC5561F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1B11C69-4C3C-041F-41E5-6F5191AF642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E511C8-FF03-9A47-A3A8-8C05A30E1EC9}"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5ADF830B-FABE-6DCE-AC87-B5374E81C23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a:t>
            </a:r>
          </a:p>
        </p:txBody>
      </p:sp>
      <p:sp>
        <p:nvSpPr>
          <p:cNvPr id="55299" name="Content Placeholder 2">
            <a:extLst>
              <a:ext uri="{FF2B5EF4-FFF2-40B4-BE49-F238E27FC236}">
                <a16:creationId xmlns:a16="http://schemas.microsoft.com/office/drawing/2014/main" id="{A6536F4C-AE5E-0E52-F0B2-493AC782EE37}"/>
              </a:ext>
            </a:extLst>
          </p:cNvPr>
          <p:cNvSpPr>
            <a:spLocks noGrp="1"/>
          </p:cNvSpPr>
          <p:nvPr>
            <p:ph idx="1"/>
          </p:nvPr>
        </p:nvSpPr>
        <p:spPr>
          <a:xfrm>
            <a:off x="685800" y="1524000"/>
            <a:ext cx="8001000" cy="4800600"/>
          </a:xfrm>
        </p:spPr>
        <p:txBody>
          <a:bodyPr/>
          <a:lstStyle/>
          <a:p>
            <a:r xmlns:a="http://schemas.openxmlformats.org/drawingml/2006/main">
              <a:rPr lang="zh-CN" altLang="zh-CN" sz="2400">
                <a:ea typeface="宋体" panose="02010600030101010101" pitchFamily="2" charset="-122"/>
              </a:rPr>
              <a:t>只有一个障碍：如果我们使用宏创建多个名为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max</a:t>
            </a:r>
            <a:r xmlns:a="http://schemas.openxmlformats.org/drawingml/2006/main">
              <a:rPr lang="zh-CN" altLang="zh-CN" sz="2400">
                <a:ea typeface="宋体" panose="02010600030101010101" pitchFamily="2" charset="-122"/>
              </a:rPr>
              <a:t>的函数，程序将无法编译。</a:t>
            </a:r>
          </a:p>
          <a:p>
            <a:r xmlns:a="http://schemas.openxmlformats.org/drawingml/2006/main">
              <a:rPr lang="zh-CN" altLang="zh-CN" sz="2400">
                <a:ea typeface="宋体" panose="02010600030101010101" pitchFamily="2" charset="-122"/>
              </a:rPr>
              <a:t>为了解决这个问题，我们将使用</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a:ea typeface="宋体" panose="02010600030101010101" pitchFamily="2" charset="-122"/>
              </a:rPr>
              <a:t>运算符为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max的每个版本创建一个不同的名称</a:t>
            </a:r>
            <a:r xmlns:a="http://schemas.openxmlformats.org/drawingml/2006/main">
              <a:rPr lang="zh-CN" altLang="zh-CN" sz="2400">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GENERIC_MAX（类型）\</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类型类型##_max（类型 x，类型 y）\</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x &gt; y ? x : 是的；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400">
                <a:ea typeface="宋体" panose="02010600030101010101" pitchFamily="2" charset="-122"/>
              </a:rPr>
              <a:t>调用此宏：</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GENERIC_MAX（浮点数）</a:t>
            </a:r>
          </a:p>
          <a:p>
            <a:r xmlns:a="http://schemas.openxmlformats.org/drawingml/2006/main">
              <a:rPr lang="zh-CN" altLang="zh-CN" sz="2400">
                <a:ea typeface="宋体" panose="02010600030101010101" pitchFamily="2" charset="-122"/>
              </a:rPr>
              <a:t>结果函数定义：</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漂浮</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float_max（浮动</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漂浮</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y)</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是的</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DC0709D-5E78-3528-5A9D-4474D456ED9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8FD7FEB-49C6-3813-0280-0FE95C537C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E268E9-7FA6-9E42-82F4-8849E653DDBF}"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33B681B-25A5-894F-8312-13139CA3C99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宏的一般属性</a:t>
            </a:r>
          </a:p>
        </p:txBody>
      </p:sp>
      <p:sp>
        <p:nvSpPr>
          <p:cNvPr id="56323" name="Content Placeholder 2">
            <a:extLst>
              <a:ext uri="{FF2B5EF4-FFF2-40B4-BE49-F238E27FC236}">
                <a16:creationId xmlns:a16="http://schemas.microsoft.com/office/drawing/2014/main" id="{B5C62773-C246-25C0-82D3-CF6C0C1393D4}"/>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有几条规则适用于简单宏和参数化宏。</a:t>
            </a:r>
          </a:p>
          <a:p>
            <a:r xmlns:a="http://schemas.openxmlformats.org/drawingml/2006/main">
              <a:rPr lang="zh-CN" altLang="zh-CN" sz="2600" b="1" i="1">
                <a:ea typeface="宋体" panose="02010600030101010101" pitchFamily="2" charset="-122"/>
              </a:rPr>
              <a:t>宏的替换列表可能包含对其他宏的调用。</a:t>
            </a:r>
          </a:p>
          <a:p>
            <a:pPr xmlns:a="http://schemas.openxmlformats.org/drawingml/2006/main">
              <a:buFontTx/>
              <a:buNone/>
            </a:pPr>
            <a:r xmlns:a="http://schemas.openxmlformats.org/drawingml/2006/main">
              <a:rPr lang="zh-CN" altLang="zh-CN" sz="2600">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#define PI 3.14159</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#define TWO_PI (2*PI)</a:t>
            </a:r>
          </a:p>
          <a:p>
            <a:pPr xmlns:a="http://schemas.openxmlformats.org/drawingml/2006/main">
              <a:buFontTx/>
              <a:buNone/>
            </a:pPr>
            <a:r xmlns:a="http://schemas.openxmlformats.org/drawingml/2006/main">
              <a:rPr lang="zh-CN" altLang="zh-CN" sz="2600">
                <a:ea typeface="宋体" panose="02010600030101010101" pitchFamily="2" charset="-122"/>
              </a:rPr>
              <a:t>当它稍后在程序中遇到</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TWO_PI</a:t>
            </a:r>
            <a:r xmlns:a="http://schemas.openxmlformats.org/drawingml/2006/main">
              <a:rPr lang="zh-CN" altLang="zh-CN" sz="2600">
                <a:ea typeface="宋体" panose="02010600030101010101" pitchFamily="2" charset="-122"/>
              </a:rPr>
              <a:t>时，预处理器将其替换为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(2*PI) </a:t>
            </a:r>
            <a:r xmlns:a="http://schemas.openxmlformats.org/drawingml/2006/main">
              <a:rPr lang="zh-CN" altLang="zh-CN" sz="2600">
                <a:ea typeface="宋体" panose="02010600030101010101" pitchFamily="2" charset="-122"/>
              </a:rPr>
              <a:t>。</a:t>
            </a:r>
          </a:p>
          <a:p>
            <a:pPr xmlns:a="http://schemas.openxmlformats.org/drawingml/2006/main">
              <a:buFontTx/>
              <a:buNone/>
            </a:pPr>
            <a:r xmlns:a="http://schemas.openxmlformats.org/drawingml/2006/main">
              <a:rPr lang="zh-CN" altLang="zh-CN" sz="2600">
                <a:ea typeface="宋体" panose="02010600030101010101" pitchFamily="2" charset="-122"/>
              </a:rPr>
              <a:t>然后预处理器</a:t>
            </a:r>
            <a:r xmlns:a="http://schemas.openxmlformats.org/drawingml/2006/main">
              <a:rPr lang="zh-CN" altLang="zh-CN" sz="2600" b="1" i="1">
                <a:ea typeface="宋体" panose="02010600030101010101" pitchFamily="2" charset="-122"/>
              </a:rPr>
              <a:t>重新扫描</a:t>
            </a:r>
            <a:r xmlns:a="http://schemas.openxmlformats.org/drawingml/2006/main">
              <a:rPr lang="zh-CN" altLang="zh-CN" sz="2600">
                <a:ea typeface="宋体" panose="02010600030101010101" pitchFamily="2" charset="-122"/>
              </a:rPr>
              <a:t>替换列表以查看它是否包含其他宏的调用。</a:t>
            </a:r>
          </a:p>
        </p:txBody>
      </p:sp>
      <p:sp>
        <p:nvSpPr>
          <p:cNvPr id="4" name="Footer Placeholder 3">
            <a:extLst>
              <a:ext uri="{FF2B5EF4-FFF2-40B4-BE49-F238E27FC236}">
                <a16:creationId xmlns:a16="http://schemas.microsoft.com/office/drawing/2014/main" id="{3390B7BB-EFE6-79F5-108A-BFBFC4D7001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EFC63C6-E6CF-0CAD-0F21-27B9177EFB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2E2570-CB0F-D040-8FDE-B3ACCE3D2DC0}"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5BCFEBF-9A0C-FE03-2FC4-745A7B9C8BC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宏的一般属性</a:t>
            </a:r>
          </a:p>
        </p:txBody>
      </p:sp>
      <p:sp>
        <p:nvSpPr>
          <p:cNvPr id="57347" name="Content Placeholder 2">
            <a:extLst>
              <a:ext uri="{FF2B5EF4-FFF2-40B4-BE49-F238E27FC236}">
                <a16:creationId xmlns:a16="http://schemas.microsoft.com/office/drawing/2014/main" id="{C6E8C654-1F75-D766-5647-8391DC34E829}"/>
              </a:ext>
            </a:extLst>
          </p:cNvPr>
          <p:cNvSpPr>
            <a:spLocks noGrp="1"/>
          </p:cNvSpPr>
          <p:nvPr>
            <p:ph idx="1"/>
          </p:nvPr>
        </p:nvSpPr>
        <p:spPr/>
        <p:txBody>
          <a:bodyPr/>
          <a:lstStyle/>
          <a:p>
            <a:r xmlns:a="http://schemas.openxmlformats.org/drawingml/2006/main">
              <a:rPr lang="zh-CN" altLang="zh-CN" sz="2600" b="1" i="1">
                <a:ea typeface="宋体" panose="02010600030101010101" pitchFamily="2" charset="-122"/>
              </a:rPr>
              <a:t>预处理器仅替换整个标记。</a:t>
            </a:r>
          </a:p>
          <a:p>
            <a:pPr xmlns:a="http://schemas.openxmlformats.org/drawingml/2006/main">
              <a:buFontTx/>
              <a:buNone/>
            </a:pPr>
            <a:r xmlns:a="http://schemas.openxmlformats.org/drawingml/2006/main">
              <a:rPr lang="zh-CN" altLang="zh-CN" sz="2600">
                <a:ea typeface="宋体" panose="02010600030101010101" pitchFamily="2" charset="-122"/>
              </a:rPr>
              <a:t>嵌入在标识符、字符常量和字符串文字中的宏名称将被忽略。</a:t>
            </a:r>
          </a:p>
          <a:p>
            <a:pPr xmlns:a="http://schemas.openxmlformats.org/drawingml/2006/main">
              <a:buFontTx/>
              <a:buNone/>
            </a:pPr>
            <a:r xmlns:a="http://schemas.openxmlformats.org/drawingml/2006/main">
              <a:rPr lang="zh-CN" altLang="zh-CN" sz="2600">
                <a:ea typeface="宋体" panose="02010600030101010101" pitchFamily="2" charset="-122"/>
              </a:rPr>
              <a:t>例子：</a:t>
            </a:r>
          </a:p>
          <a:p>
            <a:pPr xmlns:a="http://schemas.openxmlformats.org/drawingml/2006/main">
              <a:lnSpc>
                <a:spcPct val="7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#定义尺寸 256</a:t>
            </a:r>
          </a:p>
          <a:p>
            <a:pPr>
              <a:lnSpc>
                <a:spcPct val="70000"/>
              </a:lnSpc>
              <a:spcBef>
                <a:spcPct val="0"/>
              </a:spcBef>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诠释缓冲区大小；</a:t>
            </a:r>
          </a:p>
          <a:p>
            <a:pPr>
              <a:lnSpc>
                <a:spcPct val="70000"/>
              </a:lnSpc>
              <a:spcBef>
                <a:spcPct val="0"/>
              </a:spcBef>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 (BUFFER_SIZE &gt; SIZE)</a:t>
            </a:r>
          </a:p>
          <a:p>
            <a:pPr xmlns:a="http://schemas.openxmlformats.org/drawingml/2006/main">
              <a:lnSpc>
                <a:spcPct val="7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puts("错误：超出尺寸");</a:t>
            </a:r>
          </a:p>
          <a:p>
            <a:pPr xmlns:a="http://schemas.openxmlformats.org/drawingml/2006/main">
              <a:buFontTx/>
              <a:buNone/>
            </a:pPr>
            <a:r xmlns:a="http://schemas.openxmlformats.org/drawingml/2006/main">
              <a:rPr lang="zh-CN" altLang="zh-CN" sz="2600">
                <a:ea typeface="宋体" panose="02010600030101010101" pitchFamily="2" charset="-122"/>
              </a:rPr>
              <a:t>预处理后的外观：</a:t>
            </a:r>
          </a:p>
          <a:p>
            <a:pPr xmlns:a="http://schemas.openxmlformats.org/drawingml/2006/main">
              <a:lnSpc>
                <a:spcPct val="7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诠释缓冲区大小；</a:t>
            </a:r>
          </a:p>
          <a:p>
            <a:pPr>
              <a:lnSpc>
                <a:spcPct val="70000"/>
              </a:lnSpc>
              <a:spcBef>
                <a:spcPct val="0"/>
              </a:spcBef>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 (BUFFER_SIZE &gt; 256)</a:t>
            </a:r>
          </a:p>
          <a:p>
            <a:pPr xmlns:a="http://schemas.openxmlformats.org/drawingml/2006/main">
              <a:lnSpc>
                <a:spcPct val="7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puts("错误：超出尺寸");</a:t>
            </a:r>
          </a:p>
        </p:txBody>
      </p:sp>
      <p:sp>
        <p:nvSpPr>
          <p:cNvPr id="4" name="Footer Placeholder 3">
            <a:extLst>
              <a:ext uri="{FF2B5EF4-FFF2-40B4-BE49-F238E27FC236}">
                <a16:creationId xmlns:a16="http://schemas.microsoft.com/office/drawing/2014/main" id="{3BFF26F8-F40B-40E8-CE5E-4EFAA5F18EB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098A1EA-DB46-D3A4-BC93-DC09CB20DC5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A1E0AC-483B-134B-870E-C754BF22A389}"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E081A421-F167-D6FC-0233-FFA5BFF5C9A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宏的一般属性</a:t>
            </a:r>
          </a:p>
        </p:txBody>
      </p:sp>
      <p:sp>
        <p:nvSpPr>
          <p:cNvPr id="58371" name="Content Placeholder 2">
            <a:extLst>
              <a:ext uri="{FF2B5EF4-FFF2-40B4-BE49-F238E27FC236}">
                <a16:creationId xmlns:a16="http://schemas.microsoft.com/office/drawing/2014/main" id="{F70DFC57-BADE-2B4A-10F4-32F8E74056F6}"/>
              </a:ext>
            </a:extLst>
          </p:cNvPr>
          <p:cNvSpPr>
            <a:spLocks noGrp="1"/>
          </p:cNvSpPr>
          <p:nvPr>
            <p:ph idx="1"/>
          </p:nvPr>
        </p:nvSpPr>
        <p:spPr/>
        <p:txBody>
          <a:bodyPr/>
          <a:lstStyle/>
          <a:p>
            <a:r xmlns:a="http://schemas.openxmlformats.org/drawingml/2006/main">
              <a:rPr lang="zh-CN" altLang="zh-CN" sz="2600" b="1" i="1">
                <a:ea typeface="宋体" panose="02010600030101010101" pitchFamily="2" charset="-122"/>
              </a:rPr>
              <a:t>宏定义通常会一直有效，直到它出现在文件的末尾。</a:t>
            </a:r>
          </a:p>
          <a:p>
            <a:pPr xmlns:a="http://schemas.openxmlformats.org/drawingml/2006/main">
              <a:buFontTx/>
              <a:buNone/>
            </a:pPr>
            <a:r xmlns:a="http://schemas.openxmlformats.org/drawingml/2006/main">
              <a:rPr lang="zh-CN" altLang="zh-CN" sz="2600">
                <a:ea typeface="宋体" panose="02010600030101010101" pitchFamily="2" charset="-122"/>
              </a:rPr>
              <a:t>宏不遵守正常的范围规则。</a:t>
            </a:r>
          </a:p>
          <a:p>
            <a:pPr xmlns:a="http://schemas.openxmlformats.org/drawingml/2006/main">
              <a:buFontTx/>
              <a:buNone/>
            </a:pPr>
            <a:r xmlns:a="http://schemas.openxmlformats.org/drawingml/2006/main">
              <a:rPr lang="zh-CN" altLang="zh-CN" sz="2600">
                <a:ea typeface="宋体" panose="02010600030101010101" pitchFamily="2" charset="-122"/>
              </a:rPr>
              <a:t>在函数体内定义的宏不是该函数的本地宏；它保持定义直到文件结束。</a:t>
            </a:r>
          </a:p>
          <a:p>
            <a:r xmlns:a="http://schemas.openxmlformats.org/drawingml/2006/main">
              <a:rPr lang="zh-CN" altLang="zh-CN" sz="2600" b="1" i="1">
                <a:ea typeface="宋体" panose="02010600030101010101" pitchFamily="2" charset="-122"/>
              </a:rPr>
              <a:t>除非新定义与旧定义相同，否则宏不得定义两次。</a:t>
            </a:r>
          </a:p>
          <a:p>
            <a:pPr xmlns:a="http://schemas.openxmlformats.org/drawingml/2006/main">
              <a:buFontTx/>
              <a:buNone/>
            </a:pPr>
            <a:r xmlns:a="http://schemas.openxmlformats.org/drawingml/2006/main">
              <a:rPr lang="zh-CN" altLang="zh-CN" sz="2600">
                <a:ea typeface="宋体" panose="02010600030101010101" pitchFamily="2" charset="-122"/>
              </a:rPr>
              <a:t>间距的差异是允许的，但宏的替换列表（和参数，如果有的话）中的标记必须相同。</a:t>
            </a:r>
          </a:p>
        </p:txBody>
      </p:sp>
      <p:sp>
        <p:nvSpPr>
          <p:cNvPr id="4" name="Footer Placeholder 3">
            <a:extLst>
              <a:ext uri="{FF2B5EF4-FFF2-40B4-BE49-F238E27FC236}">
                <a16:creationId xmlns:a16="http://schemas.microsoft.com/office/drawing/2014/main" id="{21451EE9-C20F-D078-FFDE-A3CCF8CDA1E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BE23FF9-F99D-5238-877A-69B22F0C0F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1B49-8981-E049-9026-A99A795B5978}"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42AA076-70AF-2295-BB42-05F4C76493A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宏的一般属性</a:t>
            </a:r>
          </a:p>
        </p:txBody>
      </p:sp>
      <p:sp>
        <p:nvSpPr>
          <p:cNvPr id="59395" name="Content Placeholder 2">
            <a:extLst>
              <a:ext uri="{FF2B5EF4-FFF2-40B4-BE49-F238E27FC236}">
                <a16:creationId xmlns:a16="http://schemas.microsoft.com/office/drawing/2014/main" id="{879346F8-B6B0-FE24-36C5-47876B3B55DF}"/>
              </a:ext>
            </a:extLst>
          </p:cNvPr>
          <p:cNvSpPr>
            <a:spLocks noGrp="1"/>
          </p:cNvSpPr>
          <p:nvPr>
            <p:ph idx="1"/>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#undef</a:t>
            </a:r>
            <a:r xmlns:a="http://schemas.openxmlformats.org/drawingml/2006/main">
              <a:rPr lang="zh-CN" altLang="zh-CN" b="1" i="1">
                <a:ea typeface="宋体" panose="02010600030101010101" pitchFamily="2" charset="-122"/>
              </a:rPr>
              <a:t>指令</a:t>
            </a:r>
            <a:r xmlns:a="http://schemas.openxmlformats.org/drawingml/2006/main">
              <a:rPr lang="zh-CN" altLang="zh-CN" b="1" i="1">
                <a:ea typeface="宋体" panose="02010600030101010101" pitchFamily="2" charset="-122"/>
              </a:rPr>
              <a:t>可能“未定义”宏。</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#undef指令</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形式为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#undef</a:t>
            </a:r>
            <a:r xmlns:a="http://schemas.openxmlformats.org/drawingml/2006/main">
              <a:rPr lang="zh-CN" altLang="zh-CN" sz="2400" i="1">
                <a:ea typeface="宋体" panose="02010600030101010101" pitchFamily="2" charset="-122"/>
              </a:rPr>
              <a:t>标识符</a:t>
            </a:r>
          </a:p>
          <a:p>
            <a:pPr xmlns:a="http://schemas.openxmlformats.org/drawingml/2006/main">
              <a:buFontTx/>
              <a:buNone/>
            </a:pPr>
            <a:r xmlns:a="http://schemas.openxmlformats.org/drawingml/2006/main">
              <a:rPr lang="zh-CN" altLang="zh-CN">
                <a:ea typeface="宋体" panose="02010600030101010101" pitchFamily="2" charset="-122"/>
              </a:rPr>
              <a:t>其中</a:t>
            </a:r>
            <a:r xmlns:a="http://schemas.openxmlformats.org/drawingml/2006/main">
              <a:rPr lang="zh-CN" altLang="zh-CN" i="1">
                <a:ea typeface="宋体" panose="02010600030101010101" pitchFamily="2" charset="-122"/>
              </a:rPr>
              <a:t>标识符</a:t>
            </a:r>
            <a:r xmlns:a="http://schemas.openxmlformats.org/drawingml/2006/main">
              <a:rPr lang="zh-CN" altLang="zh-CN">
                <a:ea typeface="宋体" panose="02010600030101010101" pitchFamily="2" charset="-122"/>
              </a:rPr>
              <a:t>是宏名称。</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#undef的</a:t>
            </a:r>
            <a:r xmlns:a="http://schemas.openxmlformats.org/drawingml/2006/main">
              <a:rPr lang="zh-CN" altLang="zh-CN">
                <a:ea typeface="宋体" panose="02010600030101010101" pitchFamily="2" charset="-122"/>
              </a:rPr>
              <a:t>一种用途</a:t>
            </a:r>
            <a:r xmlns:a="http://schemas.openxmlformats.org/drawingml/2006/main">
              <a:rPr lang="zh-CN" altLang="zh-CN">
                <a:ea typeface="宋体" panose="02010600030101010101" pitchFamily="2" charset="-122"/>
              </a:rPr>
              <a:t>是删除宏的现有定义，以便为其赋予新定义。</a:t>
            </a:r>
          </a:p>
        </p:txBody>
      </p:sp>
      <p:sp>
        <p:nvSpPr>
          <p:cNvPr id="4" name="Footer Placeholder 3">
            <a:extLst>
              <a:ext uri="{FF2B5EF4-FFF2-40B4-BE49-F238E27FC236}">
                <a16:creationId xmlns:a16="http://schemas.microsoft.com/office/drawing/2014/main" id="{E1E82F07-E5D0-0AE5-AC9E-8C4ABE8BB53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9B2001D-2565-A67F-CCD1-A6CE8279DFA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835993-67E6-1240-9DBD-E52A4C638234}"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7DFC7900-AB28-18E5-0CF6-02AC8743761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宏定义中的括号</a:t>
            </a:r>
          </a:p>
        </p:txBody>
      </p:sp>
      <p:sp>
        <p:nvSpPr>
          <p:cNvPr id="60419" name="Content Placeholder 2">
            <a:extLst>
              <a:ext uri="{FF2B5EF4-FFF2-40B4-BE49-F238E27FC236}">
                <a16:creationId xmlns:a16="http://schemas.microsoft.com/office/drawing/2014/main" id="{6B8C6021-088D-7E91-408E-FE65C768B802}"/>
              </a:ext>
            </a:extLst>
          </p:cNvPr>
          <p:cNvSpPr>
            <a:spLocks noGrp="1"/>
          </p:cNvSpPr>
          <p:nvPr>
            <p:ph idx="1"/>
          </p:nvPr>
        </p:nvSpPr>
        <p:spPr/>
        <p:txBody>
          <a:bodyPr/>
          <a:lstStyle/>
          <a:p>
            <a:r xmlns:a="http://schemas.openxmlformats.org/drawingml/2006/main">
              <a:rPr lang="zh-CN" altLang="zh-CN" sz="2500">
                <a:ea typeface="宋体" panose="02010600030101010101" pitchFamily="2" charset="-122"/>
              </a:rPr>
              <a:t>宏定义中的替换列表通常需要括号以避免意外结果。</a:t>
            </a:r>
          </a:p>
          <a:p>
            <a:r xmlns:a="http://schemas.openxmlformats.org/drawingml/2006/main">
              <a:rPr lang="zh-CN" altLang="zh-CN" sz="2500">
                <a:ea typeface="宋体" panose="02010600030101010101" pitchFamily="2" charset="-122"/>
              </a:rPr>
              <a:t>如果宏的替换列表包含运算符，请始终将替换列表括在括号中：</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TWO_PI (2*3.14159)</a:t>
            </a:r>
          </a:p>
          <a:p>
            <a:r xmlns:a="http://schemas.openxmlformats.org/drawingml/2006/main">
              <a:rPr lang="zh-CN" altLang="zh-CN" sz="2500">
                <a:ea typeface="宋体" panose="02010600030101010101" pitchFamily="2" charset="-122"/>
              </a:rPr>
              <a:t>此外，每次出现在替换列表中时，在每个参数周围加上括号：</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SCALE(x) ((x)*10)</a:t>
            </a:r>
          </a:p>
          <a:p>
            <a:r xmlns:a="http://schemas.openxmlformats.org/drawingml/2006/main">
              <a:rPr lang="zh-CN" altLang="zh-CN" sz="2500">
                <a:ea typeface="宋体" panose="02010600030101010101" pitchFamily="2" charset="-122"/>
              </a:rPr>
              <a:t>如果没有括号，我们不能保证编译器会将替换列表和参数视为整个表达式。</a:t>
            </a:r>
          </a:p>
        </p:txBody>
      </p:sp>
      <p:sp>
        <p:nvSpPr>
          <p:cNvPr id="4" name="Footer Placeholder 3">
            <a:extLst>
              <a:ext uri="{FF2B5EF4-FFF2-40B4-BE49-F238E27FC236}">
                <a16:creationId xmlns:a16="http://schemas.microsoft.com/office/drawing/2014/main" id="{E51A8024-F0AE-DF90-C0A5-9D3DF9420C8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DF0ECD1-6B34-0D04-4E5E-7440F18DE1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D3FAC9-C246-F748-B213-9C0BF39F5B6E}"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80BB3CFD-F59A-2B50-4972-C04A98535A3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宏定义中的括号</a:t>
            </a:r>
          </a:p>
        </p:txBody>
      </p:sp>
      <p:sp>
        <p:nvSpPr>
          <p:cNvPr id="61443" name="Content Placeholder 2">
            <a:extLst>
              <a:ext uri="{FF2B5EF4-FFF2-40B4-BE49-F238E27FC236}">
                <a16:creationId xmlns:a16="http://schemas.microsoft.com/office/drawing/2014/main" id="{4641E338-A20F-9E8C-9349-58DA609F3F49}"/>
              </a:ext>
            </a:extLst>
          </p:cNvPr>
          <p:cNvSpPr>
            <a:spLocks noGrp="1"/>
          </p:cNvSpPr>
          <p:nvPr>
            <p:ph idx="1"/>
          </p:nvPr>
        </p:nvSpPr>
        <p:spPr>
          <a:xfrm>
            <a:off x="685800" y="1524000"/>
            <a:ext cx="7848600" cy="4800600"/>
          </a:xfrm>
        </p:spPr>
        <p:txBody>
          <a:bodyPr/>
          <a:lstStyle/>
          <a:p>
            <a:r xmlns:a="http://schemas.openxmlformats.org/drawingml/2006/main">
              <a:rPr lang="zh-CN" altLang="zh-CN" sz="2500">
                <a:ea typeface="宋体" panose="02010600030101010101" pitchFamily="2" charset="-122"/>
              </a:rPr>
              <a:t>一个说明需要在宏的替换列表周围放置括号的示例：</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TWO_PI 2*3.14159</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需要</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括号</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大约</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替代品</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500">
                <a:ea typeface="宋体" panose="02010600030101010101" pitchFamily="2" charset="-122"/>
              </a:rPr>
              <a:t>在预处理过程中，语句</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转换因子 = 360/TWO_PI；</a:t>
            </a:r>
          </a:p>
          <a:p>
            <a:pPr xmlns:a="http://schemas.openxmlformats.org/drawingml/2006/main">
              <a:buFontTx/>
              <a:buNone/>
            </a:pPr>
            <a:r xmlns:a="http://schemas.openxmlformats.org/drawingml/2006/main">
              <a:rPr lang="zh-CN" altLang="zh-CN" sz="2500">
                <a:ea typeface="宋体" panose="02010600030101010101" pitchFamily="2" charset="-122"/>
              </a:rPr>
              <a:t>变成</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转换因子 = 360/2*3.14159；</a:t>
            </a:r>
          </a:p>
          <a:p>
            <a:pPr xmlns:a="http://schemas.openxmlformats.org/drawingml/2006/main">
              <a:buFontTx/>
              <a:buNone/>
            </a:pPr>
            <a:r xmlns:a="http://schemas.openxmlformats.org/drawingml/2006/main">
              <a:rPr lang="zh-CN" altLang="zh-CN" sz="2500">
                <a:ea typeface="宋体" panose="02010600030101010101" pitchFamily="2" charset="-122"/>
              </a:rPr>
              <a:t>除法将在乘法之前执行。</a:t>
            </a:r>
          </a:p>
        </p:txBody>
      </p:sp>
      <p:sp>
        <p:nvSpPr>
          <p:cNvPr id="4" name="Footer Placeholder 3">
            <a:extLst>
              <a:ext uri="{FF2B5EF4-FFF2-40B4-BE49-F238E27FC236}">
                <a16:creationId xmlns:a16="http://schemas.microsoft.com/office/drawing/2014/main" id="{9B6EB2F0-0B16-9544-0336-F1F623A3F7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1A0A6F8-1335-793C-457F-BB6197E4D1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520AF9-CF98-7E49-B142-3A94168C3245}"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EC29157-0766-4588-09F0-5C5671DA90C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宏定义中的括号</a:t>
            </a:r>
          </a:p>
        </p:txBody>
      </p:sp>
      <p:sp>
        <p:nvSpPr>
          <p:cNvPr id="62467" name="Content Placeholder 2">
            <a:extLst>
              <a:ext uri="{FF2B5EF4-FFF2-40B4-BE49-F238E27FC236}">
                <a16:creationId xmlns:a16="http://schemas.microsoft.com/office/drawing/2014/main" id="{65AB1921-0F71-6639-0ECD-11771F60E3C5}"/>
              </a:ext>
            </a:extLst>
          </p:cNvPr>
          <p:cNvSpPr>
            <a:spLocks noGrp="1"/>
          </p:cNvSpPr>
          <p:nvPr>
            <p:ph idx="1"/>
          </p:nvPr>
        </p:nvSpPr>
        <p:spPr/>
        <p:txBody>
          <a:bodyPr/>
          <a:lstStyle/>
          <a:p>
            <a:r xmlns:a="http://schemas.openxmlformats.org/drawingml/2006/main">
              <a:rPr lang="zh-CN" altLang="zh-CN" sz="2500">
                <a:ea typeface="宋体" panose="02010600030101010101" pitchFamily="2" charset="-122"/>
              </a:rPr>
              <a:t>宏的替换列表中每次出现的参数也需要括号：</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SCALE(x) (x*10)</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需要在 x 周围加上括号 */</a:t>
            </a:r>
          </a:p>
          <a:p>
            <a:r xmlns:a="http://schemas.openxmlformats.org/drawingml/2006/main">
              <a:rPr lang="zh-CN" altLang="zh-CN" sz="2500">
                <a:ea typeface="宋体" panose="02010600030101010101" pitchFamily="2" charset="-122"/>
              </a:rPr>
              <a:t>在预处理过程中，语句</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j = 尺度(i+1);</a:t>
            </a:r>
          </a:p>
          <a:p>
            <a:pPr xmlns:a="http://schemas.openxmlformats.org/drawingml/2006/main">
              <a:buFontTx/>
              <a:buNone/>
            </a:pPr>
            <a:r xmlns:a="http://schemas.openxmlformats.org/drawingml/2006/main">
              <a:rPr lang="zh-CN" altLang="zh-CN" sz="2500">
                <a:ea typeface="宋体" panose="02010600030101010101" pitchFamily="2" charset="-122"/>
              </a:rPr>
              <a:t>变成</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j = (i+1*10);</a:t>
            </a:r>
          </a:p>
          <a:p>
            <a:pPr xmlns:a="http://schemas.openxmlformats.org/drawingml/2006/main">
              <a:buFontTx/>
              <a:buNone/>
            </a:pPr>
            <a:r xmlns:a="http://schemas.openxmlformats.org/drawingml/2006/main">
              <a:rPr lang="zh-CN" altLang="zh-CN" sz="2500">
                <a:ea typeface="宋体" panose="02010600030101010101" pitchFamily="2" charset="-122"/>
              </a:rPr>
              <a:t>该语句等价于</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j = i+10;</a:t>
            </a:r>
          </a:p>
        </p:txBody>
      </p:sp>
      <p:sp>
        <p:nvSpPr>
          <p:cNvPr id="4" name="Footer Placeholder 3">
            <a:extLst>
              <a:ext uri="{FF2B5EF4-FFF2-40B4-BE49-F238E27FC236}">
                <a16:creationId xmlns:a16="http://schemas.microsoft.com/office/drawing/2014/main" id="{4A68E479-1DFF-17D4-1727-BB0997291A5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C2D6E64-A565-6437-5248-1C5D6527482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03DC8A-E502-0F40-9AFF-3369AFC262F2}"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AE63A74-6674-FAEB-B0CC-E3A39B00AAE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17411" name="Content Placeholder 2">
            <a:extLst>
              <a:ext uri="{FF2B5EF4-FFF2-40B4-BE49-F238E27FC236}">
                <a16:creationId xmlns:a16="http://schemas.microsoft.com/office/drawing/2014/main" id="{A83FDCA5-BFA6-7DEF-8DB5-65A451FD3742}"/>
              </a:ext>
            </a:extLst>
          </p:cNvPr>
          <p:cNvSpPr>
            <a:spLocks noGrp="1"/>
          </p:cNvSpPr>
          <p:nvPr>
            <p:ph idx="1"/>
          </p:nvPr>
        </p:nvSpPr>
        <p:spPr/>
        <p:txBody>
          <a:bodyPr/>
          <a:lstStyle/>
          <a:p>
            <a:r xmlns:a="http://schemas.openxmlformats.org/drawingml/2006/main">
              <a:rPr lang="zh-CN" altLang="zh-CN">
                <a:ea typeface="宋体" panose="02010600030101010101" pitchFamily="2" charset="-122"/>
              </a:rPr>
              <a:t>预处理器在编译过程中的作用：</a:t>
            </a:r>
          </a:p>
        </p:txBody>
      </p:sp>
      <p:sp>
        <p:nvSpPr>
          <p:cNvPr id="4" name="Footer Placeholder 3">
            <a:extLst>
              <a:ext uri="{FF2B5EF4-FFF2-40B4-BE49-F238E27FC236}">
                <a16:creationId xmlns:a16="http://schemas.microsoft.com/office/drawing/2014/main" id="{435DDF05-D40B-E9AC-0BA6-137D8ACA99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745AB2-6DEF-9B62-589F-089DD45B79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20451E-9A71-CD4B-818D-CF3754F166E3}" type="slidenum">
              <a:rPr lang="en-US" altLang="zh-CN" sz="1200">
                <a:latin typeface="Arial" panose="020B0604020202020204" pitchFamily="34" charset="0"/>
              </a:rPr>
              <a:pPr/>
              <a:t>5</a:t>
            </a:fld>
            <a:endParaRPr lang="en-US" altLang="zh-CN" sz="1800"/>
          </a:p>
        </p:txBody>
      </p:sp>
      <p:pic>
        <p:nvPicPr>
          <p:cNvPr id="17414" name="Picture 2">
            <a:extLst>
              <a:ext uri="{FF2B5EF4-FFF2-40B4-BE49-F238E27FC236}">
                <a16:creationId xmlns:a16="http://schemas.microsoft.com/office/drawing/2014/main" id="{BB1F9F13-53C8-A6DB-2792-DB8171F13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362200"/>
            <a:ext cx="24860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D97D61EF-B01E-1A8B-A9C7-8C76D048661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创建更长的宏</a:t>
            </a:r>
          </a:p>
        </p:txBody>
      </p:sp>
      <p:sp>
        <p:nvSpPr>
          <p:cNvPr id="63491" name="Content Placeholder 2">
            <a:extLst>
              <a:ext uri="{FF2B5EF4-FFF2-40B4-BE49-F238E27FC236}">
                <a16:creationId xmlns:a16="http://schemas.microsoft.com/office/drawing/2014/main" id="{92CDFBC3-1258-22C5-110D-12C80C32625E}"/>
              </a:ext>
            </a:extLst>
          </p:cNvPr>
          <p:cNvSpPr>
            <a:spLocks noGrp="1"/>
          </p:cNvSpPr>
          <p:nvPr>
            <p:ph idx="1"/>
          </p:nvPr>
        </p:nvSpPr>
        <p:spPr>
          <a:xfrm>
            <a:off x="685800" y="1524000"/>
            <a:ext cx="8001000" cy="4800600"/>
          </a:xfrm>
        </p:spPr>
        <p:txBody>
          <a:bodyPr/>
          <a:lstStyle/>
          <a:p>
            <a:r xmlns:a="http://schemas.openxmlformats.org/drawingml/2006/main">
              <a:rPr lang="zh-CN" altLang="zh-CN">
                <a:ea typeface="宋体" panose="02010600030101010101" pitchFamily="2" charset="-122"/>
              </a:rPr>
              <a:t>逗号运算符可用于创建更复杂的宏，它允许我们将替换列表设为一系列表达式。</a:t>
            </a:r>
          </a:p>
          <a:p>
            <a:r xmlns:a="http://schemas.openxmlformats.org/drawingml/2006/main">
              <a:rPr lang="zh-CN" altLang="zh-CN">
                <a:ea typeface="宋体" panose="02010600030101010101" pitchFamily="2" charset="-122"/>
              </a:rPr>
              <a:t>读取字符串然后打印它的宏：</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回声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（获取，</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看跌期权）</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puts的</a:t>
            </a:r>
            <a:r xmlns:a="http://schemas.openxmlformats.org/drawingml/2006/main">
              <a:rPr lang="zh-CN" altLang="zh-CN">
                <a:ea typeface="宋体" panose="02010600030101010101" pitchFamily="2" charset="-122"/>
              </a:rPr>
              <a:t>调用</a:t>
            </a:r>
            <a:r xmlns:a="http://schemas.openxmlformats.org/drawingml/2006/main">
              <a:rPr lang="zh-CN" altLang="zh-CN">
                <a:ea typeface="宋体" panose="02010600030101010101" pitchFamily="2" charset="-122"/>
              </a:rPr>
              <a:t>是表达式，因此使用逗号运算符组合它们是完全合法的。</a:t>
            </a:r>
          </a:p>
          <a:p>
            <a:r xmlns:a="http://schemas.openxmlformats.org/drawingml/2006/main">
              <a:rPr lang="zh-CN" altLang="zh-CN">
                <a:ea typeface="宋体" panose="02010600030101010101" pitchFamily="2" charset="-122"/>
              </a:rPr>
              <a:t>我们可以像调用函数一样调用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回声（str）；</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变成</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（获取（str），</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放（str））；</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07ECA84-B25B-0C1F-8422-FEB2628A5CE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4C434A4-F20C-3CEE-36CF-AF77459E096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D8868B-BF70-6549-B4F8-7F0B9E2AED5B}"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42EAEE8-8F24-C6AA-2A8B-D7DFAE730AE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创建更长的宏</a:t>
            </a:r>
          </a:p>
        </p:txBody>
      </p:sp>
      <p:sp>
        <p:nvSpPr>
          <p:cNvPr id="64515" name="Content Placeholder 2">
            <a:extLst>
              <a:ext uri="{FF2B5EF4-FFF2-40B4-BE49-F238E27FC236}">
                <a16:creationId xmlns:a16="http://schemas.microsoft.com/office/drawing/2014/main" id="{314546E2-DC2F-5BE5-7743-7B428DDFABF4}"/>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使用大括号的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a:t>
            </a:r>
            <a:r xmlns:a="http://schemas.openxmlformats.org/drawingml/2006/main">
              <a:rPr lang="zh-CN" altLang="zh-CN">
                <a:ea typeface="宋体" panose="02010600030101010101" pitchFamily="2" charset="-122"/>
              </a:rPr>
              <a:t>的另一种定义：</a:t>
            </a:r>
          </a:p>
          <a:p>
            <a:pPr xmlns:a="http://schemas.openxmlformats.org/drawingml/2006/main">
              <a:lnSpc>
                <a:spcPct val="70000"/>
              </a:lnSpc>
              <a:spcBef>
                <a:spcPts val="11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ECHO(s) { 获取(s);看跌期权； }</a:t>
            </a:r>
          </a:p>
          <a:p>
            <a:r xmlns:a="http://schemas.openxmlformats.org/drawingml/2006/main">
              <a:rPr lang="zh-CN" altLang="zh-CN">
                <a:ea typeface="宋体" panose="02010600030101010101" pitchFamily="2" charset="-122"/>
              </a:rPr>
              <a:t>假设我们</a:t>
            </a:r>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语句中使用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 ：</a:t>
            </a:r>
          </a:p>
          <a:p>
            <a:pPr xmlns:a="http://schemas.openxmlformats.org/drawingml/2006/main">
              <a:lnSpc>
                <a:spcPct val="70000"/>
              </a:lnSpc>
              <a:spcBef>
                <a:spcPts val="11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如果（回声标志）</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回声（str）；</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获取（str）；</a:t>
            </a:r>
          </a:p>
          <a:p>
            <a:r xmlns:a="http://schemas.openxmlformats.org/drawingml/2006/main">
              <a:rPr lang="zh-CN" altLang="zh-CN">
                <a:ea typeface="宋体" panose="02010600030101010101" pitchFamily="2" charset="-122"/>
              </a:rPr>
              <a:t>替换</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a:t>
            </a:r>
            <a:r xmlns:a="http://schemas.openxmlformats.org/drawingml/2006/main">
              <a:rPr lang="zh-CN" altLang="zh-CN">
                <a:ea typeface="宋体" panose="02010600030101010101" pitchFamily="2" charset="-122"/>
              </a:rPr>
              <a:t>会得到以下结果：</a:t>
            </a:r>
          </a:p>
          <a:p>
            <a:pPr xmlns:a="http://schemas.openxmlformats.org/drawingml/2006/main">
              <a:lnSpc>
                <a:spcPct val="70000"/>
              </a:lnSpc>
              <a:spcBef>
                <a:spcPts val="11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如果（回声标志）</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获取（str）；放（str）； };</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获取（str）；</a:t>
            </a:r>
          </a:p>
        </p:txBody>
      </p:sp>
      <p:sp>
        <p:nvSpPr>
          <p:cNvPr id="4" name="Footer Placeholder 3">
            <a:extLst>
              <a:ext uri="{FF2B5EF4-FFF2-40B4-BE49-F238E27FC236}">
                <a16:creationId xmlns:a16="http://schemas.microsoft.com/office/drawing/2014/main" id="{42FCCF39-D89D-11F9-4570-AB67FEC6233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213B621-1D90-B057-438E-0EDCA94521D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9AE8A3-4F20-A64C-B8DB-C6F77D9A01F5}"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2B5378D9-453A-4E37-D206-75739FEBF29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创建更长的宏</a:t>
            </a:r>
          </a:p>
        </p:txBody>
      </p:sp>
      <p:sp>
        <p:nvSpPr>
          <p:cNvPr id="65539" name="Content Placeholder 2">
            <a:extLst>
              <a:ext uri="{FF2B5EF4-FFF2-40B4-BE49-F238E27FC236}">
                <a16:creationId xmlns:a16="http://schemas.microsoft.com/office/drawing/2014/main" id="{8C4F2B60-1EEF-0442-55FD-89F80C8504F5}"/>
              </a:ext>
            </a:extLst>
          </p:cNvPr>
          <p:cNvSpPr>
            <a:spLocks noGrp="1"/>
          </p:cNvSpPr>
          <p:nvPr>
            <p:ph idx="1"/>
          </p:nvPr>
        </p:nvSpPr>
        <p:spPr/>
        <p:txBody>
          <a:bodyPr/>
          <a:lstStyle/>
          <a:p>
            <a:r xmlns:a="http://schemas.openxmlformats.org/drawingml/2006/main">
              <a:rPr lang="zh-CN" altLang="zh-CN">
                <a:ea typeface="宋体" panose="02010600030101010101" pitchFamily="2" charset="-122"/>
              </a:rPr>
              <a:t>编译器将前两行视为完整的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语句：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如果（回声标志）</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获取（str）；放（str）； }</a:t>
            </a:r>
          </a:p>
          <a:p>
            <a:r xmlns:a="http://schemas.openxmlformats.org/drawingml/2006/main">
              <a:rPr lang="zh-CN" altLang="zh-CN">
                <a:ea typeface="宋体" panose="02010600030101010101" pitchFamily="2" charset="-122"/>
              </a:rPr>
              <a:t>它将后面的分号视为空语句并为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else</a:t>
            </a:r>
            <a:r xmlns:a="http://schemas.openxmlformats.org/drawingml/2006/main">
              <a:rPr lang="zh-CN" altLang="zh-CN">
                <a:ea typeface="宋体" panose="02010600030101010101" pitchFamily="2" charset="-122"/>
              </a:rPr>
              <a:t>子句生成错误消息，因为它不属于任何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我们可以通过记住不要在每次调用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ECHO后加上分号来解决这个问题</a:t>
            </a:r>
            <a:r xmlns:a="http://schemas.openxmlformats.org/drawingml/2006/main">
              <a:rPr lang="zh-CN" altLang="zh-CN">
                <a:ea typeface="宋体" panose="02010600030101010101" pitchFamily="2" charset="-122"/>
              </a:rPr>
              <a:t>，但是这样程序就会看起来很奇怪。</a:t>
            </a:r>
          </a:p>
        </p:txBody>
      </p:sp>
      <p:sp>
        <p:nvSpPr>
          <p:cNvPr id="4" name="Footer Placeholder 3">
            <a:extLst>
              <a:ext uri="{FF2B5EF4-FFF2-40B4-BE49-F238E27FC236}">
                <a16:creationId xmlns:a16="http://schemas.microsoft.com/office/drawing/2014/main" id="{8E9341C9-FF4A-A72D-B82E-1D2425676E5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2CF5619-2E0F-9B7D-C375-5A91A65F0B6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9FEA0A-D39B-034B-BEC4-9CE627B990A9}"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ECC41042-A4F9-ABCC-0E1D-9ABD807D282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创建更长的宏</a:t>
            </a:r>
          </a:p>
        </p:txBody>
      </p:sp>
      <p:sp>
        <p:nvSpPr>
          <p:cNvPr id="66563" name="Content Placeholder 2">
            <a:extLst>
              <a:ext uri="{FF2B5EF4-FFF2-40B4-BE49-F238E27FC236}">
                <a16:creationId xmlns:a16="http://schemas.microsoft.com/office/drawing/2014/main" id="{F2B703EE-1EF8-E6F4-1130-044C9EAF83FC}"/>
              </a:ext>
            </a:extLst>
          </p:cNvPr>
          <p:cNvSpPr>
            <a:spLocks noGrp="1"/>
          </p:cNvSpPr>
          <p:nvPr>
            <p:ph idx="1"/>
          </p:nvPr>
        </p:nvSpPr>
        <p:spPr/>
        <p:txBody>
          <a:bodyPr/>
          <a:lstStyle/>
          <a:p>
            <a:r xmlns:a="http://schemas.openxmlformats.org/drawingml/2006/main">
              <a:rPr lang="zh-CN" altLang="zh-CN">
                <a:ea typeface="宋体" panose="02010600030101010101" pitchFamily="2" charset="-122"/>
              </a:rPr>
              <a:t>逗号运算符解决了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ECHO的这个问题</a:t>
            </a:r>
            <a:r xmlns:a="http://schemas.openxmlformats.org/drawingml/2006/main">
              <a:rPr lang="zh-CN" altLang="zh-CN">
                <a:ea typeface="宋体" panose="02010600030101010101" pitchFamily="2" charset="-122"/>
              </a:rPr>
              <a:t>，但不是所有的宏。</a:t>
            </a:r>
          </a:p>
          <a:p>
            <a:r xmlns:a="http://schemas.openxmlformats.org/drawingml/2006/main">
              <a:rPr lang="zh-CN" altLang="zh-CN">
                <a:ea typeface="宋体" panose="02010600030101010101" pitchFamily="2" charset="-122"/>
              </a:rPr>
              <a:t>如果一个宏需要包含一系列</a:t>
            </a:r>
            <a:r xmlns:a="http://schemas.openxmlformats.org/drawingml/2006/main">
              <a:rPr lang="zh-CN" altLang="zh-CN" i="1">
                <a:ea typeface="宋体" panose="02010600030101010101" pitchFamily="2" charset="-122"/>
              </a:rPr>
              <a:t>语句，</a:t>
            </a:r>
            <a:r xmlns:a="http://schemas.openxmlformats.org/drawingml/2006/main">
              <a:rPr lang="zh-CN" altLang="zh-CN">
                <a:ea typeface="宋体" panose="02010600030101010101" pitchFamily="2" charset="-122"/>
              </a:rPr>
              <a:t>而不仅仅是一系列</a:t>
            </a:r>
            <a:r xmlns:a="http://schemas.openxmlformats.org/drawingml/2006/main">
              <a:rPr lang="zh-CN" altLang="zh-CN" i="1">
                <a:ea typeface="宋体" panose="02010600030101010101" pitchFamily="2" charset="-122"/>
              </a:rPr>
              <a:t>表达式，</a:t>
            </a:r>
            <a:r xmlns:a="http://schemas.openxmlformats.org/drawingml/2006/main">
              <a:rPr lang="zh-CN" altLang="zh-CN">
                <a:ea typeface="宋体" panose="02010600030101010101" pitchFamily="2" charset="-122"/>
              </a:rPr>
              <a:t>那么逗号运算符就没有帮助。</a:t>
            </a:r>
          </a:p>
          <a:p>
            <a:r xmlns:a="http://schemas.openxmlformats.org/drawingml/2006/main">
              <a:rPr lang="zh-CN" altLang="zh-CN">
                <a:ea typeface="宋体" panose="02010600030101010101" pitchFamily="2" charset="-122"/>
              </a:rPr>
              <a:t>解决方案是将语句包装在条件为 false 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a:t>
            </a:r>
            <a:r xmlns:a="http://schemas.openxmlformats.org/drawingml/2006/main">
              <a:rPr lang="zh-CN" altLang="zh-CN">
                <a:ea typeface="宋体" panose="02010600030101010101" pitchFamily="2" charset="-122"/>
              </a:rPr>
              <a:t>循环中：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做 { ... } 而 (0)</a:t>
            </a:r>
          </a:p>
          <a:p>
            <a:r xmlns:a="http://schemas.openxmlformats.org/drawingml/2006/main">
              <a:rPr lang="zh-CN" altLang="zh-CN">
                <a:ea typeface="宋体" panose="02010600030101010101" pitchFamily="2" charset="-122"/>
              </a:rPr>
              <a:t>请注意，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a:t>
            </a:r>
            <a:r xmlns:a="http://schemas.openxmlformats.org/drawingml/2006/main">
              <a:rPr lang="zh-CN" altLang="zh-CN">
                <a:ea typeface="宋体" panose="02010600030101010101" pitchFamily="2" charset="-122"/>
              </a:rPr>
              <a:t>语句末尾需要一个分号。</a:t>
            </a:r>
          </a:p>
        </p:txBody>
      </p:sp>
      <p:sp>
        <p:nvSpPr>
          <p:cNvPr id="4" name="Footer Placeholder 3">
            <a:extLst>
              <a:ext uri="{FF2B5EF4-FFF2-40B4-BE49-F238E27FC236}">
                <a16:creationId xmlns:a16="http://schemas.microsoft.com/office/drawing/2014/main" id="{EB0CC70D-CA33-B6A0-9D20-719D76BB2A2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F82562-7C13-FFF0-A7E6-30EE9F968F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4E3DAA-7A52-C74D-9B47-953B61707597}"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AB003B5-CB6A-0C05-D3E8-F7602CD9E67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创建更长的宏</a:t>
            </a:r>
          </a:p>
        </p:txBody>
      </p:sp>
      <p:sp>
        <p:nvSpPr>
          <p:cNvPr id="67587" name="Content Placeholder 2">
            <a:extLst>
              <a:ext uri="{FF2B5EF4-FFF2-40B4-BE49-F238E27FC236}">
                <a16:creationId xmlns:a16="http://schemas.microsoft.com/office/drawing/2014/main" id="{E4A355F8-C787-D950-87C5-BECA3D067C16}"/>
              </a:ext>
            </a:extLst>
          </p:cNvPr>
          <p:cNvSpPr>
            <a:spLocks noGrp="1"/>
          </p:cNvSpPr>
          <p:nvPr>
            <p:ph idx="1"/>
          </p:nvPr>
        </p:nvSpPr>
        <p:spPr>
          <a:xfrm>
            <a:off x="685800" y="1524000"/>
            <a:ext cx="81534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a:t>
            </a:r>
            <a:r xmlns:a="http://schemas.openxmlformats.org/drawingml/2006/main">
              <a:rPr lang="zh-CN" altLang="zh-CN">
                <a:ea typeface="宋体" panose="02010600030101010101" pitchFamily="2" charset="-122"/>
              </a:rPr>
              <a:t>宏</a:t>
            </a:r>
            <a:r xmlns:a="http://schemas.openxmlformats.org/drawingml/2006/main">
              <a:rPr lang="zh-CN" altLang="zh-CN">
                <a:ea typeface="宋体" panose="02010600030101010101" pitchFamily="2" charset="-122"/>
              </a:rPr>
              <a:t>的修改版本：</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#define ECHO(s)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做 {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获取；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看跌期权；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而 (0)</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ECHO时</a:t>
            </a:r>
            <a:r xmlns:a="http://schemas.openxmlformats.org/drawingml/2006/main">
              <a:rPr lang="zh-CN" altLang="zh-CN">
                <a:ea typeface="宋体" panose="02010600030101010101" pitchFamily="2" charset="-122"/>
              </a:rPr>
              <a:t>，后面必须跟一个分号，完成</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a:t>
            </a:r>
            <a:r xmlns:a="http://schemas.openxmlformats.org/drawingml/2006/main">
              <a:rPr lang="zh-CN" altLang="zh-CN">
                <a:ea typeface="宋体" panose="02010600030101010101" pitchFamily="2" charset="-122"/>
              </a:rPr>
              <a:t>语句：</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回声（str）；</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变成</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做{得到（str）；放（str）； } 而 (0); */</a:t>
            </a:r>
          </a:p>
        </p:txBody>
      </p:sp>
      <p:sp>
        <p:nvSpPr>
          <p:cNvPr id="4" name="Footer Placeholder 3">
            <a:extLst>
              <a:ext uri="{FF2B5EF4-FFF2-40B4-BE49-F238E27FC236}">
                <a16:creationId xmlns:a16="http://schemas.microsoft.com/office/drawing/2014/main" id="{512D0508-7C84-7EB0-AF04-AE71B8B8636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876F102-CD4A-17CB-8169-4306445EC3E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AA6ECF-F456-4245-A04E-DD22F1C6D8D9}"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98DB7ED-B9AE-B70F-9D47-F83116D3548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预定义宏</a:t>
            </a:r>
          </a:p>
        </p:txBody>
      </p:sp>
      <p:sp>
        <p:nvSpPr>
          <p:cNvPr id="68611" name="Content Placeholder 2">
            <a:extLst>
              <a:ext uri="{FF2B5EF4-FFF2-40B4-BE49-F238E27FC236}">
                <a16:creationId xmlns:a16="http://schemas.microsoft.com/office/drawing/2014/main" id="{CDA6A82D-D01F-D1C6-9146-4BEA1E19458E}"/>
              </a:ext>
            </a:extLst>
          </p:cNvPr>
          <p:cNvSpPr>
            <a:spLocks noGrp="1"/>
          </p:cNvSpPr>
          <p:nvPr>
            <p:ph idx="1"/>
          </p:nvPr>
        </p:nvSpPr>
        <p:spPr>
          <a:xfrm>
            <a:off x="685800" y="1524000"/>
            <a:ext cx="8001000" cy="4800600"/>
          </a:xfrm>
        </p:spPr>
        <p:txBody>
          <a:bodyPr/>
          <a:lstStyle/>
          <a:p>
            <a:r xmlns:a="http://schemas.openxmlformats.org/drawingml/2006/main">
              <a:rPr lang="zh-CN" altLang="zh-CN" sz="2400">
                <a:ea typeface="宋体" panose="02010600030101010101" pitchFamily="2" charset="-122"/>
              </a:rPr>
              <a:t>C 有几个预定义的宏，每个宏都表示一个整数常量或字符串字面量。</a:t>
            </a:r>
          </a:p>
          <a:p>
            <a:r xmlns:a="http://schemas.openxmlformats.org/drawingml/2006/main">
              <a:rPr lang="zh-CN" altLang="zh-CN" sz="2400">
                <a:ea typeface="宋体" panose="02010600030101010101" pitchFamily="2" charset="-122"/>
              </a:rPr>
              <a:t>__DATE__</a:t>
            </a:r>
            <a:r xmlns:a="http://schemas.openxmlformats.org/drawingml/2006/main">
              <a:rPr lang="zh-CN" altLang="zh-CN" sz="2400">
                <a:ea typeface="宋体" panose="02010600030101010101" pitchFamily="2" charset="-122"/>
              </a:rPr>
              <a:t>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__TIME__</a:t>
            </a:r>
            <a:r xmlns:a="http://schemas.openxmlformats.org/drawingml/2006/main">
              <a:rPr lang="zh-CN" altLang="zh-CN" sz="2400">
                <a:ea typeface="宋体" panose="02010600030101010101" pitchFamily="2" charset="-122"/>
              </a:rPr>
              <a:t>宏标识程序的编译时间</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400">
                <a:ea typeface="宋体" panose="02010600030101010101" pitchFamily="2" charset="-122"/>
              </a:rPr>
              <a:t>使用</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__DATE__</a:t>
            </a:r>
            <a:r xmlns:a="http://schemas.openxmlformats.org/drawingml/2006/main">
              <a:rPr lang="zh-CN" altLang="zh-CN" sz="2400">
                <a:ea typeface="宋体" panose="02010600030101010101" pitchFamily="2" charset="-122"/>
              </a:rPr>
              <a:t>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__TIME__的示例</a:t>
            </a:r>
            <a:r xmlns:a="http://schemas.openxmlformats.org/drawingml/2006/main">
              <a:rPr lang="zh-CN" altLang="zh-CN" sz="2400">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printf("古怪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视窗</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2010</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古怪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软件，</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公司\n");</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printf("编译完成</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%s\n",</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__日期__，</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__时间__）;</a:t>
            </a:r>
          </a:p>
          <a:p>
            <a:r xmlns:a="http://schemas.openxmlformats.org/drawingml/2006/main">
              <a:rPr lang="zh-CN" altLang="zh-CN" sz="2400">
                <a:ea typeface="宋体" panose="02010600030101010101" pitchFamily="2" charset="-122"/>
              </a:rPr>
              <a:t>这些语句产生的输出：</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古怪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视窗</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2010</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古怪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软件，</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公司</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编译</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十二月</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23</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2010</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22:18:48</a:t>
            </a:r>
          </a:p>
          <a:p>
            <a:r xmlns:a="http://schemas.openxmlformats.org/drawingml/2006/main">
              <a:rPr lang="zh-CN" altLang="zh-CN" sz="2400">
                <a:ea typeface="宋体" panose="02010600030101010101" pitchFamily="2" charset="-122"/>
              </a:rPr>
              <a:t>此信息有助于区分同一程序的不同版本。</a:t>
            </a:r>
          </a:p>
        </p:txBody>
      </p:sp>
      <p:sp>
        <p:nvSpPr>
          <p:cNvPr id="4" name="Footer Placeholder 3">
            <a:extLst>
              <a:ext uri="{FF2B5EF4-FFF2-40B4-BE49-F238E27FC236}">
                <a16:creationId xmlns:a16="http://schemas.microsoft.com/office/drawing/2014/main" id="{BDF0B743-1686-123A-ECD4-BAD179132CB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4D377AD-7211-802C-3BD5-F92AF305B2A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75E49E-7D9E-004E-ADAE-8CD92A957BB8}"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3F391A9C-FDF0-8A02-01DC-E87C6C2C615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预定义宏</a:t>
            </a:r>
          </a:p>
        </p:txBody>
      </p:sp>
      <p:sp>
        <p:nvSpPr>
          <p:cNvPr id="69635" name="Content Placeholder 2">
            <a:extLst>
              <a:ext uri="{FF2B5EF4-FFF2-40B4-BE49-F238E27FC236}">
                <a16:creationId xmlns:a16="http://schemas.microsoft.com/office/drawing/2014/main" id="{EA2CDAE4-0F26-4267-C64A-65F14FAE1EB6}"/>
              </a:ext>
            </a:extLst>
          </p:cNvPr>
          <p:cNvSpPr>
            <a:spLocks noGrp="1"/>
          </p:cNvSpPr>
          <p:nvPr>
            <p:ph idx="1"/>
          </p:nvPr>
        </p:nvSpPr>
        <p:spPr>
          <a:xfrm>
            <a:off x="685800" y="1524000"/>
            <a:ext cx="7924800" cy="4800600"/>
          </a:xfrm>
        </p:spPr>
        <p:txBody>
          <a:bodyPr/>
          <a:lstStyle/>
          <a:p>
            <a:r xmlns:a="http://schemas.openxmlformats.org/drawingml/2006/main">
              <a:rPr lang="zh-CN" altLang="zh-CN" sz="2600">
                <a:ea typeface="宋体" panose="02010600030101010101" pitchFamily="2" charset="-122"/>
              </a:rPr>
              <a:t>我们可以使用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__LINE__</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__FILE__</a:t>
            </a:r>
            <a:r xmlns:a="http://schemas.openxmlformats.org/drawingml/2006/main">
              <a:rPr lang="zh-CN" altLang="zh-CN" sz="2600">
                <a:ea typeface="宋体" panose="02010600030101010101" pitchFamily="2" charset="-122"/>
              </a:rPr>
              <a:t>宏来帮助定位错误。</a:t>
            </a:r>
          </a:p>
          <a:p>
            <a:r xmlns:a="http://schemas.openxmlformats.org/drawingml/2006/main">
              <a:rPr lang="zh-CN" altLang="zh-CN" sz="2600">
                <a:ea typeface="宋体" panose="02010600030101010101" pitchFamily="2" charset="-122"/>
              </a:rPr>
              <a:t>一个可以帮助确定除以零的位置的宏：</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CHECK_ZERO（除数）</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（除数</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0)</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试图</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划分</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经过</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零</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线</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 ***\n",</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__线__，</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__文件__）</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CHECK_ZERO</a:t>
            </a:r>
            <a:r xmlns:a="http://schemas.openxmlformats.org/drawingml/2006/main">
              <a:rPr lang="zh-CN" altLang="zh-CN" sz="2600">
                <a:ea typeface="宋体" panose="02010600030101010101" pitchFamily="2" charset="-122"/>
              </a:rPr>
              <a:t>宏将在除法之前调用</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CHECK_ZERO(j);</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ķ</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一世</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Ĵ;</a:t>
            </a:r>
          </a:p>
          <a:p>
            <a:pPr>
              <a:lnSpc>
                <a:spcPct val="80000"/>
              </a:lnSpc>
              <a:spcBef>
                <a:spcPts val="600"/>
              </a:spcBef>
              <a:buFontTx/>
              <a:buNone/>
            </a:pPr>
            <a:endParaRPr lang="en-US" altLang="zh-CN" sz="19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5D9D2EEC-893C-998A-AABD-07BF46294F8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62F0913-6776-C172-4EDA-54FE0CEEE90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891FA0-EF2B-0C42-8AAE-C70C733F249E}"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7C618A50-217D-F96E-05E2-659B1D86C14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预定义宏</a:t>
            </a:r>
          </a:p>
        </p:txBody>
      </p:sp>
      <p:sp>
        <p:nvSpPr>
          <p:cNvPr id="70659" name="Content Placeholder 2">
            <a:extLst>
              <a:ext uri="{FF2B5EF4-FFF2-40B4-BE49-F238E27FC236}">
                <a16:creationId xmlns:a16="http://schemas.microsoft.com/office/drawing/2014/main" id="{37683A03-F6E7-96D6-3801-4BE62BEAB9CA}"/>
              </a:ext>
            </a:extLst>
          </p:cNvPr>
          <p:cNvSpPr>
            <a:spLocks noGrp="1"/>
          </p:cNvSpPr>
          <p:nvPr>
            <p:ph idx="1"/>
          </p:nvPr>
        </p:nvSpPr>
        <p:spPr>
          <a:xfrm>
            <a:off x="685800" y="1524000"/>
            <a:ext cx="7924800" cy="4800600"/>
          </a:xfrm>
        </p:spPr>
        <p:txBody>
          <a:bodyPr/>
          <a:lstStyle/>
          <a:p>
            <a:r xmlns:a="http://schemas.openxmlformats.org/drawingml/2006/main">
              <a:rPr lang="zh-CN" altLang="zh-CN" sz="2600">
                <a:ea typeface="宋体" panose="02010600030101010101" pitchFamily="2" charset="-122"/>
              </a:rPr>
              <a:t>如果</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sz="2600">
                <a:ea typeface="宋体" panose="02010600030101010101" pitchFamily="2" charset="-122"/>
              </a:rPr>
              <a:t>恰好为零，将打印以下形式的消息：</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试图</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划分</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经过</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零</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线</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9</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像这样的错误检测宏非常有用。</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assert</a:t>
            </a:r>
            <a:r xmlns:a="http://schemas.openxmlformats.org/drawingml/2006/main">
              <a:rPr lang="zh-CN" altLang="zh-CN" sz="2600">
                <a:ea typeface="宋体" panose="02010600030101010101" pitchFamily="2" charset="-122"/>
              </a:rPr>
              <a:t>的通用错误检测宏</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剩余的预定义宏名为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__STDC__ </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如果编译器符合 C 标准（C89 或 C99），则此宏存在并且值为 1。</a:t>
            </a:r>
          </a:p>
        </p:txBody>
      </p:sp>
      <p:sp>
        <p:nvSpPr>
          <p:cNvPr id="4" name="Footer Placeholder 3">
            <a:extLst>
              <a:ext uri="{FF2B5EF4-FFF2-40B4-BE49-F238E27FC236}">
                <a16:creationId xmlns:a16="http://schemas.microsoft.com/office/drawing/2014/main" id="{70858562-A6EB-7CBF-0174-95B92F5D571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F9F3321-1B5E-C675-A368-FA1C57CE38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F05B54-499B-754F-9D18-B103927B29F2}"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492BD552-008E-85C0-11FC-798AEA2D41B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中的其他预定义宏</a:t>
            </a:r>
          </a:p>
        </p:txBody>
      </p:sp>
      <p:sp>
        <p:nvSpPr>
          <p:cNvPr id="71683" name="Content Placeholder 2">
            <a:extLst>
              <a:ext uri="{FF2B5EF4-FFF2-40B4-BE49-F238E27FC236}">
                <a16:creationId xmlns:a16="http://schemas.microsoft.com/office/drawing/2014/main" id="{4C665C25-B588-6947-D648-E0EA43BFF5A7}"/>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C99 提供了一些额外的预定义宏。</a:t>
            </a:r>
          </a:p>
          <a:p>
            <a:r xmlns:a="http://schemas.openxmlformats.org/drawingml/2006/main">
              <a:rPr lang="zh-CN" altLang="zh-CN" sz="2400">
                <a:ea typeface="宋体" panose="02010600030101010101" pitchFamily="2" charset="-122"/>
              </a:rPr>
              <a:t>如果编译器是托管实现，则 __STDC__HOSTED__ 宏表示常量</a:t>
            </a:r>
            <a:r xmlns:a="http://schemas.openxmlformats.org/drawingml/2006/main">
              <a:rPr lang="zh-CN" altLang="zh-CN" sz="2400">
                <a:ea typeface="宋体" panose="02010600030101010101" pitchFamily="2" charset="-122"/>
              </a:rPr>
              <a:t>1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a:ea typeface="宋体" panose="02010600030101010101" pitchFamily="2" charset="-122"/>
              </a:rPr>
              <a:t>否则，宏的值为 0。</a:t>
            </a:r>
          </a:p>
          <a:p>
            <a:r xmlns:a="http://schemas.openxmlformats.org/drawingml/2006/main">
              <a:rPr lang="zh-CN" altLang="zh-CN" sz="2400">
                <a:ea typeface="宋体" panose="02010600030101010101" pitchFamily="2" charset="-122"/>
              </a:rPr>
              <a:t>的</a:t>
            </a:r>
            <a:r xmlns:a="http://schemas.openxmlformats.org/drawingml/2006/main">
              <a:rPr lang="zh-CN" altLang="zh-CN" sz="2400" b="1" i="1">
                <a:ea typeface="宋体" panose="02010600030101010101" pitchFamily="2" charset="-122"/>
              </a:rPr>
              <a:t>实现</a:t>
            </a:r>
            <a:r xmlns:a="http://schemas.openxmlformats.org/drawingml/2006/main">
              <a:rPr lang="zh-CN" altLang="zh-CN" sz="2400">
                <a:ea typeface="宋体" panose="02010600030101010101" pitchFamily="2" charset="-122"/>
              </a:rPr>
              <a:t>由编译器和执行 C 程序所需的其他软件组成。</a:t>
            </a:r>
          </a:p>
          <a:p>
            <a:r xmlns:a="http://schemas.openxmlformats.org/drawingml/2006/main">
              <a:rPr lang="zh-CN" altLang="zh-CN" sz="2400" b="1" i="1">
                <a:ea typeface="宋体" panose="02010600030101010101" pitchFamily="2" charset="-122"/>
              </a:rPr>
              <a:t>托管实现</a:t>
            </a:r>
            <a:r xmlns:a="http://schemas.openxmlformats.org/drawingml/2006/main">
              <a:rPr lang="zh-CN" altLang="zh-CN" sz="2400">
                <a:ea typeface="宋体" panose="02010600030101010101" pitchFamily="2" charset="-122"/>
              </a:rPr>
              <a:t>必须接受任何符合 C99 标准的程序</a:t>
            </a:r>
            <a:r xmlns:a="http://schemas.openxmlformats.org/drawingml/2006/main">
              <a:rPr lang="zh-CN" altLang="zh-CN" sz="2400">
                <a:ea typeface="宋体" panose="02010600030101010101" pitchFamily="2" charset="-122"/>
              </a:rPr>
              <a:t>。</a:t>
            </a:r>
          </a:p>
          <a:p>
            <a:r xmlns:a="http://schemas.openxmlformats.org/drawingml/2006/main">
              <a:rPr lang="zh-CN" altLang="zh-CN" sz="2400">
                <a:ea typeface="宋体" panose="02010600030101010101" pitchFamily="2" charset="-122"/>
              </a:rPr>
              <a:t>一个</a:t>
            </a:r>
            <a:r xmlns:a="http://schemas.openxmlformats.org/drawingml/2006/main">
              <a:rPr lang="zh-CN" altLang="zh-CN" sz="2400" b="1" i="1">
                <a:ea typeface="宋体" panose="02010600030101010101" pitchFamily="2" charset="-122"/>
              </a:rPr>
              <a:t>独立的实现</a:t>
            </a:r>
            <a:r xmlns:a="http://schemas.openxmlformats.org/drawingml/2006/main">
              <a:rPr lang="zh-CN" altLang="zh-CN" sz="2400">
                <a:ea typeface="宋体" panose="02010600030101010101" pitchFamily="2" charset="-122"/>
              </a:rPr>
              <a:t>不必编译使用复杂类型或标准头文件的程序，而不是一些最基本的。</a:t>
            </a:r>
          </a:p>
        </p:txBody>
      </p:sp>
      <p:sp>
        <p:nvSpPr>
          <p:cNvPr id="4" name="Footer Placeholder 3">
            <a:extLst>
              <a:ext uri="{FF2B5EF4-FFF2-40B4-BE49-F238E27FC236}">
                <a16:creationId xmlns:a16="http://schemas.microsoft.com/office/drawing/2014/main" id="{94628A58-053F-1E59-025C-19D258555E7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1EAA88F-9DD8-2D1B-FF6C-E8E20A6716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EFD1F7-3F21-4C40-BC6E-6D44C08E7F09}"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975D3681-3D88-E4B9-271D-EE7B5023743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中的其他预定义宏</a:t>
            </a:r>
          </a:p>
        </p:txBody>
      </p:sp>
      <p:sp>
        <p:nvSpPr>
          <p:cNvPr id="72707" name="Content Placeholder 2">
            <a:extLst>
              <a:ext uri="{FF2B5EF4-FFF2-40B4-BE49-F238E27FC236}">
                <a16:creationId xmlns:a16="http://schemas.microsoft.com/office/drawing/2014/main" id="{A24EB7B1-6BCB-7ECC-2322-4B43540A120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__STDC__VERSION__</a:t>
            </a:r>
            <a:r xmlns:a="http://schemas.openxmlformats.org/drawingml/2006/main">
              <a:rPr lang="zh-CN" altLang="zh-CN">
                <a:ea typeface="宋体" panose="02010600030101010101" pitchFamily="2" charset="-122"/>
              </a:rPr>
              <a:t>宏提供了一种检查编译器识别哪个版本的 C 标准的方法</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如果编译器符合 C89 标准，包括修正 1，则值为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199409L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如果编译器符合 C99 标准，则值为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199901L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207BB84B-4C1D-B622-535C-B39E55B0950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0BB1274-22D9-741C-6F68-62BA55C63E5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DB1F9C-7FDB-654E-82BC-2F91AC7537D5}"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D17D31F-B028-F209-C0B4-4B1E27AAC56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18435" name="Content Placeholder 2">
            <a:extLst>
              <a:ext uri="{FF2B5EF4-FFF2-40B4-BE49-F238E27FC236}">
                <a16:creationId xmlns:a16="http://schemas.microsoft.com/office/drawing/2014/main" id="{CCC9CF4B-A2C6-4B75-2FF8-B387B1C8C986}"/>
              </a:ext>
            </a:extLst>
          </p:cNvPr>
          <p:cNvSpPr>
            <a:spLocks noGrp="1"/>
          </p:cNvSpPr>
          <p:nvPr>
            <p:ph idx="1"/>
          </p:nvPr>
        </p:nvSpPr>
        <p:spPr/>
        <p:txBody>
          <a:bodyPr/>
          <a:lstStyle/>
          <a:p>
            <a:r xmlns:a="http://schemas.openxmlformats.org/drawingml/2006/main">
              <a:rPr lang="zh-CN" altLang="zh-CN">
                <a:ea typeface="宋体" panose="02010600030101010101" pitchFamily="2" charset="-122"/>
              </a:rPr>
              <a:t>预处理器的输入是一个 C 程序，可能包含指令。</a:t>
            </a:r>
          </a:p>
          <a:p>
            <a:r xmlns:a="http://schemas.openxmlformats.org/drawingml/2006/main">
              <a:rPr lang="zh-CN" altLang="zh-CN">
                <a:ea typeface="宋体" panose="02010600030101010101" pitchFamily="2" charset="-122"/>
              </a:rPr>
              <a:t>预处理器执行这些指令，在进程中删除它们。</a:t>
            </a:r>
          </a:p>
          <a:p>
            <a:r xmlns:a="http://schemas.openxmlformats.org/drawingml/2006/main">
              <a:rPr lang="zh-CN" altLang="zh-CN">
                <a:ea typeface="宋体" panose="02010600030101010101" pitchFamily="2" charset="-122"/>
              </a:rPr>
              <a:t>预处理器的输出直接进入编译器。</a:t>
            </a:r>
          </a:p>
        </p:txBody>
      </p:sp>
      <p:sp>
        <p:nvSpPr>
          <p:cNvPr id="4" name="Footer Placeholder 3">
            <a:extLst>
              <a:ext uri="{FF2B5EF4-FFF2-40B4-BE49-F238E27FC236}">
                <a16:creationId xmlns:a16="http://schemas.microsoft.com/office/drawing/2014/main" id="{E64B077B-9F90-5440-82FE-A07DF2503E0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0039E9-7851-E206-4654-18531A127E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A37221-1CC5-094A-942B-B8DA249C5170}"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289E4F12-DD6E-9C49-322E-5483080F1AD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中的其他预定义宏</a:t>
            </a:r>
          </a:p>
        </p:txBody>
      </p:sp>
      <p:sp>
        <p:nvSpPr>
          <p:cNvPr id="73731" name="Content Placeholder 2">
            <a:extLst>
              <a:ext uri="{FF2B5EF4-FFF2-40B4-BE49-F238E27FC236}">
                <a16:creationId xmlns:a16="http://schemas.microsoft.com/office/drawing/2014/main" id="{EEB32178-F47D-4255-17EA-5473319CBD51}"/>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编译器将定义最多三个附加宏，但前提是编译器满足某些要求：</a:t>
            </a:r>
          </a:p>
          <a:p>
            <a:pPr xmlns:a="http://schemas.openxmlformats.org/drawingml/2006/main">
              <a:buFontTx/>
              <a:buNone/>
            </a:pPr>
            <a:r xmlns:a="http://schemas.openxmlformats.org/drawingml/2006/main">
              <a:rPr lang="zh-CN" altLang="zh-CN" sz="2300">
                <a:ea typeface="宋体" panose="02010600030101010101" pitchFamily="2" charset="-122"/>
              </a:rPr>
              <a:t>如果编译器根据 IEC 60559 执行浮点运算，则定义了</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__STDC_IEC_559__ （并且值为 1）。</a:t>
            </a:r>
          </a:p>
          <a:p>
            <a:pPr xmlns:a="http://schemas.openxmlformats.org/drawingml/2006/main">
              <a:buFontTx/>
              <a:buNone/>
            </a:pPr>
            <a:r xmlns:a="http://schemas.openxmlformats.org/drawingml/2006/main">
              <a:rPr lang="zh-CN" altLang="zh-CN" sz="2300">
                <a:ea typeface="宋体" panose="02010600030101010101" pitchFamily="2" charset="-122"/>
              </a:rPr>
              <a:t>如果编译器根据 IEC 60559 执行复数运算，则定义了</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__STDC_IEC_559_COMPLEX__ （并且值为 1）。</a:t>
            </a:r>
          </a:p>
          <a:p>
            <a:pPr xmlns:a="http://schemas.openxmlformats.org/drawingml/2006/main">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__STDC_ISO_10646__</a:t>
            </a:r>
            <a:r xmlns:a="http://schemas.openxmlformats.org/drawingml/2006/main">
              <a:rPr lang="zh-CN" altLang="zh-CN" sz="2300">
                <a:ea typeface="宋体" panose="02010600030101010101" pitchFamily="2" charset="-122"/>
              </a:rPr>
              <a:t>定义为</a:t>
            </a:r>
            <a:r xmlns:a="http://schemas.openxmlformats.org/drawingml/2006/main">
              <a:rPr lang="zh-CN" altLang="zh-CN" sz="2300" i="1">
                <a:ea typeface="宋体" panose="02010600030101010101" pitchFamily="2" charset="-122"/>
              </a:rPr>
              <a:t>yyyymm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L </a:t>
            </a:r>
            <a:r xmlns:a="http://schemas.openxmlformats.org/drawingml/2006/main">
              <a:rPr lang="zh-CN" altLang="zh-CN" sz="2300">
                <a:ea typeface="宋体" panose="02010600030101010101" pitchFamily="2" charset="-122"/>
              </a:rPr>
              <a:t>，如果宽字符由 ISO/IEC 10646 中的代码表示（修订为指定年份和月份）。</a:t>
            </a:r>
          </a:p>
        </p:txBody>
      </p:sp>
      <p:sp>
        <p:nvSpPr>
          <p:cNvPr id="4" name="Footer Placeholder 3">
            <a:extLst>
              <a:ext uri="{FF2B5EF4-FFF2-40B4-BE49-F238E27FC236}">
                <a16:creationId xmlns:a16="http://schemas.microsoft.com/office/drawing/2014/main" id="{E241C019-917B-FD23-067D-EB042177CF9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B17392A-AC3F-4DFB-8B53-F742E65509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7C22D6-3D8B-A041-9137-405614F23F82}"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74407F9-D0FB-1FDC-C9F5-15C9F93EF32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空宏参数 (C99)</a:t>
            </a:r>
          </a:p>
        </p:txBody>
      </p:sp>
      <p:sp>
        <p:nvSpPr>
          <p:cNvPr id="74755" name="Content Placeholder 2">
            <a:extLst>
              <a:ext uri="{FF2B5EF4-FFF2-40B4-BE49-F238E27FC236}">
                <a16:creationId xmlns:a16="http://schemas.microsoft.com/office/drawing/2014/main" id="{20D3783A-BCB7-CF25-2DE2-B60EF4E8BBD2}"/>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允许宏调用中的任何或所有参数为空。</a:t>
            </a:r>
          </a:p>
          <a:p>
            <a:r xmlns:a="http://schemas.openxmlformats.org/drawingml/2006/main">
              <a:rPr lang="zh-CN" altLang="zh-CN">
                <a:ea typeface="宋体" panose="02010600030101010101" pitchFamily="2" charset="-122"/>
              </a:rPr>
              <a:t>这样的调用将包含与正常调用相同数量的逗号。</a:t>
            </a:r>
          </a:p>
          <a:p>
            <a:r xmlns:a="http://schemas.openxmlformats.org/drawingml/2006/main">
              <a:rPr lang="zh-CN" altLang="zh-CN">
                <a:ea typeface="宋体" panose="02010600030101010101" pitchFamily="2" charset="-122"/>
              </a:rPr>
              <a:t>无论相应的参数名称出现在替换列表中的何处，它都不会被任何内容替换。</a:t>
            </a:r>
          </a:p>
        </p:txBody>
      </p:sp>
      <p:sp>
        <p:nvSpPr>
          <p:cNvPr id="4" name="Footer Placeholder 3">
            <a:extLst>
              <a:ext uri="{FF2B5EF4-FFF2-40B4-BE49-F238E27FC236}">
                <a16:creationId xmlns:a16="http://schemas.microsoft.com/office/drawing/2014/main" id="{321B7856-24A7-7B2D-3CE7-B18325EF326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848DA73-452B-B7BD-2AF6-19A67A594B7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9D0079-CD52-2549-8D73-4098A4F578B9}"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96377A9A-686D-7AF4-3ACC-337EDF8BFB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空宏参数 (C99)</a:t>
            </a:r>
          </a:p>
        </p:txBody>
      </p:sp>
      <p:sp>
        <p:nvSpPr>
          <p:cNvPr id="75779" name="Content Placeholder 2">
            <a:extLst>
              <a:ext uri="{FF2B5EF4-FFF2-40B4-BE49-F238E27FC236}">
                <a16:creationId xmlns:a16="http://schemas.microsoft.com/office/drawing/2014/main" id="{8DEC2F4E-0EE6-59E4-0BB5-60C06F1A0A93}"/>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ADD(x,y) (x+y)</a:t>
            </a:r>
          </a:p>
          <a:p>
            <a:r xmlns:a="http://schemas.openxmlformats.org/drawingml/2006/main">
              <a:rPr lang="zh-CN" altLang="zh-CN">
                <a:ea typeface="宋体" panose="02010600030101010101" pitchFamily="2" charset="-122"/>
              </a:rPr>
              <a:t>预处理后的语句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 = ADD(j,k);</a:t>
            </a:r>
          </a:p>
          <a:p>
            <a:pPr xmlns:a="http://schemas.openxmlformats.org/drawingml/2006/main">
              <a:buFontTx/>
              <a:buNone/>
            </a:pPr>
            <a:r xmlns:a="http://schemas.openxmlformats.org/drawingml/2006/main">
              <a:rPr lang="zh-CN" altLang="zh-CN">
                <a:ea typeface="宋体" panose="02010600030101010101" pitchFamily="2" charset="-122"/>
              </a:rPr>
              <a:t>变成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我 = (j+k);</a:t>
            </a:r>
          </a:p>
          <a:p>
            <a:pPr xmlns:a="http://schemas.openxmlformats.org/drawingml/2006/main">
              <a:buFontTx/>
              <a:buNone/>
            </a:pPr>
            <a:r xmlns:a="http://schemas.openxmlformats.org/drawingml/2006/main">
              <a:rPr lang="zh-CN" altLang="zh-CN">
                <a:ea typeface="宋体" panose="02010600030101010101" pitchFamily="2" charset="-122"/>
              </a:rPr>
              <a:t>而声明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我=加（，k）；</a:t>
            </a:r>
          </a:p>
          <a:p>
            <a:pPr xmlns:a="http://schemas.openxmlformats.org/drawingml/2006/main">
              <a:buFontTx/>
              <a:buNone/>
            </a:pPr>
            <a:r xmlns:a="http://schemas.openxmlformats.org/drawingml/2006/main">
              <a:rPr lang="zh-CN" altLang="zh-CN">
                <a:ea typeface="宋体" panose="02010600030101010101" pitchFamily="2" charset="-122"/>
              </a:rPr>
              <a:t>变成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我 = (+k);</a:t>
            </a:r>
          </a:p>
        </p:txBody>
      </p:sp>
      <p:sp>
        <p:nvSpPr>
          <p:cNvPr id="4" name="Footer Placeholder 3">
            <a:extLst>
              <a:ext uri="{FF2B5EF4-FFF2-40B4-BE49-F238E27FC236}">
                <a16:creationId xmlns:a16="http://schemas.microsoft.com/office/drawing/2014/main" id="{EAAC5EFB-A728-BDC3-5F23-32AC0BC1196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243B2FC-A0E0-781E-D134-615C2EE11B4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39AA9A-B76C-9448-9F5B-2D460D1B7FE9}"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7F30559D-B30F-8EC1-0435-6CED0AF1D55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空宏参数 (C99)</a:t>
            </a:r>
          </a:p>
        </p:txBody>
      </p:sp>
      <p:sp>
        <p:nvSpPr>
          <p:cNvPr id="76803" name="Content Placeholder 2">
            <a:extLst>
              <a:ext uri="{FF2B5EF4-FFF2-40B4-BE49-F238E27FC236}">
                <a16:creationId xmlns:a16="http://schemas.microsoft.com/office/drawing/2014/main" id="{73A2880C-21F7-D920-B317-3770E818CD64}"/>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当空参数是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运算符的操作数时，适用特殊规则。</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#运算符</a:t>
            </a:r>
            <a:r xmlns:a="http://schemas.openxmlformats.org/drawingml/2006/main">
              <a:rPr lang="zh-CN" altLang="zh-CN">
                <a:ea typeface="宋体" panose="02010600030101010101" pitchFamily="2" charset="-122"/>
              </a:rPr>
              <a:t>将空参数“字符串化” </a:t>
            </a:r>
            <a:r xmlns:a="http://schemas.openxmlformats.org/drawingml/2006/main">
              <a:rPr lang="zh-CN" altLang="zh-CN">
                <a:ea typeface="宋体" panose="02010600030101010101" pitchFamily="2" charset="-122"/>
              </a:rPr>
              <a:t>，则结果为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（空字符串）：</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MK_STR(x) #x</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字符空字符串[] = MK_STR();</a:t>
            </a:r>
          </a:p>
          <a:p>
            <a:r xmlns:a="http://schemas.openxmlformats.org/drawingml/2006/main">
              <a:rPr lang="zh-CN" altLang="zh-CN">
                <a:ea typeface="宋体" panose="02010600030101010101" pitchFamily="2" charset="-122"/>
              </a:rPr>
              <a:t>预处理后的声明：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字符空字符串[] = "";</a:t>
            </a:r>
          </a:p>
        </p:txBody>
      </p:sp>
      <p:sp>
        <p:nvSpPr>
          <p:cNvPr id="4" name="Footer Placeholder 3">
            <a:extLst>
              <a:ext uri="{FF2B5EF4-FFF2-40B4-BE49-F238E27FC236}">
                <a16:creationId xmlns:a16="http://schemas.microsoft.com/office/drawing/2014/main" id="{F07A60C8-80B5-48FF-F57A-225E1D399E0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2103248-6C43-F796-C46B-30129E56C35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EC4EF3-16DD-CD4E-BCA3-A549C8328D7D}"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9632EA76-560D-F816-BD90-DA8C8271D9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空宏参数 (C99)</a:t>
            </a:r>
          </a:p>
        </p:txBody>
      </p:sp>
      <p:sp>
        <p:nvSpPr>
          <p:cNvPr id="77827" name="Content Placeholder 2">
            <a:extLst>
              <a:ext uri="{FF2B5EF4-FFF2-40B4-BE49-F238E27FC236}">
                <a16:creationId xmlns:a16="http://schemas.microsoft.com/office/drawing/2014/main" id="{3FD0458C-C4DA-6214-1E23-6B5D780C558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##运算符</a:t>
            </a:r>
            <a:r xmlns:a="http://schemas.openxmlformats.org/drawingml/2006/main">
              <a:rPr lang="zh-CN" altLang="zh-CN">
                <a:ea typeface="宋体" panose="02010600030101010101" pitchFamily="2" charset="-122"/>
              </a:rPr>
              <a:t>的参数之一</a:t>
            </a:r>
            <a:r xmlns:a="http://schemas.openxmlformats.org/drawingml/2006/main">
              <a:rPr lang="zh-CN" altLang="zh-CN">
                <a:ea typeface="宋体" panose="02010600030101010101" pitchFamily="2" charset="-122"/>
              </a:rPr>
              <a:t>为空，则将其替换为不可见的“placemarker”标记。</a:t>
            </a:r>
          </a:p>
          <a:p>
            <a:r xmlns:a="http://schemas.openxmlformats.org/drawingml/2006/main">
              <a:rPr lang="zh-CN" altLang="zh-CN">
                <a:ea typeface="宋体" panose="02010600030101010101" pitchFamily="2" charset="-122"/>
              </a:rPr>
              <a:t>将普通标记与地标标记连接会产生原始标记（地标消失）。</a:t>
            </a:r>
          </a:p>
          <a:p>
            <a:r xmlns:a="http://schemas.openxmlformats.org/drawingml/2006/main">
              <a:rPr lang="zh-CN" altLang="zh-CN">
                <a:ea typeface="宋体" panose="02010600030101010101" pitchFamily="2" charset="-122"/>
              </a:rPr>
              <a:t>如果连接两个地标标记，则结果是单个地标。</a:t>
            </a:r>
          </a:p>
          <a:p>
            <a:r xmlns:a="http://schemas.openxmlformats.org/drawingml/2006/main">
              <a:rPr lang="zh-CN" altLang="zh-CN">
                <a:ea typeface="宋体" panose="02010600030101010101" pitchFamily="2" charset="-122"/>
              </a:rPr>
              <a:t>一旦宏扩展完成，地标标记就会从程序中消失。</a:t>
            </a:r>
          </a:p>
        </p:txBody>
      </p:sp>
      <p:sp>
        <p:nvSpPr>
          <p:cNvPr id="4" name="Footer Placeholder 3">
            <a:extLst>
              <a:ext uri="{FF2B5EF4-FFF2-40B4-BE49-F238E27FC236}">
                <a16:creationId xmlns:a16="http://schemas.microsoft.com/office/drawing/2014/main" id="{69385233-B352-875B-BC65-B838B71C190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E8CBC59-2BE6-6424-6C7A-2FAD05A9BF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DCDA4C-DA02-7E4A-B8C6-D38C0C9BA841}"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3D72C25-A9AD-C073-2472-9C0FC29BB8D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空宏参数 (C99)</a:t>
            </a:r>
          </a:p>
        </p:txBody>
      </p:sp>
      <p:sp>
        <p:nvSpPr>
          <p:cNvPr id="78851" name="Content Placeholder 2">
            <a:extLst>
              <a:ext uri="{FF2B5EF4-FFF2-40B4-BE49-F238E27FC236}">
                <a16:creationId xmlns:a16="http://schemas.microsoft.com/office/drawing/2014/main" id="{6979BC29-8B24-0144-2A4D-1DBA16E66EE0}"/>
              </a:ext>
            </a:extLst>
          </p:cNvPr>
          <p:cNvSpPr>
            <a:spLocks noGrp="1"/>
          </p:cNvSpPr>
          <p:nvPr>
            <p:ph idx="1"/>
          </p:nvPr>
        </p:nvSpPr>
        <p:spPr>
          <a:xfrm>
            <a:off x="685800" y="1524000"/>
            <a:ext cx="8001000" cy="4800600"/>
          </a:xfrm>
        </p:spPr>
        <p:txBody>
          <a:bodyPr/>
          <a:lstStyle/>
          <a:p>
            <a:r xmlns:a="http://schemas.openxmlformats.org/drawingml/2006/main">
              <a:rPr lang="zh-CN" altLang="zh-CN" sz="2600">
                <a:ea typeface="宋体" panose="02010600030101010101" pitchFamily="2" charset="-122"/>
              </a:rPr>
              <a:t>例子：</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加入（x，y，z）</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x##y##z</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加入（a，b，c），</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加入（a，b，），</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加入(a,,c),</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加入（，，c）；</a:t>
            </a:r>
          </a:p>
          <a:p>
            <a:r xmlns:a="http://schemas.openxmlformats.org/drawingml/2006/main">
              <a:rPr lang="zh-CN" altLang="zh-CN" sz="2600">
                <a:ea typeface="宋体" panose="02010600030101010101" pitchFamily="2" charset="-122"/>
              </a:rPr>
              <a:t>预处理后的声明：</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美国广播公司，</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ab,</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交流，</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C;</a:t>
            </a:r>
          </a:p>
          <a:p>
            <a:r xmlns:a="http://schemas.openxmlformats.org/drawingml/2006/main">
              <a:rPr lang="zh-CN" altLang="zh-CN" sz="2600">
                <a:ea typeface="宋体" panose="02010600030101010101" pitchFamily="2" charset="-122"/>
              </a:rPr>
              <a:t>缺少的参数被位置标记标记替换，然后在与任何非空参数连接时消失。</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JOIN宏</a:t>
            </a:r>
            <a:r xmlns:a="http://schemas.openxmlformats.org/drawingml/2006/main">
              <a:rPr lang="zh-CN" altLang="zh-CN" sz="2600">
                <a:ea typeface="宋体" panose="02010600030101010101" pitchFamily="2" charset="-122"/>
              </a:rPr>
              <a:t>的所有三个参数</a:t>
            </a:r>
            <a:r xmlns:a="http://schemas.openxmlformats.org/drawingml/2006/main">
              <a:rPr lang="zh-CN" altLang="zh-CN" sz="2600">
                <a:ea typeface="宋体" panose="02010600030101010101" pitchFamily="2" charset="-122"/>
              </a:rPr>
              <a:t>甚至都可能丢失，这将产生一个空结果。</a:t>
            </a:r>
          </a:p>
        </p:txBody>
      </p:sp>
      <p:sp>
        <p:nvSpPr>
          <p:cNvPr id="4" name="Footer Placeholder 3">
            <a:extLst>
              <a:ext uri="{FF2B5EF4-FFF2-40B4-BE49-F238E27FC236}">
                <a16:creationId xmlns:a16="http://schemas.microsoft.com/office/drawing/2014/main" id="{32F84EBD-2482-180E-3EB8-9D3FA9F84AC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888558-AF92-0205-E15B-267F216B382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AFBF69-6D4E-5345-98D9-7D18079854BB}"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912C494B-9176-D9EC-9255-7B2A1E5563D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具有可变数量</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参数的宏 (C99)</a:t>
            </a:r>
          </a:p>
        </p:txBody>
      </p:sp>
      <p:sp>
        <p:nvSpPr>
          <p:cNvPr id="79875" name="Content Placeholder 2">
            <a:extLst>
              <a:ext uri="{FF2B5EF4-FFF2-40B4-BE49-F238E27FC236}">
                <a16:creationId xmlns:a16="http://schemas.microsoft.com/office/drawing/2014/main" id="{8C23A6C7-68DB-E4A7-828D-A24E0F7CA496}"/>
              </a:ext>
            </a:extLst>
          </p:cNvPr>
          <p:cNvSpPr>
            <a:spLocks noGrp="1"/>
          </p:cNvSpPr>
          <p:nvPr>
            <p:ph idx="1"/>
          </p:nvPr>
        </p:nvSpPr>
        <p:spPr>
          <a:xfrm>
            <a:off x="685800" y="1600200"/>
            <a:ext cx="7772400" cy="4724400"/>
          </a:xfrm>
        </p:spPr>
        <p:txBody>
          <a:bodyPr/>
          <a:lstStyle/>
          <a:p>
            <a:r xmlns:a="http://schemas.openxmlformats.org/drawingml/2006/main">
              <a:rPr lang="zh-CN" altLang="zh-CN" sz="2400">
                <a:ea typeface="宋体" panose="02010600030101010101" pitchFamily="2" charset="-122"/>
              </a:rPr>
              <a:t>C99 允许使用无限数量的参数的宏。</a:t>
            </a:r>
          </a:p>
          <a:p>
            <a:r xmlns:a="http://schemas.openxmlformats.org/drawingml/2006/main">
              <a:rPr lang="zh-CN" altLang="zh-CN" sz="2400">
                <a:ea typeface="宋体" panose="02010600030101010101" pitchFamily="2" charset="-122"/>
              </a:rPr>
              <a:t>这种宏可以将其参数传递给接受可变数量参数的函数。</a:t>
            </a:r>
          </a:p>
          <a:p>
            <a:r xmlns:a="http://schemas.openxmlformats.org/drawingml/2006/main">
              <a:rPr lang="zh-CN" altLang="zh-CN" sz="2400">
                <a:ea typeface="宋体" panose="02010600030101010101" pitchFamily="2" charset="-122"/>
              </a:rPr>
              <a:t>例子：</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#define TEST(condition, ...) ((condition)? \</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printf("通过测试: %s\n", #condition): \</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printf(__VA_ARGS__))</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a:ea typeface="宋体" panose="02010600030101010101" pitchFamily="2" charset="-122"/>
              </a:rPr>
              <a:t>标记（</a:t>
            </a:r>
            <a:r xmlns:a="http://schemas.openxmlformats.org/drawingml/2006/main">
              <a:rPr lang="zh-CN" altLang="zh-CN" sz="2400" b="1" i="1">
                <a:ea typeface="宋体" panose="02010600030101010101" pitchFamily="2" charset="-122"/>
              </a:rPr>
              <a:t>省略号）位于参数列表</a:t>
            </a:r>
            <a:r xmlns:a="http://schemas.openxmlformats.org/drawingml/2006/main">
              <a:rPr lang="zh-CN" altLang="zh-CN" sz="2400">
                <a:ea typeface="宋体" panose="02010600030101010101" pitchFamily="2" charset="-122"/>
              </a:rPr>
              <a:t>的</a:t>
            </a:r>
            <a:r xmlns:a="http://schemas.openxmlformats.org/drawingml/2006/main">
              <a:rPr lang="zh-CN" altLang="zh-CN" sz="2400">
                <a:ea typeface="宋体" panose="02010600030101010101" pitchFamily="2" charset="-122"/>
              </a:rPr>
              <a:t>末尾，前面是普通参数（如果有）。</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__VA_ARGS__</a:t>
            </a:r>
            <a:r xmlns:a="http://schemas.openxmlformats.org/drawingml/2006/main">
              <a:rPr lang="zh-CN" altLang="zh-CN" sz="2400">
                <a:ea typeface="宋体" panose="02010600030101010101" pitchFamily="2" charset="-122"/>
              </a:rPr>
              <a:t>是一个特殊的标识符，表示对应于省略号的所有参数。</a:t>
            </a:r>
          </a:p>
        </p:txBody>
      </p:sp>
      <p:sp>
        <p:nvSpPr>
          <p:cNvPr id="4" name="Footer Placeholder 3">
            <a:extLst>
              <a:ext uri="{FF2B5EF4-FFF2-40B4-BE49-F238E27FC236}">
                <a16:creationId xmlns:a16="http://schemas.microsoft.com/office/drawing/2014/main" id="{B5971ED5-465F-05AC-437A-D67BCC7F3DD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140F017-4F3A-0A88-5E29-671DA0FD1C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EB3F1-E5DD-0E4F-9B50-704845EB6955}"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267268FA-51D6-507C-2CC8-A1C5418DE7E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具有可变数量</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参数的宏 (C99)</a:t>
            </a:r>
          </a:p>
        </p:txBody>
      </p:sp>
      <p:sp>
        <p:nvSpPr>
          <p:cNvPr id="80899" name="Content Placeholder 2">
            <a:extLst>
              <a:ext uri="{FF2B5EF4-FFF2-40B4-BE49-F238E27FC236}">
                <a16:creationId xmlns:a16="http://schemas.microsoft.com/office/drawing/2014/main" id="{D3A412F3-8F32-3EE4-43D9-9166906494E2}"/>
              </a:ext>
            </a:extLst>
          </p:cNvPr>
          <p:cNvSpPr>
            <a:spLocks noGrp="1"/>
          </p:cNvSpPr>
          <p:nvPr>
            <p:ph idx="1"/>
          </p:nvPr>
        </p:nvSpPr>
        <p:spPr>
          <a:xfrm>
            <a:off x="685800" y="1600200"/>
            <a:ext cx="8458200" cy="4724400"/>
          </a:xfrm>
        </p:spPr>
        <p:txBody>
          <a:bodyPr/>
          <a:lstStyle/>
          <a:p>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TEST</a:t>
            </a:r>
            <a:r xmlns:a="http://schemas.openxmlformats.org/drawingml/2006/main">
              <a:rPr lang="zh-CN" altLang="zh-CN" sz="2300">
                <a:ea typeface="宋体" panose="02010600030101010101" pitchFamily="2" charset="-122"/>
              </a:rPr>
              <a:t>宏</a:t>
            </a:r>
            <a:r xmlns:a="http://schemas.openxmlformats.org/drawingml/2006/main">
              <a:rPr lang="zh-CN" altLang="zh-CN" sz="2300">
                <a:ea typeface="宋体" panose="02010600030101010101" pitchFamily="2" charset="-122"/>
              </a:rPr>
              <a:t>的示例：</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测试（电压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最大电压，</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超过</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最大电压）；</a:t>
            </a:r>
          </a:p>
          <a:p>
            <a:r xmlns:a="http://schemas.openxmlformats.org/drawingml/2006/main">
              <a:rPr lang="zh-CN" altLang="zh-CN" sz="2300">
                <a:ea typeface="宋体" panose="02010600030101010101" pitchFamily="2" charset="-122"/>
              </a:rPr>
              <a:t>预处理器输出（重新格式化以提高可读性）：</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最大电压）？</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printf("通过</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测试：</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%s\n",</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最大电压“）：</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超过</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最大电压））；</a:t>
            </a:r>
          </a:p>
          <a:p>
            <a:r xmlns:a="http://schemas.openxmlformats.org/drawingml/2006/main">
              <a:rPr lang="zh-CN" altLang="zh-CN" sz="2300">
                <a:ea typeface="宋体" panose="02010600030101010101" pitchFamily="2" charset="-122"/>
              </a:rPr>
              <a:t>程序将显示消息</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通过</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测试：</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最大电压</a:t>
            </a:r>
          </a:p>
          <a:p>
            <a:pPr xmlns:a="http://schemas.openxmlformats.org/drawingml/2006/main">
              <a:buFontTx/>
              <a:buNone/>
            </a:pPr>
            <a:r xmlns:a="http://schemas.openxmlformats.org/drawingml/2006/main">
              <a:rPr lang="zh-CN" altLang="zh-CN" sz="2300">
                <a:ea typeface="宋体" panose="02010600030101010101" pitchFamily="2" charset="-122"/>
              </a:rPr>
              <a:t>如果</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2300">
                <a:ea typeface="宋体" panose="02010600030101010101" pitchFamily="2" charset="-122"/>
              </a:rPr>
              <a:t>不超过</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max_voltage </a:t>
            </a:r>
            <a:r xmlns:a="http://schemas.openxmlformats.org/drawingml/2006/main">
              <a:rPr lang="zh-CN" altLang="zh-CN" sz="2300">
                <a:ea typeface="宋体" panose="02010600030101010101" pitchFamily="2" charset="-122"/>
              </a:rPr>
              <a:t>。</a:t>
            </a:r>
          </a:p>
          <a:p>
            <a:r xmlns:a="http://schemas.openxmlformats.org/drawingml/2006/main">
              <a:rPr lang="zh-CN" altLang="zh-CN" sz="2300">
                <a:ea typeface="宋体" panose="02010600030101010101" pitchFamily="2" charset="-122"/>
              </a:rPr>
              <a:t>否则，它将显示</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2300">
                <a:ea typeface="宋体" panose="02010600030101010101" pitchFamily="2" charset="-122"/>
              </a:rPr>
              <a:t>和</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max_voltage的值</a:t>
            </a:r>
            <a:r xmlns:a="http://schemas.openxmlformats.org/drawingml/2006/main">
              <a:rPr lang="zh-CN" altLang="zh-CN" sz="2300">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电压</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125</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超过</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120</a:t>
            </a:r>
          </a:p>
        </p:txBody>
      </p:sp>
      <p:sp>
        <p:nvSpPr>
          <p:cNvPr id="4" name="Footer Placeholder 3">
            <a:extLst>
              <a:ext uri="{FF2B5EF4-FFF2-40B4-BE49-F238E27FC236}">
                <a16:creationId xmlns:a16="http://schemas.microsoft.com/office/drawing/2014/main" id="{70A3D06F-4198-7676-3155-72B27DC9C2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9645717-DE68-8651-CB9A-82E78C47902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7E89AD-F689-2145-BF56-CF154F029C25}"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42433B16-292E-0497-7993-96AAC8F9AEC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__func__</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标识符</a:t>
            </a:r>
            <a:r xmlns:a="http://schemas.openxmlformats.org/drawingml/2006/main">
              <a:rPr lang="zh-CN" altLang="zh-CN">
                <a:ea typeface="宋体" panose="02010600030101010101" pitchFamily="2" charset="-122"/>
              </a:rPr>
              <a:t>(C99)</a:t>
            </a:r>
          </a:p>
        </p:txBody>
      </p:sp>
      <p:sp>
        <p:nvSpPr>
          <p:cNvPr id="81923" name="Content Placeholder 2">
            <a:extLst>
              <a:ext uri="{FF2B5EF4-FFF2-40B4-BE49-F238E27FC236}">
                <a16:creationId xmlns:a16="http://schemas.microsoft.com/office/drawing/2014/main" id="{E4FFB43D-04F6-D8A0-4018-CEBA1F1140B6}"/>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__func__标识符的行为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类似于</a:t>
            </a:r>
            <a:r xmlns:a="http://schemas.openxmlformats.org/drawingml/2006/main">
              <a:rPr lang="zh-CN" altLang="zh-CN" sz="2600">
                <a:ea typeface="宋体" panose="02010600030101010101" pitchFamily="2" charset="-122"/>
              </a:rPr>
              <a:t>存储当前执行函数名称的字符串变量。</a:t>
            </a:r>
          </a:p>
          <a:p>
            <a:r xmlns:a="http://schemas.openxmlformats.org/drawingml/2006/main">
              <a:rPr lang="zh-CN" altLang="zh-CN" sz="2600">
                <a:ea typeface="宋体" panose="02010600030101010101" pitchFamily="2" charset="-122"/>
              </a:rPr>
              <a:t>效果与每个函数在其主体的开头包含以下声明相同：</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静止的</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常量</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__func__[]</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i="1">
                <a:ea typeface="宋体" panose="02010600030101010101" pitchFamily="2" charset="-122"/>
              </a:rPr>
              <a:t>函数名</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sz="2600">
                <a:ea typeface="宋体" panose="02010600030101010101" pitchFamily="2" charset="-122"/>
              </a:rPr>
              <a:t>其中</a:t>
            </a:r>
            <a:r xmlns:a="http://schemas.openxmlformats.org/drawingml/2006/main">
              <a:rPr lang="zh-CN" altLang="zh-CN" sz="2600" i="1">
                <a:ea typeface="宋体" panose="02010600030101010101" pitchFamily="2" charset="-122"/>
              </a:rPr>
              <a:t>function-name</a:t>
            </a:r>
            <a:r xmlns:a="http://schemas.openxmlformats.org/drawingml/2006/main">
              <a:rPr lang="zh-CN" altLang="zh-CN" sz="2600">
                <a:ea typeface="宋体" panose="02010600030101010101" pitchFamily="2" charset="-122"/>
              </a:rPr>
              <a:t>是函数的名称。</a:t>
            </a:r>
          </a:p>
        </p:txBody>
      </p:sp>
      <p:sp>
        <p:nvSpPr>
          <p:cNvPr id="4" name="Footer Placeholder 3">
            <a:extLst>
              <a:ext uri="{FF2B5EF4-FFF2-40B4-BE49-F238E27FC236}">
                <a16:creationId xmlns:a16="http://schemas.microsoft.com/office/drawing/2014/main" id="{7E7AF694-A392-D163-4B3B-615789AE0F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16D1573-059A-EEE1-34BF-2E3C10CC76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19E962-3FAE-104F-B61A-10DA35755D4B}"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1821B970-C753-B0ED-5B90-A2F60C463A2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__func__</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标识符</a:t>
            </a:r>
            <a:r xmlns:a="http://schemas.openxmlformats.org/drawingml/2006/main">
              <a:rPr lang="zh-CN" altLang="zh-CN">
                <a:ea typeface="宋体" panose="02010600030101010101" pitchFamily="2" charset="-122"/>
              </a:rPr>
              <a:t>(C99)</a:t>
            </a:r>
          </a:p>
        </p:txBody>
      </p:sp>
      <p:sp>
        <p:nvSpPr>
          <p:cNvPr id="82947" name="Content Placeholder 2">
            <a:extLst>
              <a:ext uri="{FF2B5EF4-FFF2-40B4-BE49-F238E27FC236}">
                <a16:creationId xmlns:a16="http://schemas.microsoft.com/office/drawing/2014/main" id="{BB45F773-474B-E936-9363-E0D4DDB6836B}"/>
              </a:ext>
            </a:extLst>
          </p:cNvPr>
          <p:cNvSpPr>
            <a:spLocks noGrp="1"/>
          </p:cNvSpPr>
          <p:nvPr>
            <p:ph idx="1"/>
          </p:nvPr>
        </p:nvSpPr>
        <p:spPr>
          <a:xfrm>
            <a:off x="685800" y="1524000"/>
            <a:ext cx="8229600" cy="4800600"/>
          </a:xfrm>
        </p:spPr>
        <p:txBody>
          <a:bodyPr/>
          <a:lstStyle/>
          <a:p>
            <a:r xmlns:a="http://schemas.openxmlformats.org/drawingml/2006/main">
              <a:rPr lang="zh-CN" altLang="zh-CN" sz="2400">
                <a:ea typeface="宋体" panose="02010600030101010101" pitchFamily="2" charset="-122"/>
              </a:rPr>
              <a:t>调试依赖</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__func__</a:t>
            </a:r>
            <a:r xmlns:a="http://schemas.openxmlformats.org/drawingml/2006/main">
              <a:rPr lang="zh-CN" altLang="zh-CN" sz="2400">
                <a:ea typeface="宋体" panose="02010600030101010101" pitchFamily="2" charset="-122"/>
              </a:rPr>
              <a:t>标识符的宏：</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FUNCTION_CALLED()</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称为\n",</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__func__);</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FUNCTION_RETURNS()</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返回\n",</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__func__);</a:t>
            </a:r>
          </a:p>
          <a:p>
            <a:r xmlns:a="http://schemas.openxmlformats.org/drawingml/2006/main">
              <a:rPr lang="zh-CN" altLang="zh-CN" sz="2400">
                <a:ea typeface="宋体" panose="02010600030101010101" pitchFamily="2" charset="-122"/>
              </a:rPr>
              <a:t>这些宏可用于跟踪函数调用：</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 f(无效)</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FUNCTION_CALLED(); /* 显示“f 调用”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FUNCTION_RETURNS(); /* 显示“f 返回”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__func__</a:t>
            </a:r>
            <a:r xmlns:a="http://schemas.openxmlformats.org/drawingml/2006/main">
              <a:rPr lang="zh-CN" altLang="zh-CN" sz="2400">
                <a:ea typeface="宋体" panose="02010600030101010101" pitchFamily="2" charset="-122"/>
              </a:rPr>
              <a:t>的另一个用途</a:t>
            </a:r>
            <a:r xmlns:a="http://schemas.openxmlformats.org/drawingml/2006/main">
              <a:rPr lang="zh-CN" altLang="zh-CN" sz="2400">
                <a:ea typeface="宋体" panose="02010600030101010101" pitchFamily="2" charset="-122"/>
              </a:rPr>
              <a:t>：它可以传递给一个函数，让它知道调用它的函数的名称。</a:t>
            </a:r>
          </a:p>
        </p:txBody>
      </p:sp>
      <p:sp>
        <p:nvSpPr>
          <p:cNvPr id="4" name="Footer Placeholder 3">
            <a:extLst>
              <a:ext uri="{FF2B5EF4-FFF2-40B4-BE49-F238E27FC236}">
                <a16:creationId xmlns:a16="http://schemas.microsoft.com/office/drawing/2014/main" id="{9635A89E-8D59-D077-4172-C7AE007A03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322A5A2-F845-4A80-8CAE-5D59584B1E6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541659-255B-D04F-BE79-6192AD9DF5CF}"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E4FB6EC-253C-AD36-DCA8-A15567C30F3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19459" name="Content Placeholder 2">
            <a:extLst>
              <a:ext uri="{FF2B5EF4-FFF2-40B4-BE49-F238E27FC236}">
                <a16:creationId xmlns:a16="http://schemas.microsoft.com/office/drawing/2014/main" id="{EF955E51-3A4E-7CEB-40A7-EADABA47C9DC}"/>
              </a:ext>
            </a:extLst>
          </p:cNvPr>
          <p:cNvSpPr>
            <a:spLocks noGrp="1"/>
          </p:cNvSpPr>
          <p:nvPr>
            <p:ph idx="1"/>
          </p:nvPr>
        </p:nvSpPr>
        <p:spPr/>
        <p:txBody>
          <a:bodyPr/>
          <a:lstStyle/>
          <a:p>
            <a:r xmlns:a="http://schemas.openxmlformats.org/drawingml/2006/main">
              <a:rPr lang="zh-CN" altLang="zh-CN" sz="2200">
                <a:ea typeface="宋体" panose="02010600030101010101" pitchFamily="2" charset="-122"/>
              </a:rPr>
              <a:t>的</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celsius.c</a:t>
            </a:r>
            <a:r xmlns:a="http://schemas.openxmlformats.org/drawingml/2006/main">
              <a:rPr lang="zh-CN" altLang="zh-CN" sz="2200">
                <a:ea typeface="宋体" panose="02010600030101010101" pitchFamily="2" charset="-122"/>
              </a:rPr>
              <a:t>程序：</a:t>
            </a:r>
          </a:p>
          <a:p>
            <a:pPr xmlns:a="http://schemas.openxmlformats.org/drawingml/2006/main">
              <a:lnSpc>
                <a:spcPct val="70000"/>
              </a:lnSpc>
              <a:spcBef>
                <a:spcPts val="10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将华氏温度转换为摄氏度 */</a:t>
            </a:r>
          </a:p>
          <a:p>
            <a:pPr>
              <a:lnSpc>
                <a:spcPct val="7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FREEZING_PT 32.0f</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SCALE_FACTOR (5.0f / 9.0f)</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浮动华氏度、摄氏度；</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printf("请输入华氏温度：");</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scanf("%f", &amp;华氏度);</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摄氏度 = (华氏度 - FREEZING_PT) * SCALE_FACTOR;</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printf("摄氏度当量是：%.1f\n", 摄氏度);</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5894EB4-52A2-B3E1-AE28-55394548E89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51858D5-6131-228E-83FA-150C8FD80A3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8246E8-CA07-7D41-B539-DCE1D02819B2}"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63B5159-8C88-671A-EF11-758771B9437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条件编译</a:t>
            </a:r>
          </a:p>
        </p:txBody>
      </p:sp>
      <p:sp>
        <p:nvSpPr>
          <p:cNvPr id="83971" name="Content Placeholder 2">
            <a:extLst>
              <a:ext uri="{FF2B5EF4-FFF2-40B4-BE49-F238E27FC236}">
                <a16:creationId xmlns:a16="http://schemas.microsoft.com/office/drawing/2014/main" id="{866D6DF8-37E3-6861-0050-2273D9BCC9A1}"/>
              </a:ext>
            </a:extLst>
          </p:cNvPr>
          <p:cNvSpPr>
            <a:spLocks noGrp="1"/>
          </p:cNvSpPr>
          <p:nvPr>
            <p:ph idx="1"/>
          </p:nvPr>
        </p:nvSpPr>
        <p:spPr/>
        <p:txBody>
          <a:bodyPr/>
          <a:lstStyle/>
          <a:p>
            <a:r xmlns:a="http://schemas.openxmlformats.org/drawingml/2006/main">
              <a:rPr lang="zh-CN" altLang="zh-CN">
                <a:ea typeface="宋体" panose="02010600030101010101" pitchFamily="2" charset="-122"/>
              </a:rPr>
              <a:t>C 预处理器识别许多支持</a:t>
            </a:r>
            <a:r xmlns:a="http://schemas.openxmlformats.org/drawingml/2006/main">
              <a:rPr lang="zh-CN" altLang="zh-CN" b="1" i="1">
                <a:ea typeface="宋体" panose="02010600030101010101" pitchFamily="2" charset="-122"/>
              </a:rPr>
              <a:t>条件编译的指令。</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此功能允许根据预处理器执行的测试结果包含或排除一段程序文本。</a:t>
            </a:r>
          </a:p>
        </p:txBody>
      </p:sp>
      <p:sp>
        <p:nvSpPr>
          <p:cNvPr id="4" name="Footer Placeholder 3">
            <a:extLst>
              <a:ext uri="{FF2B5EF4-FFF2-40B4-BE49-F238E27FC236}">
                <a16:creationId xmlns:a16="http://schemas.microsoft.com/office/drawing/2014/main" id="{1A8590E0-910B-13DD-D097-7AA7F5A95B4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3A4C0EC-7C12-66EB-5EA4-BC875F5705E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5CFE5E-FE08-C14D-B01C-26FE45E233F6}"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C4FC5B3C-4A79-DFAE-2B03-EEF1AB1AEA8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84995" name="Content Placeholder 2">
            <a:extLst>
              <a:ext uri="{FF2B5EF4-FFF2-40B4-BE49-F238E27FC236}">
                <a16:creationId xmlns:a16="http://schemas.microsoft.com/office/drawing/2014/main" id="{95E994AF-B761-FC79-2336-6CCEE7E6CDD9}"/>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假设我们正在调试一个程序。</a:t>
            </a:r>
          </a:p>
          <a:p>
            <a:r xmlns:a="http://schemas.openxmlformats.org/drawingml/2006/main">
              <a:rPr lang="zh-CN" altLang="zh-CN">
                <a:ea typeface="宋体" panose="02010600030101010101" pitchFamily="2" charset="-122"/>
              </a:rPr>
              <a:t>我们希望程序打印某些变量的值，所以我们</a:t>
            </a:r>
            <a:r xmlns:a="http://schemas.openxmlformats.org/drawingml/2006/main">
              <a:rPr lang="zh-CN" altLang="zh-CN">
                <a:ea typeface="宋体" panose="02010600030101010101" pitchFamily="2" charset="-122"/>
              </a:rPr>
              <a:t>在程序的关键部分调用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 。</a:t>
            </a:r>
          </a:p>
          <a:p>
            <a:r xmlns:a="http://schemas.openxmlformats.org/drawingml/2006/main">
              <a:rPr lang="zh-CN" altLang="zh-CN">
                <a:ea typeface="宋体" panose="02010600030101010101" pitchFamily="2" charset="-122"/>
              </a:rPr>
              <a:t>一旦我们找到了错误，最好保留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调用，以防我们以后需要它们。</a:t>
            </a:r>
          </a:p>
          <a:p>
            <a:r xmlns:a="http://schemas.openxmlformats.org/drawingml/2006/main">
              <a:rPr lang="zh-CN" altLang="zh-CN">
                <a:ea typeface="宋体" panose="02010600030101010101" pitchFamily="2" charset="-122"/>
              </a:rPr>
              <a:t>条件编译允许我们保留调用，但让编译器忽略它们。</a:t>
            </a:r>
          </a:p>
        </p:txBody>
      </p:sp>
      <p:sp>
        <p:nvSpPr>
          <p:cNvPr id="4" name="Footer Placeholder 3">
            <a:extLst>
              <a:ext uri="{FF2B5EF4-FFF2-40B4-BE49-F238E27FC236}">
                <a16:creationId xmlns:a16="http://schemas.microsoft.com/office/drawing/2014/main" id="{1F01B9E5-0855-F1C4-F1E9-DC90DF94AFA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A93147-2197-D82B-EAFD-9D715CFD1E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A21465-BE71-8043-A7D0-181F48903894}"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31EB7983-53A2-4E1D-D421-70F5371EBCF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86019" name="Content Placeholder 2">
            <a:extLst>
              <a:ext uri="{FF2B5EF4-FFF2-40B4-BE49-F238E27FC236}">
                <a16:creationId xmlns:a16="http://schemas.microsoft.com/office/drawing/2014/main" id="{BA7B6182-E4D9-A455-27BD-A9485EC3B16B}"/>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第一步是定义一个宏并给它一个非零值：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调试 1</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对</a:t>
            </a:r>
            <a:r xmlns:a="http://schemas.openxmlformats.org/drawingml/2006/main">
              <a:rPr lang="zh-CN" altLang="zh-CN">
                <a:ea typeface="宋体" panose="02010600030101010101" pitchFamily="2" charset="-122"/>
              </a:rPr>
              <a:t>包围每组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#如果调试</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printf("i 的值：%d\n",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printf("j 的值：%d\n", j);</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8518A61F-BE9F-91A8-0332-65316EC16C3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F6989D7-8370-7DC3-90FB-4847E6B8348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3FE9E7-A49D-7D45-A65A-839AFC04F02F}"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A318552E-A42A-E545-3BF0-3F86C63C133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87043" name="Content Placeholder 2">
            <a:extLst>
              <a:ext uri="{FF2B5EF4-FFF2-40B4-BE49-F238E27FC236}">
                <a16:creationId xmlns:a16="http://schemas.microsoft.com/office/drawing/2014/main" id="{4C52DF8E-1513-4EFB-873B-A48C4D6474A7}"/>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在预处理期间，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指令将测试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DEBUG的值</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由于它的值不为零，预处理器将在程序中保留两个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printf调用</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如果我们将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DEBUG的值更改</a:t>
            </a:r>
            <a:r xmlns:a="http://schemas.openxmlformats.org/drawingml/2006/main">
              <a:rPr lang="zh-CN" altLang="zh-CN">
                <a:ea typeface="宋体" panose="02010600030101010101" pitchFamily="2" charset="-122"/>
              </a:rPr>
              <a:t>为零并重新编译程序，预处理器将从程序中删除所有四行。</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块可以留在最终程序中，如果出现任何问题，可以在以后生成诊断信息</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490448D5-0A72-BA00-FE1E-703E3E17954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0761C2-0A1B-BDD2-AD0E-8E00E5AB12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1A8C90-38AE-5F4F-95C7-3306F0968CC6}"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47F60219-1F38-A6B8-D61D-36640E62ABB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88067" name="Content Placeholder 2">
            <a:extLst>
              <a:ext uri="{FF2B5EF4-FFF2-40B4-BE49-F238E27FC236}">
                <a16:creationId xmlns:a16="http://schemas.microsoft.com/office/drawing/2014/main" id="{E6A70B76-78FB-2C0B-FDC7-0ACCD702DAA4}"/>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的一般形式：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sz="2400" i="1">
                <a:ea typeface="宋体" panose="02010600030101010101" pitchFamily="2" charset="-122"/>
              </a:rPr>
              <a:t>常量表达式</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a:p>
            <a:r xmlns:a="http://schemas.openxmlformats.org/drawingml/2006/main">
              <a:rPr lang="zh-CN" altLang="zh-CN">
                <a:ea typeface="宋体" panose="02010600030101010101" pitchFamily="2" charset="-122"/>
              </a:rPr>
              <a:t>当预处理器遇到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指令时，它会计算常量表达式。</a:t>
            </a:r>
          </a:p>
          <a:p>
            <a:r xmlns:a="http://schemas.openxmlformats.org/drawingml/2006/main">
              <a:rPr lang="zh-CN" altLang="zh-CN">
                <a:ea typeface="宋体" panose="02010600030101010101" pitchFamily="2" charset="-122"/>
              </a:rPr>
              <a:t>如果表达式的值为零，则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#endif之间的</a:t>
            </a:r>
            <a:r xmlns:a="http://schemas.openxmlformats.org/drawingml/2006/main">
              <a:rPr lang="zh-CN" altLang="zh-CN">
                <a:ea typeface="宋体" panose="02010600030101010101" pitchFamily="2" charset="-122"/>
              </a:rPr>
              <a:t>行将在预处理期间从程序中删除。</a:t>
            </a:r>
          </a:p>
          <a:p>
            <a:r xmlns:a="http://schemas.openxmlformats.org/drawingml/2006/main">
              <a:rPr lang="zh-CN" altLang="zh-CN">
                <a:ea typeface="宋体" panose="02010600030101010101" pitchFamily="2" charset="-122"/>
              </a:rPr>
              <a:t>否则，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#endif之间的</a:t>
            </a:r>
            <a:r xmlns:a="http://schemas.openxmlformats.org/drawingml/2006/main">
              <a:rPr lang="zh-CN" altLang="zh-CN">
                <a:ea typeface="宋体" panose="02010600030101010101" pitchFamily="2" charset="-122"/>
              </a:rPr>
              <a:t>行将保留。</a:t>
            </a:r>
          </a:p>
        </p:txBody>
      </p:sp>
      <p:sp>
        <p:nvSpPr>
          <p:cNvPr id="4" name="Footer Placeholder 3">
            <a:extLst>
              <a:ext uri="{FF2B5EF4-FFF2-40B4-BE49-F238E27FC236}">
                <a16:creationId xmlns:a16="http://schemas.microsoft.com/office/drawing/2014/main" id="{0D562F53-3857-358F-8563-459C9FF2118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73D79C2-6740-C216-B7FE-EA7E026F39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F2B382-5F77-DE45-8B71-D59F80CA5C17}"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57ADDDB1-5152-8A04-EED9-9DB7357A1FA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89091" name="Content Placeholder 2">
            <a:extLst>
              <a:ext uri="{FF2B5EF4-FFF2-40B4-BE49-F238E27FC236}">
                <a16:creationId xmlns:a16="http://schemas.microsoft.com/office/drawing/2014/main" id="{0CD7201A-7CF3-6EA8-EE84-879B1F1C1CA4}"/>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指令将未定义的标识符视为值为 0 的宏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如果我们忽略定义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 </a:t>
            </a:r>
            <a:r xmlns:a="http://schemas.openxmlformats.org/drawingml/2006/main">
              <a:rPr lang="zh-CN" altLang="zh-CN">
                <a:ea typeface="宋体" panose="02010600030101010101" pitchFamily="2" charset="-122"/>
              </a:rPr>
              <a:t>，测试</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#如果调试</a:t>
            </a:r>
          </a:p>
          <a:p>
            <a:pPr xmlns:a="http://schemas.openxmlformats.org/drawingml/2006/main">
              <a:buFontTx/>
              <a:buNone/>
            </a:pPr>
            <a:r xmlns:a="http://schemas.openxmlformats.org/drawingml/2006/main">
              <a:rPr lang="zh-CN" altLang="zh-CN">
                <a:ea typeface="宋体" panose="02010600030101010101" pitchFamily="2" charset="-122"/>
              </a:rPr>
              <a:t>将失败（但不会生成错误消息）。</a:t>
            </a:r>
          </a:p>
          <a:p>
            <a:r xmlns:a="http://schemas.openxmlformats.org/drawingml/2006/main">
              <a:rPr lang="zh-CN" altLang="zh-CN">
                <a:ea typeface="宋体" panose="02010600030101010101" pitchFamily="2" charset="-122"/>
              </a:rPr>
              <a:t>考试</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 !调试</a:t>
            </a:r>
          </a:p>
          <a:p>
            <a:pPr xmlns:a="http://schemas.openxmlformats.org/drawingml/2006/main">
              <a:buFontTx/>
              <a:buNone/>
            </a:pPr>
            <a:r xmlns:a="http://schemas.openxmlformats.org/drawingml/2006/main">
              <a:rPr lang="zh-CN" altLang="zh-CN">
                <a:ea typeface="宋体" panose="02010600030101010101" pitchFamily="2" charset="-122"/>
              </a:rPr>
              <a:t>将会成功。</a:t>
            </a:r>
          </a:p>
        </p:txBody>
      </p:sp>
      <p:sp>
        <p:nvSpPr>
          <p:cNvPr id="4" name="Footer Placeholder 3">
            <a:extLst>
              <a:ext uri="{FF2B5EF4-FFF2-40B4-BE49-F238E27FC236}">
                <a16:creationId xmlns:a16="http://schemas.microsoft.com/office/drawing/2014/main" id="{74C204D6-AFB2-0FC5-F526-643403EC9B2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CFA7E72-AFBE-E969-4BD2-5B869CFE479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8FD180-595C-1F49-8D0D-C1F284A0DCDB}"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DDF4A0A2-54A2-5BEC-2960-D363E965042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运算符</a:t>
            </a:r>
          </a:p>
        </p:txBody>
      </p:sp>
      <p:sp>
        <p:nvSpPr>
          <p:cNvPr id="90115" name="Content Placeholder 2">
            <a:extLst>
              <a:ext uri="{FF2B5EF4-FFF2-40B4-BE49-F238E27FC236}">
                <a16:creationId xmlns:a16="http://schemas.microsoft.com/office/drawing/2014/main" id="{1E81DAA0-6267-8B29-2472-A57FC6CF5EC9}"/>
              </a:ext>
            </a:extLst>
          </p:cNvPr>
          <p:cNvSpPr>
            <a:spLocks noGrp="1"/>
          </p:cNvSpPr>
          <p:nvPr>
            <p:ph idx="1"/>
          </p:nvPr>
        </p:nvSpPr>
        <p:spPr/>
        <p:txBody>
          <a:bodyPr/>
          <a:lstStyle/>
          <a:p>
            <a:r xmlns:a="http://schemas.openxmlformats.org/drawingml/2006/main">
              <a:rPr lang="zh-CN" altLang="zh-CN">
                <a:ea typeface="宋体" panose="02010600030101010101" pitchFamily="2" charset="-122"/>
              </a:rPr>
              <a:t>预处理器支持三个运算符：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defined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当应用于标识符时，</a:t>
            </a:r>
            <a:r xmlns:a="http://schemas.openxmlformats.org/drawingml/2006/main">
              <a:rPr lang="zh-CN" altLang="zh-CN">
                <a:ea typeface="宋体" panose="02010600030101010101" pitchFamily="2" charset="-122"/>
              </a:rPr>
              <a:t>如果标识符是当前定义的宏，则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定义生成值 1；</a:t>
            </a:r>
            <a:r xmlns:a="http://schemas.openxmlformats.org/drawingml/2006/main">
              <a:rPr lang="zh-CN" altLang="zh-CN">
                <a:ea typeface="宋体" panose="02010600030101010101" pitchFamily="2" charset="-122"/>
              </a:rPr>
              <a:t>否则它会产生 0。</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运算符通常与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指令一起使用。</a:t>
            </a:r>
          </a:p>
        </p:txBody>
      </p:sp>
      <p:sp>
        <p:nvSpPr>
          <p:cNvPr id="4" name="Footer Placeholder 3">
            <a:extLst>
              <a:ext uri="{FF2B5EF4-FFF2-40B4-BE49-F238E27FC236}">
                <a16:creationId xmlns:a16="http://schemas.microsoft.com/office/drawing/2014/main" id="{E949B4D0-4273-80B9-01EB-D1E1526E2A6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EC80FC-04B5-6AF9-CB34-BEBE5E36592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8BFA23-7046-6340-A545-568E3294887A}"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A1159E54-DCC2-5B5C-B319-3AE9F77E0A1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运算符</a:t>
            </a:r>
          </a:p>
        </p:txBody>
      </p:sp>
      <p:sp>
        <p:nvSpPr>
          <p:cNvPr id="91139" name="Content Placeholder 2">
            <a:extLst>
              <a:ext uri="{FF2B5EF4-FFF2-40B4-BE49-F238E27FC236}">
                <a16:creationId xmlns:a16="http://schemas.microsoft.com/office/drawing/2014/main" id="{AD59AA4D-8B0D-D95B-4835-B26625BAAC70}"/>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#如果定义（调试）</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a:t>
            </a:r>
            <a:r xmlns:a="http://schemas.openxmlformats.org/drawingml/2006/main">
              <a:rPr lang="zh-CN" altLang="zh-CN">
                <a:ea typeface="宋体" panose="02010600030101010101" pitchFamily="2" charset="-122"/>
              </a:rPr>
              <a:t>被定义为宏时，</a:t>
            </a:r>
            <a:r xmlns:a="http://schemas.openxmlformats.org/drawingml/2006/main">
              <a:rPr lang="zh-CN" altLang="zh-CN">
                <a:ea typeface="宋体" panose="02010600030101010101" pitchFamily="2" charset="-122"/>
              </a:rPr>
              <a:t>才会包含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之间的行。</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a:t>
            </a:r>
            <a:r xmlns:a="http://schemas.openxmlformats.org/drawingml/2006/main">
              <a:rPr lang="zh-CN" altLang="zh-CN">
                <a:ea typeface="宋体" panose="02010600030101010101" pitchFamily="2" charset="-122"/>
              </a:rPr>
              <a:t>周围的括号</a:t>
            </a:r>
            <a:r xmlns:a="http://schemas.openxmlformats.org/drawingml/2006/main">
              <a:rPr lang="zh-CN" altLang="zh-CN">
                <a:ea typeface="宋体" panose="02010600030101010101" pitchFamily="2" charset="-122"/>
              </a:rPr>
              <a:t>不是必需的：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#如果定义了调试</a:t>
            </a:r>
          </a:p>
          <a:p>
            <a:r xmlns:a="http://schemas.openxmlformats.org/drawingml/2006/main">
              <a:rPr lang="zh-CN" altLang="zh-CN">
                <a:ea typeface="宋体" panose="02010600030101010101" pitchFamily="2" charset="-122"/>
              </a:rPr>
              <a:t>没有必要给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a:t>
            </a:r>
            <a:r xmlns:a="http://schemas.openxmlformats.org/drawingml/2006/main">
              <a:rPr lang="zh-CN" altLang="zh-CN">
                <a:ea typeface="宋体" panose="02010600030101010101" pitchFamily="2" charset="-122"/>
              </a:rPr>
              <a:t>一个值：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调试</a:t>
            </a:r>
          </a:p>
        </p:txBody>
      </p:sp>
      <p:sp>
        <p:nvSpPr>
          <p:cNvPr id="4" name="Footer Placeholder 3">
            <a:extLst>
              <a:ext uri="{FF2B5EF4-FFF2-40B4-BE49-F238E27FC236}">
                <a16:creationId xmlns:a16="http://schemas.microsoft.com/office/drawing/2014/main" id="{E1AE34D7-F9BF-8477-45D1-A7F4C703A36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7617988-4ACA-0D45-0BFF-61E1F62315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42F438-95EB-554B-8605-37E755C7DF53}"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33C096F1-3201-E719-AC7B-F226319FD09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#ifdef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#ifndef</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92163" name="Content Placeholder 2">
            <a:extLst>
              <a:ext uri="{FF2B5EF4-FFF2-40B4-BE49-F238E27FC236}">
                <a16:creationId xmlns:a16="http://schemas.microsoft.com/office/drawing/2014/main" id="{E7E556F8-F54C-6A5F-E8A3-F7F7218F8BA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#ifdef</a:t>
            </a:r>
            <a:r xmlns:a="http://schemas.openxmlformats.org/drawingml/2006/main">
              <a:rPr lang="zh-CN" altLang="zh-CN">
                <a:ea typeface="宋体" panose="02010600030101010101" pitchFamily="2" charset="-122"/>
              </a:rPr>
              <a:t>指令测试标识符当前是否定义为宏</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#ifdef</a:t>
            </a:r>
            <a:r xmlns:a="http://schemas.openxmlformats.org/drawingml/2006/main">
              <a:rPr lang="zh-CN" altLang="zh-CN" sz="2400" i="1">
                <a:ea typeface="宋体" panose="02010600030101010101" pitchFamily="2" charset="-122"/>
              </a:rPr>
              <a:t>标识符</a:t>
            </a:r>
          </a:p>
          <a:p>
            <a:r xmlns:a="http://schemas.openxmlformats.org/drawingml/2006/main">
              <a:rPr lang="zh-CN" altLang="zh-CN">
                <a:ea typeface="宋体" panose="02010600030101010101" pitchFamily="2" charset="-122"/>
              </a:rPr>
              <a:t>效果是一样的</a:t>
            </a:r>
          </a:p>
          <a:p>
            <a:pPr xmlns:a="http://schemas.openxmlformats.org/drawingml/2006/main">
              <a:lnSpc>
                <a:spcPct val="80000"/>
              </a:lnSpc>
              <a:spcBef>
                <a:spcPts val="12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#if 定义（</a:t>
            </a:r>
            <a:r xmlns:a="http://schemas.openxmlformats.org/drawingml/2006/main">
              <a:rPr lang="zh-CN" altLang="zh-CN" sz="2400" i="1">
                <a:solidFill>
                  <a:srgbClr val="000000"/>
                </a:solidFill>
                <a:ea typeface="宋体" panose="02010600030101010101" pitchFamily="2" charset="-122"/>
                <a:cs typeface="Courier New" panose="02070309020205020404" pitchFamily="49" charset="0"/>
              </a:rPr>
              <a:t>标识符</a:t>
            </a: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#ifndef</a:t>
            </a:r>
            <a:r xmlns:a="http://schemas.openxmlformats.org/drawingml/2006/main">
              <a:rPr lang="zh-CN" altLang="zh-CN">
                <a:ea typeface="宋体" panose="02010600030101010101" pitchFamily="2" charset="-122"/>
              </a:rPr>
              <a:t>指令测试标识符当前是否</a:t>
            </a:r>
            <a:r xmlns:a="http://schemas.openxmlformats.org/drawingml/2006/main">
              <a:rPr lang="zh-CN" altLang="zh-CN">
                <a:ea typeface="宋体" panose="02010600030101010101" pitchFamily="2" charset="-122"/>
              </a:rPr>
              <a:t>未定义</a:t>
            </a:r>
            <a:r xmlns:a="http://schemas.openxmlformats.org/drawingml/2006/main">
              <a:rPr lang="zh-CN" altLang="zh-CN" i="1">
                <a:ea typeface="宋体" panose="02010600030101010101" pitchFamily="2" charset="-122"/>
              </a:rPr>
              <a:t>为</a:t>
            </a:r>
            <a:r xmlns:a="http://schemas.openxmlformats.org/drawingml/2006/main">
              <a:rPr lang="zh-CN" altLang="zh-CN">
                <a:ea typeface="宋体" panose="02010600030101010101" pitchFamily="2" charset="-122"/>
              </a:rPr>
              <a:t>宏：</a:t>
            </a:r>
            <a:endParaRPr xmlns:a="http://schemas.openxmlformats.org/drawingml/2006/main" lang="en-US" altLang="zh-CN">
              <a:solidFill>
                <a:srgbClr val="000000"/>
              </a:solidFill>
              <a:ea typeface="宋体" panose="02010600030101010101" pitchFamily="2" charset="-122"/>
            </a:endParaRPr>
          </a:p>
          <a:p>
            <a:pPr xmlns:a="http://schemas.openxmlformats.org/drawingml/2006/main">
              <a:lnSpc>
                <a:spcPct val="80000"/>
              </a:lnSpc>
              <a:spcBef>
                <a:spcPts val="12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#ifndef</a:t>
            </a:r>
            <a:r xmlns:a="http://schemas.openxmlformats.org/drawingml/2006/main">
              <a:rPr lang="zh-CN" altLang="zh-CN" sz="2400" i="1">
                <a:solidFill>
                  <a:srgbClr val="000000"/>
                </a:solidFill>
                <a:ea typeface="宋体" panose="02010600030101010101" pitchFamily="2" charset="-122"/>
              </a:rPr>
              <a:t>标识符</a:t>
            </a:r>
          </a:p>
          <a:p>
            <a:r xmlns:a="http://schemas.openxmlformats.org/drawingml/2006/main">
              <a:rPr lang="zh-CN" altLang="zh-CN">
                <a:ea typeface="宋体" panose="02010600030101010101" pitchFamily="2" charset="-122"/>
              </a:rPr>
              <a:t>效果是一样的</a:t>
            </a:r>
          </a:p>
          <a:p>
            <a:pPr xmlns:a="http://schemas.openxmlformats.org/drawingml/2006/main">
              <a:lnSpc>
                <a:spcPct val="80000"/>
              </a:lnSpc>
              <a:spcBef>
                <a:spcPts val="12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#if !defined(</a:t>
            </a:r>
            <a:r xmlns:a="http://schemas.openxmlformats.org/drawingml/2006/main">
              <a:rPr lang="zh-CN" altLang="zh-CN" sz="2400" i="1">
                <a:solidFill>
                  <a:srgbClr val="000000"/>
                </a:solidFill>
                <a:ea typeface="宋体" panose="02010600030101010101" pitchFamily="2" charset="-122"/>
              </a:rPr>
              <a:t>标识符</a:t>
            </a: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F5195A2C-929C-01BD-0C73-7DF290B3522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06ADF9B-8575-1D96-9C97-7D71284E90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9F6737-2FC3-104F-885E-6A95273BDC8F}"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4C92D217-FD60-E24C-E3DC-3C37A5CAA9D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#elif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#else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93187" name="Content Placeholder 2">
            <a:extLst>
              <a:ext uri="{FF2B5EF4-FFF2-40B4-BE49-F238E27FC236}">
                <a16:creationId xmlns:a16="http://schemas.microsoft.com/office/drawing/2014/main" id="{5BBD7055-9D3E-1315-C907-FAEA7B245D18}"/>
              </a:ext>
            </a:extLst>
          </p:cNvPr>
          <p:cNvSpPr>
            <a:spLocks noGrp="1"/>
          </p:cNvSpPr>
          <p:nvPr>
            <p:ph idx="1"/>
          </p:nvPr>
        </p:nvSpPr>
        <p:spPr>
          <a:xfrm>
            <a:off x="685800" y="1524000"/>
            <a:ext cx="78486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#ifdef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#ifndef</a:t>
            </a:r>
            <a:r xmlns:a="http://schemas.openxmlformats.org/drawingml/2006/main">
              <a:rPr lang="zh-CN" altLang="zh-CN">
                <a:ea typeface="宋体" panose="02010600030101010101" pitchFamily="2" charset="-122"/>
              </a:rPr>
              <a:t>块可以像普通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语句一样嵌套。</a:t>
            </a:r>
          </a:p>
          <a:p>
            <a:r xmlns:a="http://schemas.openxmlformats.org/drawingml/2006/main">
              <a:rPr lang="zh-CN" altLang="zh-CN">
                <a:ea typeface="宋体" panose="02010600030101010101" pitchFamily="2" charset="-122"/>
              </a:rPr>
              <a:t>发生嵌套时，最好使用随着嵌套级别的增加而增加的缩进量。</a:t>
            </a:r>
          </a:p>
          <a:p>
            <a:r xmlns:a="http://schemas.openxmlformats.org/drawingml/2006/main">
              <a:rPr lang="zh-CN" altLang="zh-CN">
                <a:ea typeface="宋体" panose="02010600030101010101" pitchFamily="2" charset="-122"/>
              </a:rPr>
              <a:t>一些程序员在每个结束</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#endif上添加注释，</a:t>
            </a:r>
            <a:r xmlns:a="http://schemas.openxmlformats.org/drawingml/2006/main">
              <a:rPr lang="zh-CN" altLang="zh-CN">
                <a:ea typeface="宋体" panose="02010600030101010101" pitchFamily="2" charset="-122"/>
              </a:rPr>
              <a:t>以指示匹配的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测试的条件：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#如果调试</a:t>
            </a:r>
          </a:p>
          <a:p>
            <a:pPr xmlns:a="http://schemas.openxmlformats.org/drawingml/2006/main">
              <a:lnSpc>
                <a:spcPct val="50000"/>
              </a:lnSpc>
              <a:spcBef>
                <a:spcPts val="4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#endif /* 调试 */</a:t>
            </a:r>
          </a:p>
        </p:txBody>
      </p:sp>
      <p:sp>
        <p:nvSpPr>
          <p:cNvPr id="4" name="Footer Placeholder 3">
            <a:extLst>
              <a:ext uri="{FF2B5EF4-FFF2-40B4-BE49-F238E27FC236}">
                <a16:creationId xmlns:a16="http://schemas.microsoft.com/office/drawing/2014/main" id="{8B6688BF-5B42-79A2-0A9E-2ABC9CD38F6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B1D7DDC-0255-220C-BBA6-2F6D711FD0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F64C9C-E0EC-994E-92CB-F810D81D7C32}"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B501D77-B608-F1D3-B76B-8F2013FE9C1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20483" name="Content Placeholder 2">
            <a:extLst>
              <a:ext uri="{FF2B5EF4-FFF2-40B4-BE49-F238E27FC236}">
                <a16:creationId xmlns:a16="http://schemas.microsoft.com/office/drawing/2014/main" id="{A2502685-68EF-80A1-16C8-8FC8B65EFDB8}"/>
              </a:ext>
            </a:extLst>
          </p:cNvPr>
          <p:cNvSpPr>
            <a:spLocks noGrp="1"/>
          </p:cNvSpPr>
          <p:nvPr>
            <p:ph idx="1"/>
          </p:nvPr>
        </p:nvSpPr>
        <p:spPr/>
        <p:txBody>
          <a:bodyPr/>
          <a:lstStyle/>
          <a:p>
            <a:r xmlns:a="http://schemas.openxmlformats.org/drawingml/2006/main">
              <a:rPr lang="zh-CN" altLang="zh-CN" sz="2200">
                <a:ea typeface="宋体" panose="02010600030101010101" pitchFamily="2" charset="-122"/>
              </a:rPr>
              <a:t>预处理后的程序：</a:t>
            </a:r>
          </a:p>
          <a:p>
            <a:pPr xmlns:a="http://schemas.openxmlformats.org/drawingml/2006/main">
              <a:lnSpc>
                <a:spcPct val="70000"/>
              </a:lnSpc>
              <a:spcBef>
                <a:spcPts val="1000"/>
              </a:spcBef>
              <a:buFontTx/>
              <a:buNone/>
            </a:pPr>
            <a:r xmlns:a="http://schemas.openxmlformats.org/drawingml/2006/main">
              <a:rPr lang="zh-CN" altLang="zh-CN" sz="1800" i="1">
                <a:ea typeface="宋体" panose="02010600030101010101" pitchFamily="2" charset="-122"/>
              </a:rPr>
              <a:t>空行</a:t>
            </a:r>
          </a:p>
          <a:p>
            <a:pPr xmlns:a="http://schemas.openxmlformats.org/drawingml/2006/main">
              <a:lnSpc>
                <a:spcPct val="70000"/>
              </a:lnSpc>
              <a:spcBef>
                <a:spcPts val="400"/>
              </a:spcBef>
              <a:buFontTx/>
              <a:buNone/>
            </a:pPr>
            <a:r xmlns:a="http://schemas.openxmlformats.org/drawingml/2006/main">
              <a:rPr lang="zh-CN" altLang="zh-CN" sz="1800" i="1">
                <a:ea typeface="宋体" panose="02010600030101010101" pitchFamily="2" charset="-122"/>
              </a:rPr>
              <a:t>空行</a:t>
            </a:r>
          </a:p>
          <a:p>
            <a:pPr xmlns:a="http://schemas.openxmlformats.org/drawingml/2006/main">
              <a:lnSpc>
                <a:spcPct val="70000"/>
              </a:lnSpc>
              <a:spcBef>
                <a:spcPts val="400"/>
              </a:spcBef>
              <a:buFontTx/>
              <a:buNone/>
            </a:pPr>
            <a:r xmlns:a="http://schemas.openxmlformats.org/drawingml/2006/main">
              <a:rPr lang="zh-CN" altLang="zh-CN" sz="1800" i="1">
                <a:ea typeface="宋体" panose="02010600030101010101" pitchFamily="2" charset="-122"/>
              </a:rPr>
              <a:t>从</a:t>
            </a:r>
            <a:r xmlns:a="http://schemas.openxmlformats.org/drawingml/2006/main">
              <a:rPr lang="zh-CN" altLang="zh-CN" sz="1800" i="1">
                <a:ea typeface="宋体" panose="02010600030101010101" pitchFamily="2" charset="-122"/>
                <a:cs typeface="Courier New" panose="02070309020205020404" pitchFamily="49" charset="0"/>
              </a:rPr>
              <a:t>stdio.h引入的行</a:t>
            </a:r>
          </a:p>
          <a:p>
            <a:pPr xmlns:a="http://schemas.openxmlformats.org/drawingml/2006/main">
              <a:lnSpc>
                <a:spcPct val="70000"/>
              </a:lnSpc>
              <a:spcBef>
                <a:spcPts val="400"/>
              </a:spcBef>
              <a:buFontTx/>
              <a:buNone/>
            </a:pPr>
            <a:r xmlns:a="http://schemas.openxmlformats.org/drawingml/2006/main">
              <a:rPr lang="zh-CN" altLang="zh-CN" sz="1800" i="1">
                <a:ea typeface="宋体" panose="02010600030101010101" pitchFamily="2" charset="-122"/>
              </a:rPr>
              <a:t>空行</a:t>
            </a:r>
          </a:p>
          <a:p>
            <a:pPr xmlns:a="http://schemas.openxmlformats.org/drawingml/2006/main">
              <a:lnSpc>
                <a:spcPct val="70000"/>
              </a:lnSpc>
              <a:spcBef>
                <a:spcPts val="400"/>
              </a:spcBef>
              <a:buFontTx/>
              <a:buNone/>
            </a:pPr>
            <a:r xmlns:a="http://schemas.openxmlformats.org/drawingml/2006/main">
              <a:rPr lang="zh-CN" altLang="zh-CN" sz="1800" i="1">
                <a:ea typeface="宋体" panose="02010600030101010101" pitchFamily="2" charset="-122"/>
              </a:rPr>
              <a:t>空行</a:t>
            </a:r>
          </a:p>
          <a:p>
            <a:pPr xmlns:a="http://schemas.openxmlformats.org/drawingml/2006/main">
              <a:lnSpc>
                <a:spcPct val="70000"/>
              </a:lnSpc>
              <a:spcBef>
                <a:spcPts val="400"/>
              </a:spcBef>
              <a:buFontTx/>
              <a:buNone/>
            </a:pPr>
            <a:r xmlns:a="http://schemas.openxmlformats.org/drawingml/2006/main">
              <a:rPr lang="zh-CN" altLang="zh-CN" sz="1800" i="1">
                <a:ea typeface="宋体" panose="02010600030101010101" pitchFamily="2" charset="-122"/>
              </a:rPr>
              <a:t>空行</a:t>
            </a:r>
          </a:p>
          <a:p>
            <a:pPr xmlns:a="http://schemas.openxmlformats.org/drawingml/2006/main">
              <a:lnSpc>
                <a:spcPct val="70000"/>
              </a:lnSpc>
              <a:spcBef>
                <a:spcPts val="400"/>
              </a:spcBef>
              <a:buFontTx/>
              <a:buNone/>
            </a:pPr>
            <a:r xmlns:a="http://schemas.openxmlformats.org/drawingml/2006/main">
              <a:rPr lang="zh-CN" altLang="zh-CN" sz="1800" i="1">
                <a:ea typeface="宋体" panose="02010600030101010101" pitchFamily="2" charset="-122"/>
              </a:rPr>
              <a:t>空行</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浮动华氏度、摄氏度；</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printf("请输入华氏温度：");</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scanf("%f", &amp;华氏度);</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摄氏度 = (华氏 - 32.0f) * (5.0f / 9.0f);</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printf("摄氏度当量是：%.1f\n", 摄氏度);</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800">
                <a:ea typeface="宋体" panose="02010600030101010101" pitchFamily="2" charset="-122"/>
              </a:rPr>
              <a:t> </a:t>
            </a:r>
          </a:p>
        </p:txBody>
      </p:sp>
      <p:sp>
        <p:nvSpPr>
          <p:cNvPr id="4" name="Footer Placeholder 3">
            <a:extLst>
              <a:ext uri="{FF2B5EF4-FFF2-40B4-BE49-F238E27FC236}">
                <a16:creationId xmlns:a16="http://schemas.microsoft.com/office/drawing/2014/main" id="{0F3D8A45-EAC2-A279-D80C-E4E04DB1022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6F6CFC9-8F63-B546-32AD-74EA6977DB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32A0D9-BBEC-424D-BBB3-1BD6734E812F}"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1E1C89B5-3FE2-A32D-21ED-5665686A415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#elif</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#else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94211" name="Content Placeholder 2">
            <a:extLst>
              <a:ext uri="{FF2B5EF4-FFF2-40B4-BE49-F238E27FC236}">
                <a16:creationId xmlns:a16="http://schemas.microsoft.com/office/drawing/2014/main" id="{B6002A98-1EBC-80D6-8DC4-FC80AD3E3CCF}"/>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#elif</a:t>
            </a:r>
            <a:r xmlns:a="http://schemas.openxmlformats.org/drawingml/2006/main">
              <a:rPr lang="zh-CN" altLang="zh-CN" sz="2700">
                <a:ea typeface="宋体" panose="02010600030101010101" pitchFamily="2" charset="-122"/>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#else</a:t>
            </a:r>
            <a:r xmlns:a="http://schemas.openxmlformats.org/drawingml/2006/main">
              <a:rPr lang="zh-CN" altLang="zh-CN" sz="2700">
                <a:ea typeface="宋体" panose="02010600030101010101" pitchFamily="2" charset="-122"/>
              </a:rPr>
              <a:t>可以与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#ifdef</a:t>
            </a:r>
            <a:r xmlns:a="http://schemas.openxmlformats.org/drawingml/2006/main">
              <a:rPr lang="zh-CN" altLang="zh-CN" sz="2700">
                <a:ea typeface="宋体" panose="02010600030101010101" pitchFamily="2" charset="-122"/>
              </a:rPr>
              <a:t>或</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#ifndef结合使用</a:t>
            </a:r>
            <a:r xmlns:a="http://schemas.openxmlformats.org/drawingml/2006/main">
              <a:rPr lang="zh-CN" altLang="zh-CN" sz="2700">
                <a:ea typeface="宋体" panose="02010600030101010101" pitchFamily="2" charset="-122"/>
              </a:rPr>
              <a:t>来测试一系列条件：</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sz="2300" i="1">
                <a:ea typeface="宋体" panose="02010600030101010101" pitchFamily="2" charset="-122"/>
              </a:rPr>
              <a:t>expr1</a:t>
            </a:r>
          </a:p>
          <a:p>
            <a:pPr xmlns:a="http://schemas.openxmlformats.org/drawingml/2006/main">
              <a:lnSpc>
                <a:spcPct val="80000"/>
              </a:lnSpc>
              <a:spcBef>
                <a:spcPts val="600"/>
              </a:spcBef>
              <a:buFontTx/>
              <a:buNone/>
            </a:pPr>
            <a:r xmlns:a="http://schemas.openxmlformats.org/drawingml/2006/main">
              <a:rPr lang="zh-CN" altLang="zh-CN" sz="2300">
                <a:ea typeface="宋体" panose="02010600030101010101" pitchFamily="2" charset="-122"/>
              </a:rPr>
              <a:t> </a:t>
            </a:r>
            <a:r xmlns:a="http://schemas.openxmlformats.org/drawingml/2006/main">
              <a:rPr lang="zh-CN" altLang="zh-CN" sz="2300" i="1">
                <a:ea typeface="宋体" panose="02010600030101010101" pitchFamily="2" charset="-122"/>
              </a:rPr>
              <a:t>如果 expr1 非零，则要包含的行</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#elif </a:t>
            </a:r>
            <a:r xmlns:a="http://schemas.openxmlformats.org/drawingml/2006/main">
              <a:rPr lang="zh-CN" altLang="zh-CN" sz="2300" i="1">
                <a:ea typeface="宋体" panose="02010600030101010101" pitchFamily="2" charset="-122"/>
              </a:rPr>
              <a:t>expr2</a:t>
            </a:r>
          </a:p>
          <a:p>
            <a:pPr xmlns:a="http://schemas.openxmlformats.org/drawingml/2006/main">
              <a:lnSpc>
                <a:spcPct val="80000"/>
              </a:lnSpc>
              <a:spcBef>
                <a:spcPts val="600"/>
              </a:spcBef>
              <a:buFontTx/>
              <a:buNone/>
            </a:pPr>
            <a:r xmlns:a="http://schemas.openxmlformats.org/drawingml/2006/main">
              <a:rPr lang="zh-CN" altLang="zh-CN" sz="2300">
                <a:ea typeface="宋体" panose="02010600030101010101" pitchFamily="2" charset="-122"/>
              </a:rPr>
              <a:t> </a:t>
            </a:r>
            <a:r xmlns:a="http://schemas.openxmlformats.org/drawingml/2006/main">
              <a:rPr lang="zh-CN" altLang="zh-CN" sz="2300" i="1">
                <a:ea typeface="宋体" panose="02010600030101010101" pitchFamily="2" charset="-122"/>
              </a:rPr>
              <a:t>如果 expr1 为零但 expr2 非零，则要包含的行</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600"/>
              </a:spcBef>
              <a:buFontTx/>
              <a:buNone/>
            </a:pPr>
            <a:r xmlns:a="http://schemas.openxmlformats.org/drawingml/2006/main">
              <a:rPr lang="zh-CN" altLang="zh-CN" sz="2300" i="1">
                <a:ea typeface="宋体" panose="02010600030101010101" pitchFamily="2" charset="-122"/>
              </a:rPr>
              <a:t>否则要包含的行</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＃万一</a:t>
            </a:r>
          </a:p>
          <a:p>
            <a:r xmlns:a="http://schemas.openxmlformats.org/drawingml/2006/main">
              <a:rPr lang="zh-CN" altLang="zh-CN" sz="2700">
                <a:ea typeface="宋体" panose="02010600030101010101" pitchFamily="2" charset="-122"/>
              </a:rPr>
              <a:t>任意数量的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#elif</a:t>
            </a:r>
            <a:r xmlns:a="http://schemas.openxmlformats.org/drawingml/2006/main">
              <a:rPr lang="zh-CN" altLang="zh-CN" sz="2700">
                <a:ea typeface="宋体" panose="02010600030101010101" pitchFamily="2" charset="-122"/>
              </a:rPr>
              <a:t>指令（但最多一个</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#else ）</a:t>
            </a:r>
            <a:r xmlns:a="http://schemas.openxmlformats.org/drawingml/2006/main">
              <a:rPr lang="zh-CN" altLang="zh-CN" sz="2700">
                <a:ea typeface="宋体" panose="02010600030101010101" pitchFamily="2" charset="-122"/>
              </a:rPr>
              <a:t>可以出现在</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sz="2700">
                <a:ea typeface="宋体" panose="02010600030101010101" pitchFamily="2" charset="-122"/>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#endif之间</a:t>
            </a:r>
            <a:r xmlns:a="http://schemas.openxmlformats.org/drawingml/2006/main">
              <a:rPr lang="zh-CN" altLang="zh-CN" sz="2700">
                <a:ea typeface="宋体" panose="02010600030101010101" pitchFamily="2" charset="-122"/>
              </a:rPr>
              <a:t>。</a:t>
            </a:r>
          </a:p>
        </p:txBody>
      </p:sp>
      <p:sp>
        <p:nvSpPr>
          <p:cNvPr id="4" name="Footer Placeholder 3">
            <a:extLst>
              <a:ext uri="{FF2B5EF4-FFF2-40B4-BE49-F238E27FC236}">
                <a16:creationId xmlns:a16="http://schemas.microsoft.com/office/drawing/2014/main" id="{D40611E0-4D65-4C70-239F-DB2D5805A02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3D8C3E6-436C-5381-D456-128515B0919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5E9A01-EDAF-0842-923F-80FFEAC4B688}"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625D39BC-95A8-A427-D37F-070B28D1E06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条件编译的使用</a:t>
            </a:r>
          </a:p>
        </p:txBody>
      </p:sp>
      <p:sp>
        <p:nvSpPr>
          <p:cNvPr id="95235" name="Content Placeholder 2">
            <a:extLst>
              <a:ext uri="{FF2B5EF4-FFF2-40B4-BE49-F238E27FC236}">
                <a16:creationId xmlns:a16="http://schemas.microsoft.com/office/drawing/2014/main" id="{55A7EE40-98D9-97FA-428F-B9136D9FF8A3}"/>
              </a:ext>
            </a:extLst>
          </p:cNvPr>
          <p:cNvSpPr>
            <a:spLocks noGrp="1"/>
          </p:cNvSpPr>
          <p:nvPr>
            <p:ph idx="1"/>
          </p:nvPr>
        </p:nvSpPr>
        <p:spPr/>
        <p:txBody>
          <a:bodyPr/>
          <a:lstStyle/>
          <a:p>
            <a:r xmlns:a="http://schemas.openxmlformats.org/drawingml/2006/main">
              <a:rPr lang="zh-CN" altLang="zh-CN">
                <a:ea typeface="宋体" panose="02010600030101010101" pitchFamily="2" charset="-122"/>
              </a:rPr>
              <a:t>条件编译除了调试之外还有其他用途。</a:t>
            </a:r>
          </a:p>
          <a:p>
            <a:r xmlns:a="http://schemas.openxmlformats.org/drawingml/2006/main">
              <a:rPr lang="zh-CN" altLang="zh-CN" b="1" i="1">
                <a:ea typeface="宋体" panose="02010600030101010101" pitchFamily="2" charset="-122"/>
              </a:rPr>
              <a:t>编写可移植到多台机器或操作系统的程序。</a:t>
            </a:r>
          </a:p>
          <a:p>
            <a:pPr xmlns:a="http://schemas.openxmlformats.org/drawingml/2006/main">
              <a:buFontTx/>
              <a:buNone/>
            </a:pPr>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#如果定义（WIN32）</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#elif 定义（MAC_OS）</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#elif 定义（LINUX）</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332457CB-0A31-2FAD-1C1B-6B3748C5882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B1BFE9F-C86A-36DE-4792-FFDF16781B0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F478B6-D80C-7046-89D8-37A4E6BDD4AF}"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7C56EF91-72A6-4DC0-EC73-9C50F311742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条件编译的使用</a:t>
            </a:r>
          </a:p>
        </p:txBody>
      </p:sp>
      <p:sp>
        <p:nvSpPr>
          <p:cNvPr id="96259" name="Content Placeholder 2">
            <a:extLst>
              <a:ext uri="{FF2B5EF4-FFF2-40B4-BE49-F238E27FC236}">
                <a16:creationId xmlns:a16="http://schemas.microsoft.com/office/drawing/2014/main" id="{405A7115-9969-091B-A16E-37FFE6A6C493}"/>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编写可以用不同的编译器编译的程序。</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__STDC__</a:t>
            </a:r>
            <a:r xmlns:a="http://schemas.openxmlformats.org/drawingml/2006/main">
              <a:rPr lang="zh-CN" altLang="zh-CN">
                <a:ea typeface="宋体" panose="02010600030101010101" pitchFamily="2" charset="-122"/>
              </a:rPr>
              <a:t>宏</a:t>
            </a:r>
            <a:r xmlns:a="http://schemas.openxmlformats.org/drawingml/2006/main">
              <a:rPr lang="zh-CN" altLang="zh-CN">
                <a:ea typeface="宋体" panose="02010600030101010101" pitchFamily="2" charset="-122"/>
              </a:rPr>
              <a:t>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 __STDC__</a:t>
            </a:r>
          </a:p>
          <a:p>
            <a:pPr xmlns:a="http://schemas.openxmlformats.org/drawingml/2006/main">
              <a:lnSpc>
                <a:spcPct val="80000"/>
              </a:lnSpc>
              <a:spcBef>
                <a:spcPts val="600"/>
              </a:spcBef>
              <a:buFontTx/>
              <a:buNone/>
            </a:pP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功能</a:t>
            </a: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原型</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600"/>
              </a:spcBef>
              <a:buFontTx/>
              <a:buNone/>
            </a:pP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老式</a:t>
            </a: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功能</a:t>
            </a: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声明</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a:p>
            <a:pPr xmlns:a="http://schemas.openxmlformats.org/drawingml/2006/main">
              <a:buFontTx/>
              <a:buNone/>
            </a:pPr>
            <a:r xmlns:a="http://schemas.openxmlformats.org/drawingml/2006/main">
              <a:rPr lang="zh-CN" altLang="zh-CN">
                <a:solidFill>
                  <a:srgbClr val="000000"/>
                </a:solidFill>
                <a:ea typeface="宋体" panose="02010600030101010101" pitchFamily="2" charset="-122"/>
              </a:rPr>
              <a:t>如果编译器不</a:t>
            </a:r>
            <a:r xmlns:a="http://schemas.openxmlformats.org/drawingml/2006/main">
              <a:rPr lang="zh-CN" altLang="zh-CN">
                <a:ea typeface="宋体" panose="02010600030101010101" pitchFamily="2" charset="-122"/>
              </a:rPr>
              <a:t>符合 C 标准</a:t>
            </a:r>
            <a:r xmlns:a="http://schemas.openxmlformats.org/drawingml/2006/main">
              <a:rPr lang="zh-CN" altLang="zh-CN">
                <a:solidFill>
                  <a:srgbClr val="000000"/>
                </a:solidFill>
                <a:ea typeface="宋体" panose="02010600030101010101" pitchFamily="2" charset="-122"/>
              </a:rPr>
              <a:t>，则使用旧式函数声明而不是函数原型。</a:t>
            </a:r>
          </a:p>
          <a:p>
            <a:pPr>
              <a:lnSpc>
                <a:spcPct val="80000"/>
              </a:lnSpc>
              <a:spcBef>
                <a:spcPts val="6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DB3456DA-A048-530F-9F5E-142082D3444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198C1B6-6241-1DF3-6CD0-34CCF8B58F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B5A2C7-C0DC-1C4F-913F-F4CB753BA2E0}"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79D29AC3-54CC-7046-CA1F-64D493364BF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条件编译的使用</a:t>
            </a:r>
          </a:p>
        </p:txBody>
      </p:sp>
      <p:sp>
        <p:nvSpPr>
          <p:cNvPr id="97283" name="Content Placeholder 2">
            <a:extLst>
              <a:ext uri="{FF2B5EF4-FFF2-40B4-BE49-F238E27FC236}">
                <a16:creationId xmlns:a16="http://schemas.microsoft.com/office/drawing/2014/main" id="{0BD4B42E-A83E-4BA5-FFDE-5C7CC2F0A5DD}"/>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为宏提供默认定义。</a:t>
            </a:r>
          </a:p>
          <a:p>
            <a:pPr xmlns:a="http://schemas.openxmlformats.org/drawingml/2006/main">
              <a:buFontTx/>
              <a:buNone/>
            </a:pPr>
            <a:r xmlns:a="http://schemas.openxmlformats.org/drawingml/2006/main">
              <a:rPr lang="zh-CN" altLang="zh-CN">
                <a:ea typeface="宋体" panose="02010600030101010101" pitchFamily="2" charset="-122"/>
              </a:rPr>
              <a:t>条件编译可以检查当前是否定义了宏，如果没有，则给它一个默认定义：</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#ifndef 缓冲区大小</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BUFFER_SIZE 256</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68FFA009-B9BC-F56D-7963-BCFDF7483C1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92FBC70-B90F-0398-F41C-19642CF2C9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75BCB3-61CD-B448-AECD-8B7C9E9AC9AA}"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03487823-4A6A-03F4-8C36-70B3C32CD4A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条件编译的使用</a:t>
            </a:r>
          </a:p>
        </p:txBody>
      </p:sp>
      <p:sp>
        <p:nvSpPr>
          <p:cNvPr id="98307" name="Content Placeholder 2">
            <a:extLst>
              <a:ext uri="{FF2B5EF4-FFF2-40B4-BE49-F238E27FC236}">
                <a16:creationId xmlns:a16="http://schemas.microsoft.com/office/drawing/2014/main" id="{65AB152A-C888-B10F-DAE9-C0C24673A34F}"/>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暂时禁用包含注释的代码。</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注释不能用于“注释掉”已经包含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*/注释</a:t>
            </a:r>
            <a:r xmlns:a="http://schemas.openxmlformats.org/drawingml/2006/main">
              <a:rPr lang="zh-CN" altLang="zh-CN">
                <a:ea typeface="宋体" panose="02010600030101010101" pitchFamily="2" charset="-122"/>
              </a:rPr>
              <a:t>的代码</a:t>
            </a:r>
            <a:r xmlns:a="http://schemas.openxmlformats.org/drawingml/2006/main">
              <a:rPr lang="zh-CN" altLang="zh-CN">
                <a:ea typeface="宋体" panose="02010600030101010101" pitchFamily="2" charset="-122"/>
              </a:rPr>
              <a:t>。</a:t>
            </a:r>
          </a:p>
          <a:p>
            <a:pPr xmlns:a="http://schemas.openxmlformats.org/drawingml/2006/main">
              <a:buFontTx/>
              <a:buNone/>
            </a:pPr>
            <a:r xmlns:a="http://schemas.openxmlformats.org/drawingml/2006/main">
              <a:rPr lang="zh-CN" altLang="zh-CN">
                <a:ea typeface="宋体" panose="02010600030101010101" pitchFamily="2" charset="-122"/>
              </a:rPr>
              <a:t>可以使用 #if 指令</a:t>
            </a:r>
            <a:r xmlns:a="http://schemas.openxmlformats.org/drawingml/2006/main">
              <a:rPr lang="zh-CN" altLang="zh-CN">
                <a:ea typeface="宋体" panose="02010600030101010101" pitchFamily="2" charset="-122"/>
              </a:rPr>
              <a:t>代替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#如果为0</a:t>
            </a:r>
          </a:p>
          <a:p>
            <a:pPr xmlns:a="http://schemas.openxmlformats.org/drawingml/2006/main">
              <a:lnSpc>
                <a:spcPct val="80000"/>
              </a:lnSpc>
              <a:spcBef>
                <a:spcPts val="600"/>
              </a:spcBef>
              <a:buFontTx/>
              <a:buNone/>
            </a:pP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包含注释的行</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DEC7DBA5-0EE0-818F-40ED-0410EAA1469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3F1D8BB-1C52-4805-AA19-8BC43F2141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A5F9DC-D8E2-9249-AEBB-831123DE6558}"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EFFBEAA8-95D7-7344-61E4-AA8336B80F5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条件编译的使用</a:t>
            </a:r>
          </a:p>
        </p:txBody>
      </p:sp>
      <p:sp>
        <p:nvSpPr>
          <p:cNvPr id="99331" name="Content Placeholder 2">
            <a:extLst>
              <a:ext uri="{FF2B5EF4-FFF2-40B4-BE49-F238E27FC236}">
                <a16:creationId xmlns:a16="http://schemas.microsoft.com/office/drawing/2014/main" id="{8F538037-93C3-BDEC-A963-782ADC5B7C7C}"/>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 15 章讨论了条件编译的另一个常见用途：保护头文件不被多次包含。</a:t>
            </a:r>
          </a:p>
        </p:txBody>
      </p:sp>
      <p:sp>
        <p:nvSpPr>
          <p:cNvPr id="4" name="Footer Placeholder 3">
            <a:extLst>
              <a:ext uri="{FF2B5EF4-FFF2-40B4-BE49-F238E27FC236}">
                <a16:creationId xmlns:a16="http://schemas.microsoft.com/office/drawing/2014/main" id="{553F26FA-5E38-03B3-E0A3-A26E4A36E59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E3073FE-F560-7C82-A216-063E29B021E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592871-A49C-8B43-9E83-8FE9ED421AB4}"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F2408EC2-37FB-481A-D8FE-BF0A2E349ED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杂项指令</a:t>
            </a:r>
          </a:p>
        </p:txBody>
      </p:sp>
      <p:sp>
        <p:nvSpPr>
          <p:cNvPr id="100355" name="Content Placeholder 2">
            <a:extLst>
              <a:ext uri="{FF2B5EF4-FFF2-40B4-BE49-F238E27FC236}">
                <a16:creationId xmlns:a16="http://schemas.microsoft.com/office/drawing/2014/main" id="{2CF48DF5-B0EA-052D-97B8-93307BA142DF}"/>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指令比我们已经研究过的更专业</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这些指令的使用频率要低得多。</a:t>
            </a:r>
          </a:p>
        </p:txBody>
      </p:sp>
      <p:sp>
        <p:nvSpPr>
          <p:cNvPr id="4" name="Footer Placeholder 3">
            <a:extLst>
              <a:ext uri="{FF2B5EF4-FFF2-40B4-BE49-F238E27FC236}">
                <a16:creationId xmlns:a16="http://schemas.microsoft.com/office/drawing/2014/main" id="{56F6E099-FB00-2490-DD51-A66681CD742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66F0A76-F87D-32EF-C2B1-4E7D0D1AA6E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F470BC-39CF-AF4D-B61A-956622F3F8EB}"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36802D5-C316-F217-3617-4C96410543A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1379" name="Content Placeholder 2">
            <a:extLst>
              <a:ext uri="{FF2B5EF4-FFF2-40B4-BE49-F238E27FC236}">
                <a16:creationId xmlns:a16="http://schemas.microsoft.com/office/drawing/2014/main" id="{699C8D84-FA91-194C-074A-FDB3F2ED7EE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的形式：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#错误</a:t>
            </a:r>
            <a:r xmlns:a="http://schemas.openxmlformats.org/drawingml/2006/main">
              <a:rPr lang="zh-CN" altLang="zh-CN" sz="2400" i="1">
                <a:ea typeface="宋体" panose="02010600030101010101" pitchFamily="2" charset="-122"/>
              </a:rPr>
              <a:t>信息</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消息</a:t>
            </a:r>
            <a:r xmlns:a="http://schemas.openxmlformats.org/drawingml/2006/main">
              <a:rPr lang="zh-CN" altLang="zh-CN">
                <a:ea typeface="宋体" panose="02010600030101010101" pitchFamily="2" charset="-122"/>
              </a:rPr>
              <a:t>是任何标记序列。</a:t>
            </a:r>
          </a:p>
          <a:p>
            <a:r xmlns:a="http://schemas.openxmlformats.org/drawingml/2006/main">
              <a:rPr lang="zh-CN" altLang="zh-CN">
                <a:ea typeface="宋体" panose="02010600030101010101" pitchFamily="2" charset="-122"/>
              </a:rPr>
              <a:t>如果预处理器遇到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指令，它会打印一条错误消息，其中必须包含</a:t>
            </a:r>
            <a:r xmlns:a="http://schemas.openxmlformats.org/drawingml/2006/main">
              <a:rPr lang="zh-CN" altLang="zh-CN" i="1">
                <a:ea typeface="宋体" panose="02010600030101010101" pitchFamily="2" charset="-122"/>
              </a:rPr>
              <a:t>message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如果处理了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指令，一些编译器会立即终止编译，而不尝试查找其他错误。</a:t>
            </a:r>
          </a:p>
        </p:txBody>
      </p:sp>
      <p:sp>
        <p:nvSpPr>
          <p:cNvPr id="4" name="Footer Placeholder 3">
            <a:extLst>
              <a:ext uri="{FF2B5EF4-FFF2-40B4-BE49-F238E27FC236}">
                <a16:creationId xmlns:a16="http://schemas.microsoft.com/office/drawing/2014/main" id="{DCE8D942-6E4A-8D7F-F680-CAAE88097B2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C0C874-BBCA-7BAC-7442-B4061665D81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52C1AF-3E50-EB4A-AE31-7A78E8F439D5}"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896B0046-051A-324F-F584-77ECCD0EDE9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2403" name="Content Placeholder 2">
            <a:extLst>
              <a:ext uri="{FF2B5EF4-FFF2-40B4-BE49-F238E27FC236}">
                <a16:creationId xmlns:a16="http://schemas.microsoft.com/office/drawing/2014/main" id="{B7C4CC3D-64BD-568D-CBF3-844A15DC1BC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指令经常与条件编译结合使用。</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#error指令测试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类型</a:t>
            </a:r>
            <a:r xmlns:a="http://schemas.openxmlformats.org/drawingml/2006/main">
              <a:rPr lang="zh-CN" altLang="zh-CN">
                <a:ea typeface="宋体" panose="02010600030101010101" pitchFamily="2" charset="-122"/>
              </a:rPr>
              <a:t>最大值的示例：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 INT_MAX &lt; 100000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#error int 类型太小</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50B7AF47-B359-F419-08CC-1E7FD068986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176EE15-7B61-F7C7-200A-9DF849CC45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761313-DC62-014E-BC0A-FEBD1E9B420F}"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A68CD02A-6AA4-956D-94D7-59625D83A47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3427" name="Content Placeholder 2">
            <a:extLst>
              <a:ext uri="{FF2B5EF4-FFF2-40B4-BE49-F238E27FC236}">
                <a16:creationId xmlns:a16="http://schemas.microsoft.com/office/drawing/2014/main" id="{2F9DD656-F802-31D5-38BE-1CC01843856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指令经常出现在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#elif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#else</a:t>
            </a:r>
            <a:r xmlns:a="http://schemas.openxmlformats.org/drawingml/2006/main">
              <a:rPr lang="zh-CN" altLang="zh-CN">
                <a:ea typeface="宋体" panose="02010600030101010101" pitchFamily="2" charset="-122"/>
              </a:rPr>
              <a:t>系列</a:t>
            </a:r>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#else</a:t>
            </a:r>
            <a:r xmlns:a="http://schemas.openxmlformats.org/drawingml/2006/main">
              <a:rPr lang="zh-CN" altLang="zh-CN">
                <a:ea typeface="宋体" panose="02010600030101010101" pitchFamily="2" charset="-122"/>
              </a:rPr>
              <a:t>部分：</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#如果定义（WIN32）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#elif 定义（MAC_OS）</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#elif 定义（LINUX）</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#error 未指定操作系统</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5FC0FACF-35AE-E66C-E8CB-D9AF4376EA8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F4A53A0-5A3B-BAAB-22F0-FDA19FC1BF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B276D8-5EF6-1B44-83EE-6372316A36D3}"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2F52FB5-14F1-F77A-B6DF-0752C238634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预处理器的工作原理</a:t>
            </a:r>
          </a:p>
        </p:txBody>
      </p:sp>
      <p:sp>
        <p:nvSpPr>
          <p:cNvPr id="21507" name="Content Placeholder 2">
            <a:extLst>
              <a:ext uri="{FF2B5EF4-FFF2-40B4-BE49-F238E27FC236}">
                <a16:creationId xmlns:a16="http://schemas.microsoft.com/office/drawing/2014/main" id="{A5AA1C10-DCBD-C0AC-E15D-94F5CCA6E88D}"/>
              </a:ext>
            </a:extLst>
          </p:cNvPr>
          <p:cNvSpPr>
            <a:spLocks noGrp="1"/>
          </p:cNvSpPr>
          <p:nvPr>
            <p:ph idx="1"/>
          </p:nvPr>
        </p:nvSpPr>
        <p:spPr/>
        <p:txBody>
          <a:bodyPr/>
          <a:lstStyle/>
          <a:p>
            <a:r xmlns:a="http://schemas.openxmlformats.org/drawingml/2006/main">
              <a:rPr lang="zh-CN" altLang="zh-CN">
                <a:ea typeface="宋体" panose="02010600030101010101" pitchFamily="2" charset="-122"/>
              </a:rPr>
              <a:t>预处理器不仅仅执行指令。</a:t>
            </a:r>
          </a:p>
          <a:p>
            <a:r xmlns:a="http://schemas.openxmlformats.org/drawingml/2006/main">
              <a:rPr lang="zh-CN" altLang="zh-CN">
                <a:ea typeface="宋体" panose="02010600030101010101" pitchFamily="2" charset="-122"/>
              </a:rPr>
              <a:t>特别是，它用单个空格字符替换每个注释。</a:t>
            </a:r>
          </a:p>
          <a:p>
            <a:r xmlns:a="http://schemas.openxmlformats.org/drawingml/2006/main">
              <a:rPr lang="zh-CN" altLang="zh-CN">
                <a:ea typeface="宋体" panose="02010600030101010101" pitchFamily="2" charset="-122"/>
              </a:rPr>
              <a:t>一些预处理器更进一步，删除了不必要的空白字符，包括缩进行开头的空格和制表符。</a:t>
            </a:r>
          </a:p>
        </p:txBody>
      </p:sp>
      <p:sp>
        <p:nvSpPr>
          <p:cNvPr id="4" name="Footer Placeholder 3">
            <a:extLst>
              <a:ext uri="{FF2B5EF4-FFF2-40B4-BE49-F238E27FC236}">
                <a16:creationId xmlns:a16="http://schemas.microsoft.com/office/drawing/2014/main" id="{2AAAA4FE-1DDC-38A8-53E7-544298EA494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722DC3E-F110-4361-F804-7A4A23EF554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51F834-50E3-BC42-8A1B-4EBA0472A48E}"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27F8AC06-24E0-E0F5-7A5E-62FFFEDFD9A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4451" name="Content Placeholder 2">
            <a:extLst>
              <a:ext uri="{FF2B5EF4-FFF2-40B4-BE49-F238E27FC236}">
                <a16:creationId xmlns:a16="http://schemas.microsoft.com/office/drawing/2014/main" id="{6D947445-89C9-104E-70C0-FA2D01197A3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指令用于改变程序行的编号方式</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的第一种形式：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i="1">
                <a:ea typeface="宋体" panose="02010600030101010101" pitchFamily="2" charset="-122"/>
              </a:rPr>
              <a:t>第 n行</a:t>
            </a:r>
          </a:p>
          <a:p>
            <a:pPr xmlns:a="http://schemas.openxmlformats.org/drawingml/2006/main">
              <a:buFontTx/>
              <a:buNone/>
            </a:pPr>
            <a:r xmlns:a="http://schemas.openxmlformats.org/drawingml/2006/main">
              <a:rPr lang="zh-CN" altLang="zh-CN">
                <a:ea typeface="宋体" panose="02010600030101010101" pitchFamily="2" charset="-122"/>
              </a:rPr>
              <a:t>程序中的后续行将编号为</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+ 1、 </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+ 2 等等。</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的第二种形式：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i="1">
                <a:ea typeface="宋体" panose="02010600030101010101" pitchFamily="2" charset="-122"/>
              </a:rPr>
              <a:t>第n行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i="1">
                <a:ea typeface="宋体" panose="02010600030101010101" pitchFamily="2" charset="-122"/>
              </a:rPr>
              <a:t>文件</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sz="2400">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假定后续行来自</a:t>
            </a:r>
            <a:r xmlns:a="http://schemas.openxmlformats.org/drawingml/2006/main">
              <a:rPr lang="zh-CN" altLang="zh-CN" i="1">
                <a:ea typeface="宋体" panose="02010600030101010101" pitchFamily="2" charset="-122"/>
              </a:rPr>
              <a:t>file </a:t>
            </a:r>
            <a:r xmlns:a="http://schemas.openxmlformats.org/drawingml/2006/main">
              <a:rPr lang="zh-CN" altLang="zh-CN">
                <a:ea typeface="宋体" panose="02010600030101010101" pitchFamily="2" charset="-122"/>
              </a:rPr>
              <a:t>，行号从</a:t>
            </a:r>
            <a:r xmlns:a="http://schemas.openxmlformats.org/drawingml/2006/main">
              <a:rPr lang="zh-CN" altLang="zh-CN" i="1">
                <a:ea typeface="宋体" panose="02010600030101010101" pitchFamily="2" charset="-122"/>
              </a:rPr>
              <a:t>n开始</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3BF1D238-3D6E-B11C-5AD5-26062C3E06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98BA158-7359-9505-E717-7D0E2615FA3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3C9EB7-F210-7046-ABA5-C07E70E6823B}"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F0F162BD-9603-E52D-A98B-D6A7AE58078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5475" name="Content Placeholder 2">
            <a:extLst>
              <a:ext uri="{FF2B5EF4-FFF2-40B4-BE49-F238E27FC236}">
                <a16:creationId xmlns:a16="http://schemas.microsoft.com/office/drawing/2014/main" id="{19211C99-1154-6FFE-2A6E-5F52A370DFDA}"/>
              </a:ext>
            </a:extLst>
          </p:cNvPr>
          <p:cNvSpPr>
            <a:spLocks noGrp="1"/>
          </p:cNvSpPr>
          <p:nvPr>
            <p:ph idx="1"/>
          </p:nvPr>
        </p:nvSpPr>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sz="2600">
                <a:ea typeface="宋体" panose="02010600030101010101" pitchFamily="2" charset="-122"/>
              </a:rPr>
              <a:t>指令更改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__LINE__</a:t>
            </a:r>
            <a:r xmlns:a="http://schemas.openxmlformats.org/drawingml/2006/main">
              <a:rPr lang="zh-CN" altLang="zh-CN" sz="2600">
                <a:ea typeface="宋体" panose="02010600030101010101" pitchFamily="2" charset="-122"/>
              </a:rPr>
              <a:t>宏的值（可能还有</a:t>
            </a:r>
            <a:r xmlns:a="http://schemas.openxmlformats.org/drawingml/2006/main">
              <a:rPr lang="zh-CN" altLang="zh-CN" sz="2600">
                <a:ea typeface="宋体" panose="02010600030101010101" pitchFamily="2" charset="-122"/>
              </a:rPr>
              <a:t>__FILE__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在生成错误消息时</a:t>
            </a:r>
            <a:r xmlns:a="http://schemas.openxmlformats.org/drawingml/2006/main">
              <a:rPr lang="zh-CN" altLang="zh-CN" sz="2600">
                <a:ea typeface="宋体" panose="02010600030101010101" pitchFamily="2" charset="-122"/>
              </a:rPr>
              <a:t>会使用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#line指令中的信息。</a:t>
            </a:r>
          </a:p>
          <a:p>
            <a:r xmlns:a="http://schemas.openxmlformats.org/drawingml/2006/main">
              <a:rPr lang="zh-CN" altLang="zh-CN" sz="2600">
                <a:ea typeface="宋体" panose="02010600030101010101" pitchFamily="2" charset="-122"/>
              </a:rPr>
              <a:t>假设以下指令出现在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foo.c的开头</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#第 10 行“bar.c”</a:t>
            </a:r>
          </a:p>
          <a:p>
            <a:pPr xmlns:a="http://schemas.openxmlformats.org/drawingml/2006/main">
              <a:buFontTx/>
              <a:buNone/>
            </a:pP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foo.c的</a:t>
            </a:r>
            <a:r xmlns:a="http://schemas.openxmlformats.org/drawingml/2006/main">
              <a:rPr lang="zh-CN" altLang="zh-CN" sz="2600">
                <a:ea typeface="宋体" panose="02010600030101010101" pitchFamily="2" charset="-122"/>
              </a:rPr>
              <a:t>第 5 行检测到错误</a:t>
            </a:r>
            <a:r xmlns:a="http://schemas.openxmlformats.org/drawingml/2006/main">
              <a:rPr lang="zh-CN" altLang="zh-CN" sz="2600">
                <a:ea typeface="宋体" panose="02010600030101010101" pitchFamily="2" charset="-122"/>
              </a:rPr>
              <a:t>，则该消息将引用文件</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bar.c的第 13 行</a:t>
            </a:r>
            <a:r xmlns:a="http://schemas.openxmlformats.org/drawingml/2006/main">
              <a:rPr lang="zh-CN" altLang="zh-CN" sz="2600">
                <a:ea typeface="宋体" panose="02010600030101010101" pitchFamily="2" charset="-122"/>
              </a:rPr>
              <a:t>。</a:t>
            </a:r>
          </a:p>
          <a:p>
            <a:r xmlns:a="http://schemas.openxmlformats.org/drawingml/2006/main">
              <a:rPr lang="zh-CN" altLang="zh-CN" sz="2600">
                <a:solidFill>
                  <a:srgbClr val="000000"/>
                </a:solidFill>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sz="2600">
                <a:solidFill>
                  <a:srgbClr val="000000"/>
                </a:solidFill>
                <a:ea typeface="宋体" panose="02010600030101010101" pitchFamily="2" charset="-122"/>
              </a:rPr>
              <a:t>指令主要由生成 C 代码作为输出的程序</a:t>
            </a:r>
            <a:r xmlns:a="http://schemas.openxmlformats.org/drawingml/2006/main">
              <a:rPr lang="zh-CN" altLang="zh-CN" sz="2600">
                <a:solidFill>
                  <a:srgbClr val="000000"/>
                </a:solidFill>
                <a:ea typeface="宋体" panose="02010600030101010101" pitchFamily="2" charset="-122"/>
              </a:rPr>
              <a:t>使用</a:t>
            </a:r>
            <a:r xmlns:a="http://schemas.openxmlformats.org/drawingml/2006/main">
              <a:rPr lang="zh-CN" altLang="zh-CN" sz="2200">
                <a:solidFill>
                  <a:srgbClr val="000000"/>
                </a:solidFill>
                <a:ea typeface="宋体" panose="02010600030101010101" pitchFamily="2" charset="-122"/>
              </a:rPr>
              <a:t>。</a:t>
            </a:r>
          </a:p>
          <a:p>
            <a:pPr>
              <a:buFontTx/>
              <a:buNone/>
            </a:pPr>
            <a:endParaRPr lang="en-US" altLang="zh-CN" sz="2600">
              <a:ea typeface="宋体" panose="02010600030101010101" pitchFamily="2" charset="-122"/>
            </a:endParaRPr>
          </a:p>
        </p:txBody>
      </p:sp>
      <p:sp>
        <p:nvSpPr>
          <p:cNvPr id="4" name="Footer Placeholder 3">
            <a:extLst>
              <a:ext uri="{FF2B5EF4-FFF2-40B4-BE49-F238E27FC236}">
                <a16:creationId xmlns:a16="http://schemas.microsoft.com/office/drawing/2014/main" id="{FADDECA6-9CD4-4801-F20A-4D8639471A7C}"/>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7FCE18CD-D493-5505-AF42-4DC23CFCFEC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21B402-16A8-D642-95B4-DA1AD36EDFC2}"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AB05D6A5-19BF-C475-B214-5413A96878E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6499" name="Content Placeholder 2">
            <a:extLst>
              <a:ext uri="{FF2B5EF4-FFF2-40B4-BE49-F238E27FC236}">
                <a16:creationId xmlns:a16="http://schemas.microsoft.com/office/drawing/2014/main" id="{D467442D-4DA6-8D4D-0E62-BD414A5ABEFA}"/>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最著名的例子是</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yacc </a:t>
            </a:r>
            <a:r xmlns:a="http://schemas.openxmlformats.org/drawingml/2006/main">
              <a:rPr lang="zh-CN" altLang="zh-CN" sz="2400">
                <a:ea typeface="宋体" panose="02010600030101010101" pitchFamily="2" charset="-122"/>
              </a:rPr>
              <a:t>（Yet Another Compiler-Compiler），它是一个 UNIX 实用程序，可以自动生成编译器的一部分。</a:t>
            </a:r>
          </a:p>
          <a:p>
            <a:r xmlns:a="http://schemas.openxmlformats.org/drawingml/2006/main">
              <a:rPr lang="zh-CN" altLang="zh-CN" sz="2400">
                <a:ea typeface="宋体" panose="02010600030101010101" pitchFamily="2" charset="-122"/>
              </a:rPr>
              <a:t>程序员准备一个包含</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yacc信息</a:t>
            </a:r>
            <a:r xmlns:a="http://schemas.openxmlformats.org/drawingml/2006/main">
              <a:rPr lang="zh-CN" altLang="zh-CN" sz="2400">
                <a:ea typeface="宋体" panose="02010600030101010101" pitchFamily="2" charset="-122"/>
              </a:rPr>
              <a:t>以及 C 代码片段的文件。</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yacc</a:t>
            </a:r>
            <a:r xmlns:a="http://schemas.openxmlformats.org/drawingml/2006/main">
              <a:rPr lang="zh-CN" altLang="zh-CN" sz="2400">
                <a:ea typeface="宋体" panose="02010600030101010101" pitchFamily="2" charset="-122"/>
              </a:rPr>
              <a:t>从此文件</a:t>
            </a:r>
            <a:r xmlns:a="http://schemas.openxmlformats.org/drawingml/2006/main">
              <a:rPr lang="zh-CN" altLang="zh-CN" sz="2400">
                <a:ea typeface="宋体" panose="02010600030101010101" pitchFamily="2" charset="-122"/>
              </a:rPr>
              <a:t>生成一个 C 程序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y.tab.c </a:t>
            </a:r>
            <a:r xmlns:a="http://schemas.openxmlformats.org/drawingml/2006/main">
              <a:rPr lang="zh-CN" altLang="zh-CN" sz="2400">
                <a:ea typeface="宋体" panose="02010600030101010101" pitchFamily="2" charset="-122"/>
              </a:rPr>
              <a:t>，其中包含程序员提供的代码。</a:t>
            </a:r>
          </a:p>
          <a:p>
            <a:r xmlns:a="http://schemas.openxmlformats.org/drawingml/2006/main">
              <a:rPr lang="zh-CN" altLang="zh-CN" sz="2400">
                <a:ea typeface="宋体" panose="02010600030101010101" pitchFamily="2" charset="-122"/>
              </a:rPr>
              <a:t>通过插入</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#line</a:t>
            </a:r>
            <a:r xmlns:a="http://schemas.openxmlformats.org/drawingml/2006/main">
              <a:rPr lang="zh-CN" altLang="zh-CN" sz="2400">
                <a:ea typeface="宋体" panose="02010600030101010101" pitchFamily="2" charset="-122"/>
              </a:rPr>
              <a:t>指令，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yacc 诱使</a:t>
            </a:r>
            <a:r xmlns:a="http://schemas.openxmlformats.org/drawingml/2006/main">
              <a:rPr lang="zh-CN" altLang="zh-CN" sz="2400">
                <a:ea typeface="宋体" panose="02010600030101010101" pitchFamily="2" charset="-122"/>
              </a:rPr>
              <a:t>编译器相信代码来自原始文件。</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y.tab.c</a:t>
            </a:r>
            <a:r xmlns:a="http://schemas.openxmlformats.org/drawingml/2006/main">
              <a:rPr lang="zh-CN" altLang="zh-CN" sz="2400">
                <a:ea typeface="宋体" panose="02010600030101010101" pitchFamily="2" charset="-122"/>
              </a:rPr>
              <a:t>编译期间产生的错误消息</a:t>
            </a:r>
            <a:r xmlns:a="http://schemas.openxmlformats.org/drawingml/2006/main">
              <a:rPr lang="zh-CN" altLang="zh-CN" sz="2400">
                <a:ea typeface="宋体" panose="02010600030101010101" pitchFamily="2" charset="-122"/>
              </a:rPr>
              <a:t>将引用原始文件中的行。</a:t>
            </a:r>
          </a:p>
        </p:txBody>
      </p:sp>
      <p:sp>
        <p:nvSpPr>
          <p:cNvPr id="4" name="Footer Placeholder 3">
            <a:extLst>
              <a:ext uri="{FF2B5EF4-FFF2-40B4-BE49-F238E27FC236}">
                <a16:creationId xmlns:a16="http://schemas.microsoft.com/office/drawing/2014/main" id="{90B742BA-60E5-8AFC-F15A-75163DA7F40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A0356B-6434-4E21-4627-738E87BB157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5DD004-CE1E-054B-AC20-75F9B5340338}" type="slidenum">
              <a:rPr lang="en-US" altLang="zh-CN" sz="1200">
                <a:latin typeface="Arial" panose="020B0604020202020204" pitchFamily="34" charset="0"/>
              </a:rPr>
              <a:pPr/>
              <a:t>92</a:t>
            </a:fld>
            <a:endParaRPr lang="en-US" altLang="zh-CN"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06D5C2DD-B05B-936C-AA91-8B6F4896628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7523" name="Content Placeholder 2">
            <a:extLst>
              <a:ext uri="{FF2B5EF4-FFF2-40B4-BE49-F238E27FC236}">
                <a16:creationId xmlns:a16="http://schemas.microsoft.com/office/drawing/2014/main" id="{C98FF07D-2303-F8C8-072E-0C82EEDF32C2}"/>
              </a:ext>
            </a:extLst>
          </p:cNvPr>
          <p:cNvSpPr>
            <a:spLocks noGrp="1"/>
          </p:cNvSpPr>
          <p:nvPr>
            <p:ph idx="1"/>
          </p:nvPr>
        </p:nvSpPr>
        <p:spPr>
          <a:xfrm>
            <a:off x="685800" y="1524000"/>
            <a:ext cx="80010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指令提供了一种向编译器请求特殊行为的方法</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的形式：</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i="1">
                <a:ea typeface="宋体" panose="02010600030101010101" pitchFamily="2" charset="-122"/>
              </a:rPr>
              <a:t>代币</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指令可以非常简单（单个</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标记），也可以更复杂：</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数据（堆大小</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1000,</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堆栈大小</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2000)</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4F25EC96-1608-F1E5-7E94-6BA496D0073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5851F78-A370-6B39-C59A-D51A3E71A7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C69B1D-D2B7-274E-A075-2BDE3D321D8F}"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27FEB8E1-30B5-9B5F-84CD-65F0533E27B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108547" name="Content Placeholder 2">
            <a:extLst>
              <a:ext uri="{FF2B5EF4-FFF2-40B4-BE49-F238E27FC236}">
                <a16:creationId xmlns:a16="http://schemas.microsoft.com/office/drawing/2014/main" id="{D59DC122-93A9-BC8E-ACB5-6018F4FFC96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#pragma指令</a:t>
            </a:r>
            <a:r xmlns:a="http://schemas.openxmlformats.org/drawingml/2006/main">
              <a:rPr lang="zh-CN" altLang="zh-CN">
                <a:ea typeface="宋体" panose="02010600030101010101" pitchFamily="2" charset="-122"/>
              </a:rPr>
              <a:t>中可能出现的命令集</a:t>
            </a:r>
            <a:r xmlns:a="http://schemas.openxmlformats.org/drawingml/2006/main">
              <a:rPr lang="zh-CN" altLang="zh-CN">
                <a:ea typeface="宋体" panose="02010600030101010101" pitchFamily="2" charset="-122"/>
              </a:rPr>
              <a:t>对于每个编译器都是不同的。</a:t>
            </a:r>
          </a:p>
          <a:p>
            <a:r xmlns:a="http://schemas.openxmlformats.org/drawingml/2006/main">
              <a:rPr lang="zh-CN" altLang="zh-CN">
                <a:ea typeface="宋体" panose="02010600030101010101" pitchFamily="2" charset="-122"/>
              </a:rPr>
              <a:t>预处理器必须忽略任何</a:t>
            </a:r>
            <a:r xmlns:a="http://schemas.openxmlformats.org/drawingml/2006/main">
              <a:rPr lang="zh-CN" altLang="zh-CN">
                <a:ea typeface="宋体" panose="02010600030101010101" pitchFamily="2" charset="-122"/>
              </a:rPr>
              <a:t>包含无法识别命令的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#pragma指令；</a:t>
            </a:r>
            <a:r xmlns:a="http://schemas.openxmlformats.org/drawingml/2006/main">
              <a:rPr lang="zh-CN" altLang="zh-CN">
                <a:ea typeface="宋体" panose="02010600030101010101" pitchFamily="2" charset="-122"/>
              </a:rPr>
              <a:t>不允许给出错误信息。</a:t>
            </a:r>
          </a:p>
          <a:p>
            <a:r xmlns:a="http://schemas.openxmlformats.org/drawingml/2006/main">
              <a:rPr lang="zh-CN" altLang="zh-CN">
                <a:ea typeface="宋体" panose="02010600030101010101" pitchFamily="2" charset="-122"/>
              </a:rPr>
              <a:t>在 C89 中，没有标准的编译指示——它们都是实现定义的。</a:t>
            </a:r>
          </a:p>
          <a:p>
            <a:r xmlns:a="http://schemas.openxmlformats.org/drawingml/2006/main">
              <a:rPr lang="zh-CN" altLang="zh-CN">
                <a:ea typeface="宋体" panose="02010600030101010101" pitchFamily="2" charset="-122"/>
              </a:rPr>
              <a:t>C99 有三个标准 pragma，它们都使用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STDC</a:t>
            </a:r>
            <a:r xmlns:a="http://schemas.openxmlformats.org/drawingml/2006/main">
              <a:rPr lang="zh-CN" altLang="zh-CN">
                <a:ea typeface="宋体" panose="02010600030101010101" pitchFamily="2" charset="-122"/>
              </a:rPr>
              <a:t>作为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#pragma之后的第一个标记</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2C3AD2B4-7E09-B3CB-BCEF-1830969ACF3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BA6A300-6CBA-0703-6E04-290A9BCF94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EDC8B3-40BE-1D4E-9701-957D18D5D31C}"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72904849-C5B1-2A77-98BC-7E15CC66A95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_Pragma</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 (C99)</a:t>
            </a:r>
          </a:p>
        </p:txBody>
      </p:sp>
      <p:sp>
        <p:nvSpPr>
          <p:cNvPr id="109571" name="Content Placeholder 2">
            <a:extLst>
              <a:ext uri="{FF2B5EF4-FFF2-40B4-BE49-F238E27FC236}">
                <a16:creationId xmlns:a16="http://schemas.microsoft.com/office/drawing/2014/main" id="{20FDD3E1-AA5B-971B-5207-211DF26D851E}"/>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引入了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_Pragma</a:t>
            </a:r>
            <a:r xmlns:a="http://schemas.openxmlformats.org/drawingml/2006/main">
              <a:rPr lang="zh-CN" altLang="zh-CN">
                <a:ea typeface="宋体" panose="02010600030101010101" pitchFamily="2" charset="-122"/>
              </a:rPr>
              <a:t>运算符，它与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指令一起使用。</a:t>
            </a:r>
          </a:p>
          <a:p>
            <a:r xmlns:a="http://schemas.openxmlformats.org/drawingml/2006/main">
              <a:rPr lang="zh-CN" altLang="zh-CN">
                <a:ea typeface="宋体" panose="02010600030101010101" pitchFamily="2" charset="-122"/>
              </a:rPr>
              <a:t>_Pragma表达式具有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以下</a:t>
            </a:r>
            <a:r xmlns:a="http://schemas.openxmlformats.org/drawingml/2006/main">
              <a:rPr lang="zh-CN" altLang="zh-CN">
                <a:ea typeface="宋体" panose="02010600030101010101" pitchFamily="2" charset="-122"/>
              </a:rPr>
              <a:t>形式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_Pragma（</a:t>
            </a:r>
            <a:r xmlns:a="http://schemas.openxmlformats.org/drawingml/2006/main">
              <a:rPr lang="zh-CN" altLang="zh-CN" sz="2400" i="1">
                <a:ea typeface="宋体" panose="02010600030101010101" pitchFamily="2" charset="-122"/>
              </a:rPr>
              <a:t>字符串文字</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当遇到这样的表达式时，预处理器会“去字符串化”字符串文字：</a:t>
            </a:r>
          </a:p>
          <a:p>
            <a:pPr xmlns:a="http://schemas.openxmlformats.org/drawingml/2006/main" lvl="1"/>
            <a:r xmlns:a="http://schemas.openxmlformats.org/drawingml/2006/main">
              <a:rPr lang="zh-CN" altLang="zh-CN">
                <a:ea typeface="宋体" panose="02010600030101010101" pitchFamily="2" charset="-122"/>
              </a:rPr>
              <a:t>字符串周围的双引号被删除。</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替换为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替换为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pPr lvl="1"/>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5B05C7A-00AE-2A25-A24C-CC385B0AA0D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43A5F8E-8B23-F3B9-036D-5508AA9A43C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1B7C0-9F14-2542-BEAD-2FE1BF05B829}"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35FC98D8-B78A-6DEB-FC36-B12DBD66CD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_Pragma</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 (C99)</a:t>
            </a:r>
          </a:p>
        </p:txBody>
      </p:sp>
      <p:sp>
        <p:nvSpPr>
          <p:cNvPr id="110595" name="Content Placeholder 2">
            <a:extLst>
              <a:ext uri="{FF2B5EF4-FFF2-40B4-BE49-F238E27FC236}">
                <a16:creationId xmlns:a16="http://schemas.microsoft.com/office/drawing/2014/main" id="{0E31918E-4FFB-646A-F40A-D743DA4313D0}"/>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然后将生成的标记视为出现在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指令中。</a:t>
            </a:r>
          </a:p>
          <a:p>
            <a:r xmlns:a="http://schemas.openxmlformats.org/drawingml/2006/main">
              <a:rPr lang="zh-CN" altLang="zh-CN">
                <a:ea typeface="宋体" panose="02010600030101010101" pitchFamily="2" charset="-122"/>
              </a:rPr>
              <a:t>例如，写作</a:t>
            </a: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_Pragma("数据(heap_size</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1000,</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堆栈大小</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2000)")</a:t>
            </a:r>
          </a:p>
          <a:p>
            <a:pPr xmlns:a="http://schemas.openxmlformats.org/drawingml/2006/main">
              <a:buFontTx/>
              <a:buNone/>
            </a:pPr>
            <a:r xmlns:a="http://schemas.openxmlformats.org/drawingml/2006/main">
              <a:rPr lang="zh-CN" altLang="zh-CN">
                <a:ea typeface="宋体" panose="02010600030101010101" pitchFamily="2" charset="-122"/>
              </a:rPr>
              <a:t>和写一样</a:t>
            </a: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数据（堆大小</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1000,</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堆栈大小</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2000)</a:t>
            </a:r>
          </a:p>
        </p:txBody>
      </p:sp>
      <p:sp>
        <p:nvSpPr>
          <p:cNvPr id="4" name="Footer Placeholder 3">
            <a:extLst>
              <a:ext uri="{FF2B5EF4-FFF2-40B4-BE49-F238E27FC236}">
                <a16:creationId xmlns:a16="http://schemas.microsoft.com/office/drawing/2014/main" id="{5E235145-4772-8437-4348-571565FB025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DA1940C-5805-C04B-24D4-4E4134ADB17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17B2DD-DE95-CA44-956B-4A4B6D426FFF}" type="slidenum">
              <a:rPr lang="en-US" altLang="zh-CN" sz="1200">
                <a:latin typeface="Arial" panose="020B0604020202020204" pitchFamily="34" charset="0"/>
              </a:rPr>
              <a:pPr/>
              <a:t>96</a:t>
            </a:fld>
            <a:endParaRPr lang="en-US" altLang="zh-CN"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447EAA6E-F55D-CFB2-029A-E2D39CE153E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_Pragma</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 (C99)</a:t>
            </a:r>
          </a:p>
        </p:txBody>
      </p:sp>
      <p:sp>
        <p:nvSpPr>
          <p:cNvPr id="111619" name="Content Placeholder 2">
            <a:extLst>
              <a:ext uri="{FF2B5EF4-FFF2-40B4-BE49-F238E27FC236}">
                <a16:creationId xmlns:a16="http://schemas.microsoft.com/office/drawing/2014/main" id="{EF48CCF4-75B2-0C6C-211D-EE50764DB65F}"/>
              </a:ext>
            </a:extLst>
          </p:cNvPr>
          <p:cNvSpPr>
            <a:spLocks noGrp="1"/>
          </p:cNvSpPr>
          <p:nvPr>
            <p:ph idx="1"/>
          </p:nvPr>
        </p:nvSpPr>
        <p:spPr/>
        <p:txBody>
          <a:bodyPr/>
          <a:lstStyle/>
          <a:p>
            <a:r xmlns:a="http://schemas.openxmlformats.org/drawingml/2006/main">
              <a:rPr lang="zh-CN" altLang="zh-CN">
                <a:ea typeface="宋体" panose="02010600030101010101" pitchFamily="2" charset="-122"/>
              </a:rPr>
              <a:t>_Pragma</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符让我们可以解决预处理指令不能生成另一个指令的事实。</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_Pragma</a:t>
            </a:r>
            <a:r xmlns:a="http://schemas.openxmlformats.org/drawingml/2006/main">
              <a:rPr lang="zh-CN" altLang="zh-CN">
                <a:ea typeface="宋体" panose="02010600030101010101" pitchFamily="2" charset="-122"/>
              </a:rPr>
              <a:t>是一个运算符，而不是指令，因此可以出现在宏定义中。</a:t>
            </a:r>
          </a:p>
          <a:p>
            <a:r xmlns:a="http://schemas.openxmlformats.org/drawingml/2006/main">
              <a:rPr lang="zh-CN" altLang="zh-CN">
                <a:ea typeface="宋体" panose="02010600030101010101" pitchFamily="2" charset="-122"/>
              </a:rPr>
              <a:t>这使得宏扩展可以留下</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a:t>
            </a:r>
          </a:p>
        </p:txBody>
      </p:sp>
      <p:sp>
        <p:nvSpPr>
          <p:cNvPr id="4" name="Footer Placeholder 3">
            <a:extLst>
              <a:ext uri="{FF2B5EF4-FFF2-40B4-BE49-F238E27FC236}">
                <a16:creationId xmlns:a16="http://schemas.microsoft.com/office/drawing/2014/main" id="{7F2FED99-CDA2-212A-9485-873859D16A2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BA710E8-AC9A-C6DF-36E2-77017C48AF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3F8D4D-ECA1-4A4B-B101-EE5B2EB10E4F}" type="slidenum">
              <a:rPr lang="en-US" altLang="zh-CN" sz="1200">
                <a:latin typeface="Arial" panose="020B0604020202020204" pitchFamily="34" charset="0"/>
              </a:rPr>
              <a:pPr/>
              <a:t>97</a:t>
            </a:fld>
            <a:endParaRPr lang="en-US" altLang="zh-CN"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062D4F16-A9D7-6204-5BD8-38A463FB0DC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_Pragma</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运算</a:t>
            </a:r>
            <a:r xmlns:a="http://schemas.openxmlformats.org/drawingml/2006/main">
              <a:rPr lang="zh-CN" altLang="zh-CN">
                <a:ea typeface="宋体" panose="02010600030101010101" pitchFamily="2" charset="-122"/>
              </a:rPr>
              <a:t>符 (C99)</a:t>
            </a:r>
          </a:p>
        </p:txBody>
      </p:sp>
      <p:sp>
        <p:nvSpPr>
          <p:cNvPr id="112643" name="Content Placeholder 2">
            <a:extLst>
              <a:ext uri="{FF2B5EF4-FFF2-40B4-BE49-F238E27FC236}">
                <a16:creationId xmlns:a16="http://schemas.microsoft.com/office/drawing/2014/main" id="{E9BA786B-5E39-F6B8-0D56-66DBF1A6592F}"/>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_Pragma</a:t>
            </a:r>
            <a:r xmlns:a="http://schemas.openxmlformats.org/drawingml/2006/main">
              <a:rPr lang="zh-CN" altLang="zh-CN">
                <a:ea typeface="宋体" panose="02010600030101010101" pitchFamily="2" charset="-122"/>
              </a:rPr>
              <a:t>运算符的宏：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DO_PRAGMA(x) _Pragma(#x)</a:t>
            </a:r>
          </a:p>
          <a:p>
            <a:r xmlns:a="http://schemas.openxmlformats.org/drawingml/2006/main">
              <a:rPr lang="zh-CN" altLang="zh-CN">
                <a:ea typeface="宋体" panose="02010600030101010101" pitchFamily="2" charset="-122"/>
              </a:rPr>
              <a:t>宏的调用：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DO_PRAGMA（GCC 依赖“parse.y”）</a:t>
            </a:r>
          </a:p>
          <a:p>
            <a:r xmlns:a="http://schemas.openxmlformats.org/drawingml/2006/main">
              <a:rPr lang="zh-CN" altLang="zh-CN">
                <a:ea typeface="宋体" panose="02010600030101010101" pitchFamily="2" charset="-122"/>
              </a:rPr>
              <a:t>展开后的结果：</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#pragma GCC 依赖“parse.y”</a:t>
            </a:r>
          </a:p>
          <a:p>
            <a:r xmlns:a="http://schemas.openxmlformats.org/drawingml/2006/main">
              <a:rPr lang="zh-CN" altLang="zh-CN">
                <a:ea typeface="宋体" panose="02010600030101010101" pitchFamily="2" charset="-122"/>
              </a:rPr>
              <a:t>传递给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DO_PRAGMA的标记</a:t>
            </a:r>
            <a:r xmlns:a="http://schemas.openxmlformats.org/drawingml/2006/main">
              <a:rPr lang="zh-CN" altLang="zh-CN">
                <a:ea typeface="宋体" panose="02010600030101010101" pitchFamily="2" charset="-122"/>
              </a:rPr>
              <a:t>被字符串化为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"GCC dependency \"parse.y\""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_Pragma运算符对该字符串进行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去</a:t>
            </a:r>
            <a:r xmlns:a="http://schemas.openxmlformats.org/drawingml/2006/main">
              <a:rPr lang="zh-CN" altLang="zh-CN">
                <a:ea typeface="宋体" panose="02010600030101010101" pitchFamily="2" charset="-122"/>
              </a:rPr>
              <a:t>字符串化，生成</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#pragma</a:t>
            </a:r>
            <a:r xmlns:a="http://schemas.openxmlformats.org/drawingml/2006/main">
              <a:rPr lang="zh-CN" altLang="zh-CN">
                <a:ea typeface="宋体" panose="02010600030101010101" pitchFamily="2" charset="-122"/>
              </a:rPr>
              <a:t>指令。</a:t>
            </a:r>
          </a:p>
        </p:txBody>
      </p:sp>
      <p:sp>
        <p:nvSpPr>
          <p:cNvPr id="4" name="Footer Placeholder 3">
            <a:extLst>
              <a:ext uri="{FF2B5EF4-FFF2-40B4-BE49-F238E27FC236}">
                <a16:creationId xmlns:a16="http://schemas.microsoft.com/office/drawing/2014/main" id="{FB8B1173-E3E7-845A-86DA-CE17A5C26CE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A88FEA-CDD1-188C-6D46-FA13FC6D68D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E461C2-42B0-E941-A82D-DEF08D2EA2E2}" type="slidenum">
              <a:rPr lang="en-US" altLang="zh-CN" sz="1200">
                <a:latin typeface="Arial" panose="020B0604020202020204" pitchFamily="34" charset="0"/>
              </a:rPr>
              <a:pPr/>
              <a:t>98</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3781</TotalTime>
  <Words>8962</Words>
  <Application>Microsoft Macintosh PowerPoint</Application>
  <PresentationFormat>全屏显示(4:3)</PresentationFormat>
  <Paragraphs>989</Paragraphs>
  <Slides>98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98</vt:i4>
      </vt:variant>
    </vt:vector>
  </HeadingPairs>
  <TitlesOfParts>
    <vt:vector size="102" baseType="lpstr">
      <vt:lpstr>Times New Roman</vt:lpstr>
      <vt:lpstr>Arial</vt:lpstr>
      <vt:lpstr>Courier New</vt:lpstr>
      <vt:lpstr>tm2</vt:lpstr>
      <vt:lpstr>Chapter 14</vt:lpstr>
      <vt:lpstr>Introduction</vt:lpstr>
      <vt:lpstr>How the Preprocessor Works</vt:lpstr>
      <vt:lpstr>How the Preprocessor Works</vt:lpstr>
      <vt:lpstr>How the Preprocessor Works</vt:lpstr>
      <vt:lpstr>How the Preprocessor Works</vt:lpstr>
      <vt:lpstr>How the Preprocessor Works</vt:lpstr>
      <vt:lpstr>How the Preprocessor Works</vt:lpstr>
      <vt:lpstr>How the Preprocessor Works</vt:lpstr>
      <vt:lpstr>How the Preprocessor Works</vt:lpstr>
      <vt:lpstr>How the Preprocessor Works</vt:lpstr>
      <vt:lpstr>How the Preprocessor Works</vt:lpstr>
      <vt:lpstr>Preprocessing Directives</vt:lpstr>
      <vt:lpstr>Preprocessing Directives</vt:lpstr>
      <vt:lpstr>Preprocessing Directives</vt:lpstr>
      <vt:lpstr>Preprocessing Directives</vt:lpstr>
      <vt:lpstr>Macro Definitions</vt:lpstr>
      <vt:lpstr>Simple Macros</vt:lpstr>
      <vt:lpstr>Simple Macros</vt:lpstr>
      <vt:lpstr>Simple Macros</vt:lpstr>
      <vt:lpstr>Simple Macros</vt:lpstr>
      <vt:lpstr>Simple Macros</vt:lpstr>
      <vt:lpstr>Simple Macros</vt:lpstr>
      <vt:lpstr>Simple Macros</vt:lpstr>
      <vt:lpstr>Simple Macros</vt:lpstr>
      <vt:lpstr>Parameterized Macros</vt:lpstr>
      <vt:lpstr>Parameterized Macros</vt:lpstr>
      <vt:lpstr>Parameterized Macros</vt:lpstr>
      <vt:lpstr>Parameterized Macros</vt:lpstr>
      <vt:lpstr>Parameterized Macros</vt:lpstr>
      <vt:lpstr>Parameterized Macros</vt:lpstr>
      <vt:lpstr>Parameterized Macros</vt:lpstr>
      <vt:lpstr>Parameterized Macros</vt:lpstr>
      <vt:lpstr>Parameterized Macros</vt:lpstr>
      <vt:lpstr>Parameterized Macros</vt:lpstr>
      <vt:lpstr>The # Operator</vt:lpstr>
      <vt:lpstr>The # Operator</vt:lpstr>
      <vt:lpstr>The # Operator</vt:lpstr>
      <vt:lpstr>The ## Operator</vt:lpstr>
      <vt:lpstr>The ## Operator</vt:lpstr>
      <vt:lpstr>The ## Operator</vt:lpstr>
      <vt:lpstr>The ## Operator</vt:lpstr>
      <vt:lpstr>General Properties of Macros</vt:lpstr>
      <vt:lpstr>General Properties of Macros</vt:lpstr>
      <vt:lpstr>General Properties of Macros</vt:lpstr>
      <vt:lpstr>General Properties of Macros</vt:lpstr>
      <vt:lpstr>Parentheses in Macro Definitions</vt:lpstr>
      <vt:lpstr>Parentheses in Macro Definitions</vt:lpstr>
      <vt:lpstr>Parentheses in Macro Definitions</vt:lpstr>
      <vt:lpstr>Creating Longer Macros</vt:lpstr>
      <vt:lpstr>Creating Longer Macros</vt:lpstr>
      <vt:lpstr>Creating Longer Macros</vt:lpstr>
      <vt:lpstr>Creating Longer Macros</vt:lpstr>
      <vt:lpstr>Creating Longer Macros</vt:lpstr>
      <vt:lpstr>Predefined Macros</vt:lpstr>
      <vt:lpstr>Predefined Macros</vt:lpstr>
      <vt:lpstr>Predefined Macros</vt:lpstr>
      <vt:lpstr>Additional Predefined Macros in C99</vt:lpstr>
      <vt:lpstr>Additional Predefined Macros in C99</vt:lpstr>
      <vt:lpstr>Additional Predefined Macros in C99</vt:lpstr>
      <vt:lpstr>Empty Macro Arguments (C99)</vt:lpstr>
      <vt:lpstr>Empty Macro Arguments (C99)</vt:lpstr>
      <vt:lpstr>Empty Macro Arguments (C99)</vt:lpstr>
      <vt:lpstr>Empty Macro Arguments (C99)</vt:lpstr>
      <vt:lpstr>Empty Macro Arguments (C99)</vt:lpstr>
      <vt:lpstr>Macros with a Variable Number of Arguments (C99)</vt:lpstr>
      <vt:lpstr>Macros with a Variable Number of Arguments (C99)</vt:lpstr>
      <vt:lpstr>The __func__ Identifier (C99)</vt:lpstr>
      <vt:lpstr>The __func__ Identifier (C99)</vt:lpstr>
      <vt:lpstr>Conditional Compilation</vt:lpstr>
      <vt:lpstr>The #if and #endif Directives</vt:lpstr>
      <vt:lpstr>The #if and #endif Directives</vt:lpstr>
      <vt:lpstr>The #if and #endif Directives</vt:lpstr>
      <vt:lpstr>The #if and #endif Directives</vt:lpstr>
      <vt:lpstr>The #if and #endif Directives</vt:lpstr>
      <vt:lpstr>The defined Operator</vt:lpstr>
      <vt:lpstr>The defined Operator</vt:lpstr>
      <vt:lpstr>The #ifdef and #ifndef Directives</vt:lpstr>
      <vt:lpstr>The #elif and #else Directives</vt:lpstr>
      <vt:lpstr>The #elif and #else Directives</vt:lpstr>
      <vt:lpstr>Uses of Conditional Compilation</vt:lpstr>
      <vt:lpstr>Uses of Conditional Compilation</vt:lpstr>
      <vt:lpstr>Uses of Conditional Compilation</vt:lpstr>
      <vt:lpstr>Uses of Conditional Compilation</vt:lpstr>
      <vt:lpstr>Uses of Conditional Compilation</vt:lpstr>
      <vt:lpstr>Miscellaneous Directives</vt:lpstr>
      <vt:lpstr>The #error Directive</vt:lpstr>
      <vt:lpstr>The #error Directive</vt:lpstr>
      <vt:lpstr>The #error Directive</vt:lpstr>
      <vt:lpstr>The #line Directive</vt:lpstr>
      <vt:lpstr>The #line Directive</vt:lpstr>
      <vt:lpstr>The #line Directive</vt:lpstr>
      <vt:lpstr>The #pragma Directive</vt:lpstr>
      <vt:lpstr>The #pragma Directive</vt:lpstr>
      <vt:lpstr>The _Pragma Operator (C99)</vt:lpstr>
      <vt:lpstr>The _Pragma Operator (C99)</vt:lpstr>
      <vt:lpstr>The _Pragma Operator (C99)</vt:lpstr>
      <vt:lpstr>The _Pragma Operator (C99)</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1035</cp:revision>
  <cp:lastPrinted>1999-11-08T20:52:53Z</cp:lastPrinted>
  <dcterms:created xsi:type="dcterms:W3CDTF">1999-08-24T18:39:05Z</dcterms:created>
  <dcterms:modified xsi:type="dcterms:W3CDTF">2022-09-26T10:52:04Z</dcterms:modified>
</cp:coreProperties>
</file>