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1" r:id="rId3"/>
    <p:sldId id="312" r:id="rId4"/>
    <p:sldId id="313" r:id="rId5"/>
    <p:sldId id="314" r:id="rId6"/>
    <p:sldId id="315" r:id="rId7"/>
    <p:sldId id="316" r:id="rId8"/>
    <p:sldId id="310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62" y="-73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24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F6CAC8B-6792-4479-A269-6E631817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charset="0"/>
                <a:ea typeface="微软雅黑" panose="020B050302020402020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4873-1D22-45BB-B397-BB57BC53E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9BFD-6246-4649-9105-06294B22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36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E884-8E36-43E0-B792-9A9DD7A9E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2631F825-0A19-472A-9529-05714265E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Arial Unicode MS" pitchFamily="3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dirty="0">
          <a:solidFill>
            <a:schemeClr val="tx1"/>
          </a:solidFill>
          <a:latin typeface="Calibri" panose="020F0502020204030204" charset="0"/>
          <a:ea typeface="楷体" panose="02010609060101010101" charset="-122"/>
          <a:cs typeface="楷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dirty="0">
          <a:solidFill>
            <a:schemeClr val="tx1"/>
          </a:solidFill>
          <a:latin typeface="Tahoma" panose="020B0604030504040204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395288" y="765175"/>
            <a:ext cx="7772400" cy="1470025"/>
          </a:xfrm>
        </p:spPr>
        <p:txBody>
          <a:bodyPr/>
          <a:lstStyle/>
          <a:p>
            <a:endParaRPr smtClean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>
          <a:xfrm>
            <a:off x="395288" y="2492375"/>
            <a:ext cx="7772400" cy="504825"/>
          </a:xfrm>
        </p:spPr>
        <p:txBody>
          <a:bodyPr/>
          <a:lstStyle/>
          <a:p>
            <a:endParaRPr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Keylogger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主要功能：记录键盘输入、定时截屏、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发送键盘记录和截屏图片</a:t>
            </a:r>
            <a:endParaRPr lang="en-US" altLang="zh-CN" dirty="0" smtClean="0"/>
          </a:p>
          <a:p>
            <a:r>
              <a:rPr lang="zh-CN" altLang="en-US" dirty="0" smtClean="0"/>
              <a:t>运行流程：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735" y="2963103"/>
            <a:ext cx="158411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第一次运行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720" y="4077045"/>
            <a:ext cx="2016141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拷贝自己到</a:t>
            </a:r>
            <a:r>
              <a:rPr lang="en-US" altLang="zh-CN" dirty="0" err="1" smtClean="0"/>
              <a:t>appdata</a:t>
            </a:r>
            <a:r>
              <a:rPr lang="zh-CN" altLang="en-US" dirty="0" smtClean="0"/>
              <a:t>文件夹下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1232" y="5157120"/>
            <a:ext cx="2016141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在注册表中添加启动项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419920" y="3429918"/>
            <a:ext cx="216015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SetWindowsHookEx</a:t>
            </a:r>
            <a:r>
              <a:rPr lang="zh-CN" altLang="en-US" dirty="0" smtClean="0"/>
              <a:t>获取键盘输入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12100" y="3429918"/>
            <a:ext cx="158411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写入记录文件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91925" y="4711327"/>
            <a:ext cx="216015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定时截屏，保存图片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092175" y="4786914"/>
            <a:ext cx="1728120" cy="11553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</a:t>
            </a:r>
            <a:r>
              <a:rPr lang="zh-CN" altLang="en-US" dirty="0" smtClean="0"/>
              <a:t>定时发送文件和图片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>
            <a:off x="1547790" y="3611148"/>
            <a:ext cx="1" cy="4658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1547791" y="4725090"/>
            <a:ext cx="21512" cy="4320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 flipV="1">
            <a:off x="2577373" y="3753941"/>
            <a:ext cx="842547" cy="1727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9" idx="1"/>
          </p:cNvCxnSpPr>
          <p:nvPr/>
        </p:nvCxnSpPr>
        <p:spPr>
          <a:xfrm flipV="1">
            <a:off x="2577373" y="5035350"/>
            <a:ext cx="914552" cy="4457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>
            <a:off x="5580070" y="3753941"/>
            <a:ext cx="43203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</p:cNvCxnSpPr>
          <p:nvPr/>
        </p:nvCxnSpPr>
        <p:spPr>
          <a:xfrm flipV="1">
            <a:off x="5652075" y="4869100"/>
            <a:ext cx="1440100" cy="166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</p:cNvCxnSpPr>
          <p:nvPr/>
        </p:nvCxnSpPr>
        <p:spPr>
          <a:xfrm>
            <a:off x="6804155" y="4077963"/>
            <a:ext cx="360025" cy="7089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2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userpath</a:t>
            </a:r>
            <a:r>
              <a:rPr lang="zh-CN" altLang="en-US" sz="1800" dirty="0" smtClean="0"/>
              <a:t>：设置保存文件的目录（</a:t>
            </a:r>
            <a:r>
              <a:rPr lang="en-US" altLang="zh-CN" sz="1800" dirty="0"/>
              <a:t>%APPDATA%/</a:t>
            </a:r>
            <a:r>
              <a:rPr lang="en-US" altLang="zh-CN" sz="1800" dirty="0" smtClean="0"/>
              <a:t>IAMLOG/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 smtClean="0"/>
              <a:t>getTimeStr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获得当前时间字符串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 smtClean="0"/>
              <a:t>setLogTime</a:t>
            </a:r>
            <a:r>
              <a:rPr lang="zh-CN" altLang="en-US" sz="1800" dirty="0" smtClean="0"/>
              <a:t>：在键盘记录文件中添加时间戳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screenshot</a:t>
            </a:r>
            <a:r>
              <a:rPr lang="zh-CN" altLang="en-US" sz="1800" dirty="0" smtClean="0"/>
              <a:t>：截屏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LowLevelKeyboardProc</a:t>
            </a:r>
            <a:r>
              <a:rPr lang="zh-CN" altLang="en-US" sz="1800" dirty="0" smtClean="0"/>
              <a:t>：键盘信息记录主函数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KeyLogger</a:t>
            </a:r>
            <a:r>
              <a:rPr lang="zh-CN" altLang="en-US" sz="1800" dirty="0" smtClean="0"/>
              <a:t>：通过</a:t>
            </a:r>
            <a:r>
              <a:rPr lang="en-US" altLang="zh-CN" sz="1800" dirty="0" err="1" smtClean="0"/>
              <a:t>SetWindowsHookEx</a:t>
            </a:r>
            <a:r>
              <a:rPr lang="zh-CN" altLang="en-US" sz="1800" dirty="0" smtClean="0"/>
              <a:t>调用</a:t>
            </a:r>
            <a:r>
              <a:rPr lang="en-US" altLang="zh-CN" sz="1800" dirty="0" err="1"/>
              <a:t>LowLevelKeyboardProc</a:t>
            </a:r>
            <a:r>
              <a:rPr lang="zh-CN" altLang="en-US" sz="1800" dirty="0" smtClean="0"/>
              <a:t>的函数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StartKeyLogging</a:t>
            </a:r>
            <a:r>
              <a:rPr lang="zh-CN" altLang="en-US" sz="1800" dirty="0" smtClean="0"/>
              <a:t>：通过线程方式调用</a:t>
            </a:r>
            <a:r>
              <a:rPr lang="en-US" altLang="zh-CN" sz="1800" dirty="0" err="1" smtClean="0"/>
              <a:t>KeyLogger</a:t>
            </a:r>
            <a:r>
              <a:rPr lang="zh-CN" altLang="en-US" sz="1800" dirty="0" smtClean="0"/>
              <a:t>的函数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ftp_scrshot_send</a:t>
            </a:r>
            <a:r>
              <a:rPr lang="zh-CN" altLang="en-US" sz="1800" dirty="0" smtClean="0"/>
              <a:t>：通过</a:t>
            </a:r>
            <a:r>
              <a:rPr lang="en-US" altLang="zh-CN" sz="1800" dirty="0" smtClean="0"/>
              <a:t>ftp</a:t>
            </a:r>
            <a:r>
              <a:rPr lang="zh-CN" altLang="en-US" sz="1800" dirty="0" smtClean="0"/>
              <a:t>发送截屏图片的函数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ftp_log_send</a:t>
            </a:r>
            <a:r>
              <a:rPr lang="zh-CN" altLang="en-US" sz="1800" dirty="0" smtClean="0"/>
              <a:t>：通过</a:t>
            </a:r>
            <a:r>
              <a:rPr lang="en-US" altLang="zh-CN" sz="1800" dirty="0" smtClean="0"/>
              <a:t>ftp</a:t>
            </a:r>
            <a:r>
              <a:rPr lang="zh-CN" altLang="en-US" sz="1800" dirty="0" smtClean="0"/>
              <a:t>发送日志文件的函数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AutoCopy</a:t>
            </a:r>
            <a:r>
              <a:rPr lang="zh-CN" altLang="en-US" sz="1800" dirty="0" smtClean="0"/>
              <a:t>：将自身拷贝到用户目录的函数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AutoStart</a:t>
            </a:r>
            <a:r>
              <a:rPr lang="zh-CN" altLang="en-US" sz="1800" dirty="0" smtClean="0"/>
              <a:t>：写注册表的函数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sendfileProcess</a:t>
            </a:r>
            <a:r>
              <a:rPr lang="zh-CN" altLang="en-US" sz="1800" dirty="0" smtClean="0"/>
              <a:t>：定时调用</a:t>
            </a:r>
            <a:r>
              <a:rPr lang="en-US" altLang="zh-CN" sz="1800" dirty="0" smtClean="0"/>
              <a:t>ftp</a:t>
            </a:r>
            <a:r>
              <a:rPr lang="zh-CN" altLang="en-US" sz="1800" dirty="0" smtClean="0"/>
              <a:t>发送文件的函数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74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对用户登录网易邮箱过程的记录（被攻击者）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725" y="2132910"/>
            <a:ext cx="19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①系统启动后，用户打开浏览器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56" y="3191909"/>
            <a:ext cx="2889681" cy="30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63930" y="2132909"/>
            <a:ext cx="19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②用户打开网易邮箱登录界面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6" y="3193445"/>
            <a:ext cx="2726709" cy="297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30722" y="2132910"/>
            <a:ext cx="19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③用户输入用户名和密码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5" y="3169699"/>
            <a:ext cx="2627865" cy="33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42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对用户登录网易邮箱过程的记录</a:t>
            </a:r>
            <a:r>
              <a:rPr lang="zh-CN" altLang="en-US" dirty="0" smtClean="0"/>
              <a:t>（攻击者）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40" y="1975261"/>
            <a:ext cx="60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①看到实时发送过来的记录文件和图片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31" y="2420930"/>
            <a:ext cx="4357755" cy="389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2636945"/>
            <a:ext cx="3456240" cy="145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19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对用户登录网易邮箱过程的记录</a:t>
            </a:r>
            <a:r>
              <a:rPr lang="zh-CN" altLang="en-US" dirty="0" smtClean="0"/>
              <a:t>（攻击者）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764" y="1955404"/>
            <a:ext cx="712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②观察到用户某个时刻正在输入网易邮箱登录信息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9" y="2329507"/>
            <a:ext cx="7632530" cy="452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14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5" y="1916895"/>
            <a:ext cx="3672255" cy="470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Keylogger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对用户登录网易邮箱过程的记录</a:t>
            </a:r>
            <a:r>
              <a:rPr lang="zh-CN" altLang="en-US" dirty="0" smtClean="0"/>
              <a:t>（攻击者）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751" y="1988900"/>
            <a:ext cx="33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</a:rPr>
              <a:t>③查看键盘记录文件相应时刻的内容，可以看到用户输入的网址、用户名、密码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920" y="3275683"/>
            <a:ext cx="8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75" y="4149050"/>
            <a:ext cx="108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用户名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920" y="5476489"/>
            <a:ext cx="9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密码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139970" y="3429000"/>
            <a:ext cx="7920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35935" y="4365065"/>
            <a:ext cx="12960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139971" y="4518382"/>
            <a:ext cx="2376164" cy="9581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283980" y="4941105"/>
            <a:ext cx="2160150" cy="72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8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1238250" y="2206625"/>
            <a:ext cx="7042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296</Words>
  <Application>Microsoft Office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1_Office 主题</vt:lpstr>
      <vt:lpstr>PowerPoint 演示文稿</vt:lpstr>
      <vt:lpstr> Keylogger</vt:lpstr>
      <vt:lpstr>Keylogger</vt:lpstr>
      <vt:lpstr>Keylogger</vt:lpstr>
      <vt:lpstr>Keylogger</vt:lpstr>
      <vt:lpstr>Keylogger</vt:lpstr>
      <vt:lpstr>Keylogger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静态源代码安全分析工具测评基准</dc:title>
  <dc:creator>varas</dc:creator>
  <cp:lastModifiedBy>yyy</cp:lastModifiedBy>
  <cp:revision>77</cp:revision>
  <dcterms:created xsi:type="dcterms:W3CDTF">2017-12-17T12:10:00Z</dcterms:created>
  <dcterms:modified xsi:type="dcterms:W3CDTF">2018-11-04T11:07:59Z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