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0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0" d="100"/>
          <a:sy n="90" d="100"/>
        </p:scale>
        <p:origin x="1268" y="63"/>
      </p:cViewPr>
      <p:guideLst>
        <p:guide orient="horz" pos="2160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764724"/>
            <a:ext cx="7772400" cy="1470025"/>
          </a:xfrm>
        </p:spPr>
        <p:txBody>
          <a:bodyPr/>
          <a:lstStyle>
            <a:lvl1pPr algn="ctr">
              <a:defRPr sz="3600" b="0" baseline="0">
                <a:solidFill>
                  <a:schemeClr val="bg1"/>
                </a:solidFill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492896"/>
            <a:ext cx="7772400" cy="504056"/>
          </a:xfr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bg1"/>
                </a:solidFill>
                <a:ea typeface="宋体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F6CAC8B-6792-4479-A269-6E631817EE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>
            <a:noAutofit/>
          </a:bodyPr>
          <a:lstStyle>
            <a:lvl1pPr>
              <a:defRPr sz="4000" b="1" i="0" baseline="0">
                <a:latin typeface="Nyala" pitchFamily="2" charset="0"/>
                <a:ea typeface="隶书" panose="02010509060101010101" pitchFamily="49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342900" indent="-34290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aseline="0">
                <a:latin typeface="Trebuchet MS" panose="020B0603020202020204" charset="0"/>
                <a:ea typeface="微软雅黑" panose="020B0503020204020204" charset="-122"/>
              </a:defRPr>
            </a:lvl1pPr>
            <a:lvl2pPr marL="7429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u"/>
              <a:defRPr b="1" baseline="0">
                <a:latin typeface="Footlight MT Light" panose="0204060206030A020304" pitchFamily="18" charset="0"/>
                <a:ea typeface="楷体" panose="02010609060101010101" charset="-122"/>
              </a:defRPr>
            </a:lvl2pPr>
            <a:lvl3pPr>
              <a:buClr>
                <a:schemeClr val="tx2"/>
              </a:buClr>
              <a:defRPr b="1" baseline="0">
                <a:latin typeface="Tahoma" panose="020B0604030504040204" charset="0"/>
                <a:ea typeface="宋体" panose="02010600030101010101" pitchFamily="2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14873-1D22-45BB-B397-BB57BC53E9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1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9BFD-6246-4649-9105-06294B22E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736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4E884-8E36-43E0-B792-9A9DD7A9E7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8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113" y="620713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2631F825-0A19-472A-9529-05714265E7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6" r:id="rId3"/>
    <p:sldLayoutId id="2147483657" r:id="rId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4000" b="1" kern="1200" dirty="0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Arial Unicode MS" pitchFamily="3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800" b="1" kern="1200" dirty="0">
          <a:solidFill>
            <a:schemeClr val="tx1"/>
          </a:solidFill>
          <a:latin typeface="Calibri" panose="020F0502020204030204" charset="0"/>
          <a:ea typeface="楷体" panose="02010609060101010101" charset="-122"/>
          <a:cs typeface="楷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b="1" kern="1200" dirty="0">
          <a:solidFill>
            <a:schemeClr val="tx1"/>
          </a:solidFill>
          <a:latin typeface="Tahoma" panose="020B0604030504040204" charset="0"/>
          <a:ea typeface="宋体" panose="02010600030101010101" pitchFamily="2" charset="-122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ctrTitle"/>
          </p:nvPr>
        </p:nvSpPr>
        <p:spPr>
          <a:xfrm>
            <a:off x="395288" y="765175"/>
            <a:ext cx="7772400" cy="1470025"/>
          </a:xfrm>
        </p:spPr>
        <p:txBody>
          <a:bodyPr/>
          <a:lstStyle/>
          <a:p>
            <a:endParaRPr smtClean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副标题 1"/>
          <p:cNvSpPr>
            <a:spLocks noGrp="1"/>
          </p:cNvSpPr>
          <p:nvPr>
            <p:ph type="subTitle" idx="1"/>
          </p:nvPr>
        </p:nvSpPr>
        <p:spPr>
          <a:xfrm>
            <a:off x="395288" y="2492375"/>
            <a:ext cx="7772400" cy="504825"/>
          </a:xfrm>
        </p:spPr>
        <p:txBody>
          <a:bodyPr/>
          <a:lstStyle/>
          <a:p>
            <a:endParaRPr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"/>
          <a:stretch>
            <a:fillRect/>
          </a:stretch>
        </p:blipFill>
        <p:spPr bwMode="auto">
          <a:xfrm>
            <a:off x="1238250" y="2206625"/>
            <a:ext cx="70421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Verdana</vt:lpstr>
      <vt:lpstr>隶书</vt:lpstr>
      <vt:lpstr>Arial Unicode MS</vt:lpstr>
      <vt:lpstr>微软雅黑</vt:lpstr>
      <vt:lpstr>Calibri</vt:lpstr>
      <vt:lpstr>楷体</vt:lpstr>
      <vt:lpstr>Tahoma</vt:lpstr>
      <vt:lpstr>1_Office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静态源代码安全分析工具测评基准</dc:title>
  <dc:creator>varas</dc:creator>
  <cp:lastModifiedBy>Enna1</cp:lastModifiedBy>
  <cp:revision>67</cp:revision>
  <dcterms:created xsi:type="dcterms:W3CDTF">2017-12-17T12:10:00Z</dcterms:created>
  <dcterms:modified xsi:type="dcterms:W3CDTF">2018-09-25T14:32:36Z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