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17" r:id="rId3"/>
    <p:sldId id="318" r:id="rId4"/>
    <p:sldId id="310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384" autoAdjust="0"/>
  </p:normalViewPr>
  <p:slideViewPr>
    <p:cSldViewPr>
      <p:cViewPr>
        <p:scale>
          <a:sx n="75" d="100"/>
          <a:sy n="75" d="100"/>
        </p:scale>
        <p:origin x="1236" y="18"/>
      </p:cViewPr>
      <p:guideLst>
        <p:guide orient="horz" pos="2160"/>
        <p:guide pos="290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E2A09-52E0-4607-991A-AD347346CAD7}" type="datetimeFigureOut">
              <a:rPr lang="zh-CN" altLang="en-US" smtClean="0"/>
              <a:t>2018\11\4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B922-22C9-4627-831B-D6CB2C1EF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5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7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64724"/>
            <a:ext cx="7772400" cy="1470025"/>
          </a:xfrm>
        </p:spPr>
        <p:txBody>
          <a:bodyPr/>
          <a:lstStyle>
            <a:lvl1pPr algn="ctr">
              <a:defRPr sz="3600" b="0" baseline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772400" cy="504056"/>
          </a:xfr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bg1"/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F6CAC8B-6792-4479-A269-6E631817E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>
            <a:noAutofit/>
          </a:bodyPr>
          <a:lstStyle>
            <a:lvl1pPr>
              <a:defRPr sz="4000" b="1" i="0" baseline="0">
                <a:latin typeface="Nyala" pitchFamily="2" charset="0"/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aseline="0">
                <a:latin typeface="Trebuchet MS" panose="020B0603020202020204" charset="0"/>
                <a:ea typeface="微软雅黑" panose="020B0503020204020204" charset="-122"/>
              </a:defRPr>
            </a:lvl1pPr>
            <a:lvl2pPr marL="7429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u"/>
              <a:defRPr b="1" baseline="0">
                <a:latin typeface="Footlight MT Light" panose="0204060206030A020304" pitchFamily="18" charset="0"/>
                <a:ea typeface="楷体" panose="02010609060101010101" charset="-122"/>
              </a:defRPr>
            </a:lvl2pPr>
            <a:lvl3pPr>
              <a:buClr>
                <a:schemeClr val="tx2"/>
              </a:buClr>
              <a:defRPr b="1" baseline="0">
                <a:latin typeface="Tahoma" panose="020B060403050404020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4873-1D22-45BB-B397-BB57BC53E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9BFD-6246-4649-9105-06294B22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36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4E884-8E36-43E0-B792-9A9DD7A9E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6207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2631F825-0A19-472A-9529-05714265E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6" r:id="rId3"/>
    <p:sldLayoutId id="2147483657" r:id="rId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Arial Unicode MS" pitchFamily="3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b="1" kern="1200" dirty="0">
          <a:solidFill>
            <a:schemeClr val="tx1"/>
          </a:solidFill>
          <a:latin typeface="Calibri" panose="020F0502020204030204" charset="0"/>
          <a:ea typeface="楷体" panose="02010609060101010101" charset="-122"/>
          <a:cs typeface="楷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b="1" kern="1200" dirty="0">
          <a:solidFill>
            <a:schemeClr val="tx1"/>
          </a:solidFill>
          <a:latin typeface="Tahoma" panose="020B0604030504040204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395288" y="765175"/>
            <a:ext cx="7772400" cy="1470025"/>
          </a:xfrm>
        </p:spPr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第十章 联网计算机的安全</a:t>
            </a:r>
            <a:endParaRPr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>
          <a:xfrm>
            <a:off x="467715" y="5085115"/>
            <a:ext cx="7772400" cy="5048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Group9</a:t>
            </a:r>
            <a:r>
              <a:rPr lang="zh-CN" altLang="en-US" sz="2000" dirty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：徐明杰、延俊杰、易林、曾敬翔、曾九天、曾怡诚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永久驻留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4692E8-7909-4ECA-8001-1651838D2068}"/>
              </a:ext>
            </a:extLst>
          </p:cNvPr>
          <p:cNvSpPr txBox="1"/>
          <p:nvPr/>
        </p:nvSpPr>
        <p:spPr>
          <a:xfrm>
            <a:off x="626449" y="1517540"/>
            <a:ext cx="78339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sz="2000" dirty="0"/>
              <a:t>将恶意软件放到开机启动项里，为防止被删除而发生不可用的情况，将两个不同位置的恶意软件放到开机启动项里。</a:t>
            </a:r>
            <a:endParaRPr lang="en-US" altLang="zh-CN" sz="2000" dirty="0"/>
          </a:p>
          <a:p>
            <a:pPr indent="457200">
              <a:spcAft>
                <a:spcPts val="600"/>
              </a:spcAft>
            </a:pPr>
            <a:r>
              <a:rPr lang="zh-CN" altLang="en-US" sz="2000" dirty="0"/>
              <a:t>恶意软件运行后，被放到以下两个目录中：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40FF61-BBBA-482C-AFCD-E6ABA6DE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65" y="4252624"/>
            <a:ext cx="6694282" cy="24482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EFF8-F056-4ABF-BA92-33EAEE6E0FF9}"/>
              </a:ext>
            </a:extLst>
          </p:cNvPr>
          <p:cNvSpPr/>
          <p:nvPr/>
        </p:nvSpPr>
        <p:spPr>
          <a:xfrm>
            <a:off x="1187765" y="2701556"/>
            <a:ext cx="6174432" cy="723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C:\Windows\system32\explor3r.exe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C:\Users\ADMINI~1\AppData\Local\Temp\explor3r.exe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265D25-DB60-4D1F-9AFE-37166CBD84EA}"/>
              </a:ext>
            </a:extLst>
          </p:cNvPr>
          <p:cNvSpPr/>
          <p:nvPr/>
        </p:nvSpPr>
        <p:spPr>
          <a:xfrm>
            <a:off x="626449" y="3746855"/>
            <a:ext cx="7035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sz="2000" dirty="0"/>
              <a:t>在下面截图中能够看到已经放到了进程自启动中：</a:t>
            </a:r>
          </a:p>
        </p:txBody>
      </p:sp>
    </p:spTree>
    <p:extLst>
      <p:ext uri="{BB962C8B-B14F-4D97-AF65-F5344CB8AC3E}">
        <p14:creationId xmlns:p14="http://schemas.microsoft.com/office/powerpoint/2010/main" val="226510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永久驻留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8E6834-BF56-4511-9B30-342D509C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8" y="2924965"/>
            <a:ext cx="7686675" cy="133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BDBFF8D-E355-4F51-9E4D-2008C98B4C45}"/>
              </a:ext>
            </a:extLst>
          </p:cNvPr>
          <p:cNvSpPr/>
          <p:nvPr/>
        </p:nvSpPr>
        <p:spPr>
          <a:xfrm>
            <a:off x="395710" y="2060905"/>
            <a:ext cx="7035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sz="2000" dirty="0"/>
              <a:t>注册表中也将这两个恶意程序写入：</a:t>
            </a:r>
          </a:p>
        </p:txBody>
      </p:sp>
    </p:spTree>
    <p:extLst>
      <p:ext uri="{BB962C8B-B14F-4D97-AF65-F5344CB8AC3E}">
        <p14:creationId xmlns:p14="http://schemas.microsoft.com/office/powerpoint/2010/main" val="120717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"/>
          <a:stretch>
            <a:fillRect/>
          </a:stretch>
        </p:blipFill>
        <p:spPr bwMode="auto">
          <a:xfrm>
            <a:off x="1238250" y="2206625"/>
            <a:ext cx="7042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130</Words>
  <Application>Microsoft Office PowerPoint</Application>
  <PresentationFormat>全屏显示(4:3)</PresentationFormat>
  <Paragraphs>12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 Unicode MS</vt:lpstr>
      <vt:lpstr>楷体</vt:lpstr>
      <vt:lpstr>隶书</vt:lpstr>
      <vt:lpstr>宋体</vt:lpstr>
      <vt:lpstr>微软雅黑</vt:lpstr>
      <vt:lpstr>Arial</vt:lpstr>
      <vt:lpstr>Calibri</vt:lpstr>
      <vt:lpstr>Footlight MT Light</vt:lpstr>
      <vt:lpstr>Nyala</vt:lpstr>
      <vt:lpstr>Tahoma</vt:lpstr>
      <vt:lpstr>Times New Roman</vt:lpstr>
      <vt:lpstr>Trebuchet MS</vt:lpstr>
      <vt:lpstr>Verdana</vt:lpstr>
      <vt:lpstr>Wingdings</vt:lpstr>
      <vt:lpstr>1_Office 主题</vt:lpstr>
      <vt:lpstr>第十章 联网计算机的安全</vt:lpstr>
      <vt:lpstr>永久驻留</vt:lpstr>
      <vt:lpstr>永久驻留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静态源代码安全分析工具测评基准</dc:title>
  <dc:creator>varas</dc:creator>
  <cp:lastModifiedBy>User</cp:lastModifiedBy>
  <cp:revision>227</cp:revision>
  <dcterms:created xsi:type="dcterms:W3CDTF">2017-12-17T12:10:00Z</dcterms:created>
  <dcterms:modified xsi:type="dcterms:W3CDTF">2018-11-04T12:20:42Z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