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17" r:id="rId3"/>
    <p:sldId id="318" r:id="rId4"/>
    <p:sldId id="310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4000" autoAdjust="0"/>
  </p:normalViewPr>
  <p:slideViewPr>
    <p:cSldViewPr>
      <p:cViewPr varScale="1">
        <p:scale>
          <a:sx n="76" d="100"/>
          <a:sy n="76" d="100"/>
        </p:scale>
        <p:origin x="2634" y="96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E2A09-52E0-4607-991A-AD347346CAD7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B922-22C9-4627-831B-D6CB2C1EF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5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64724"/>
            <a:ext cx="7772400" cy="1470025"/>
          </a:xfrm>
        </p:spPr>
        <p:txBody>
          <a:bodyPr/>
          <a:lstStyle>
            <a:lvl1pPr algn="ctr">
              <a:defRPr sz="3600" b="0" baseline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772400" cy="504056"/>
          </a:xfr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bg1"/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F6CAC8B-6792-4479-A269-6E631817E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>
            <a:noAutofit/>
          </a:bodyPr>
          <a:lstStyle>
            <a:lvl1pPr>
              <a:defRPr sz="4000" b="1" i="0" baseline="0">
                <a:latin typeface="Nyala" pitchFamily="2" charset="0"/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aseline="0">
                <a:latin typeface="Trebuchet MS" panose="020B0603020202020204" charset="0"/>
                <a:ea typeface="微软雅黑" panose="020B0503020204020204" charset="-122"/>
              </a:defRPr>
            </a:lvl1pPr>
            <a:lvl2pPr marL="7429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u"/>
              <a:defRPr b="1" baseline="0">
                <a:latin typeface="Footlight MT Light" panose="0204060206030A020304" pitchFamily="18" charset="0"/>
                <a:ea typeface="楷体" panose="02010609060101010101" charset="-122"/>
              </a:defRPr>
            </a:lvl2pPr>
            <a:lvl3pPr>
              <a:buClr>
                <a:schemeClr val="tx2"/>
              </a:buClr>
              <a:defRPr b="1" baseline="0">
                <a:latin typeface="Tahoma" panose="020B060403050404020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4873-1D22-45BB-B397-BB57BC53E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9BFD-6246-4649-9105-06294B22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36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4E884-8E36-43E0-B792-9A9DD7A9E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6207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2631F825-0A19-472A-9529-05714265E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6" r:id="rId3"/>
    <p:sldLayoutId id="2147483657" r:id="rId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Arial Unicode MS" pitchFamily="3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b="1" kern="1200" dirty="0">
          <a:solidFill>
            <a:schemeClr val="tx1"/>
          </a:solidFill>
          <a:latin typeface="Calibri" panose="020F0502020204030204" charset="0"/>
          <a:ea typeface="楷体" panose="02010609060101010101" charset="-122"/>
          <a:cs typeface="楷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b="1" kern="1200" dirty="0">
          <a:solidFill>
            <a:schemeClr val="tx1"/>
          </a:solidFill>
          <a:latin typeface="Tahoma" panose="020B0604030504040204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395288" y="765175"/>
            <a:ext cx="7772400" cy="1470025"/>
          </a:xfrm>
        </p:spPr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简单的用户态恶意应用</a:t>
            </a:r>
            <a:endParaRPr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>
          <a:xfrm>
            <a:off x="233857" y="5157120"/>
            <a:ext cx="8676285" cy="50482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Group9</a:t>
            </a:r>
            <a:r>
              <a:rPr lang="zh-CN" altLang="en-US" sz="2000" dirty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：徐明杰、延俊杰、易林、曾敬翔、曾九天、曾怡诚、杨毅宇、廖雷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加壳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编写了一个简单的加壳程序，对该恶意应用的“</a:t>
            </a:r>
            <a:r>
              <a:rPr lang="en-US" altLang="zh-CN" dirty="0"/>
              <a:t>.text section</a:t>
            </a:r>
            <a:r>
              <a:rPr lang="zh-CN" altLang="en-US" dirty="0"/>
              <a:t>”进行异或加密，实际执行恶意应用时，先对“</a:t>
            </a:r>
            <a:r>
              <a:rPr lang="en-US" altLang="zh-CN" dirty="0"/>
              <a:t>.text section</a:t>
            </a:r>
            <a:r>
              <a:rPr lang="zh-CN" altLang="en-US" dirty="0"/>
              <a:t>”再跳转至真正的入口点执行程序。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10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加壳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8C4420B-F4E9-4B4B-97BC-50B7FCA68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6280" y="1772587"/>
            <a:ext cx="4038600" cy="2356836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3F97EA9-3B6C-44C4-8D16-BC70A25A8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48200" y="1743222"/>
            <a:ext cx="4038600" cy="42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6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"/>
          <a:stretch>
            <a:fillRect/>
          </a:stretch>
        </p:blipFill>
        <p:spPr bwMode="auto">
          <a:xfrm>
            <a:off x="1238250" y="2206625"/>
            <a:ext cx="7042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82</Words>
  <Application>Microsoft Office PowerPoint</Application>
  <PresentationFormat>全屏显示(4:3)</PresentationFormat>
  <Paragraphs>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 Unicode MS</vt:lpstr>
      <vt:lpstr>楷体</vt:lpstr>
      <vt:lpstr>隶书</vt:lpstr>
      <vt:lpstr>宋体</vt:lpstr>
      <vt:lpstr>微软雅黑</vt:lpstr>
      <vt:lpstr>Arial</vt:lpstr>
      <vt:lpstr>Calibri</vt:lpstr>
      <vt:lpstr>Footlight MT Light</vt:lpstr>
      <vt:lpstr>Nyala</vt:lpstr>
      <vt:lpstr>Tahoma</vt:lpstr>
      <vt:lpstr>Trebuchet MS</vt:lpstr>
      <vt:lpstr>Verdana</vt:lpstr>
      <vt:lpstr>Wingdings</vt:lpstr>
      <vt:lpstr>1_Office 主题</vt:lpstr>
      <vt:lpstr>简单的用户态恶意应用</vt:lpstr>
      <vt:lpstr>加壳</vt:lpstr>
      <vt:lpstr>加壳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静态源代码安全分析工具测评基准</dc:title>
  <dc:creator>varas</dc:creator>
  <cp:lastModifiedBy>Enna1</cp:lastModifiedBy>
  <cp:revision>145</cp:revision>
  <dcterms:created xsi:type="dcterms:W3CDTF">2017-12-17T12:10:00Z</dcterms:created>
  <dcterms:modified xsi:type="dcterms:W3CDTF">2018-11-04T09:51:41Z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