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58" r:id="rId5"/>
    <p:sldId id="259" r:id="rId6"/>
    <p:sldId id="260" r:id="rId7"/>
    <p:sldId id="263" r:id="rId8"/>
    <p:sldId id="264" r:id="rId9"/>
    <p:sldId id="265" r:id="rId10"/>
    <p:sldId id="262" r:id="rId11"/>
    <p:sldId id="266" r:id="rId12"/>
    <p:sldId id="261" r:id="rId13"/>
    <p:sldId id="267" r:id="rId14"/>
    <p:sldId id="268" r:id="rId15"/>
    <p:sldId id="269" r:id="rId16"/>
    <p:sldId id="270" r:id="rId17"/>
    <p:sldId id="271" r:id="rId18"/>
    <p:sldId id="272" r:id="rId19"/>
    <p:sldId id="273" r:id="rId20"/>
    <p:sldId id="274" r:id="rId21"/>
  </p:sldIdLst>
  <p:sldSz cx="12798425"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4" autoAdjust="0"/>
    <p:restoredTop sz="94660"/>
  </p:normalViewPr>
  <p:slideViewPr>
    <p:cSldViewPr snapToGrid="0">
      <p:cViewPr varScale="1">
        <p:scale>
          <a:sx n="69" d="100"/>
          <a:sy n="69" d="100"/>
        </p:scale>
        <p:origin x="4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1" y="1"/>
            <a:ext cx="12798425" cy="71993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33522" y="808812"/>
            <a:ext cx="11318606" cy="3519664"/>
          </a:xfrm>
        </p:spPr>
        <p:txBody>
          <a:bodyPr anchor="b">
            <a:noAutofit/>
          </a:bodyPr>
          <a:lstStyle>
            <a:lvl1pPr algn="l">
              <a:lnSpc>
                <a:spcPct val="80000"/>
              </a:lnSpc>
              <a:defRPr sz="5196" spc="-71"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700716" y="4416247"/>
            <a:ext cx="9687208" cy="1727835"/>
          </a:xfrm>
        </p:spPr>
        <p:txBody>
          <a:bodyPr>
            <a:normAutofit/>
          </a:bodyPr>
          <a:lstStyle>
            <a:lvl1pPr marL="0" indent="0" algn="l">
              <a:buNone/>
              <a:defRPr sz="1890">
                <a:solidFill>
                  <a:schemeClr val="bg1"/>
                </a:solidFill>
                <a:latin typeface="+mj-lt"/>
              </a:defRPr>
            </a:lvl1pPr>
            <a:lvl2pPr marL="269977" indent="0" algn="ctr">
              <a:buNone/>
              <a:defRPr sz="1653"/>
            </a:lvl2pPr>
            <a:lvl3pPr marL="539953" indent="0" algn="ctr">
              <a:buNone/>
              <a:defRPr sz="1417"/>
            </a:lvl3pPr>
            <a:lvl4pPr marL="809930" indent="0" algn="ctr">
              <a:buNone/>
              <a:defRPr sz="1181"/>
            </a:lvl4pPr>
            <a:lvl5pPr marL="1079906" indent="0" algn="ctr">
              <a:buNone/>
              <a:defRPr sz="1181"/>
            </a:lvl5pPr>
            <a:lvl6pPr marL="1349883" indent="0" algn="ctr">
              <a:buNone/>
              <a:defRPr sz="1181"/>
            </a:lvl6pPr>
            <a:lvl7pPr marL="1619860" indent="0" algn="ctr">
              <a:buNone/>
              <a:defRPr sz="1181"/>
            </a:lvl7pPr>
            <a:lvl8pPr marL="1889836" indent="0" algn="ctr">
              <a:buNone/>
              <a:defRPr sz="1181"/>
            </a:lvl8pPr>
            <a:lvl9pPr marL="2159813" indent="0" algn="ctr">
              <a:buNone/>
              <a:defRPr sz="1181"/>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A0B5A94-3345-477D-8F0B-48FD8DD449E8}" type="datetimeFigureOut">
              <a:rPr lang="zh-CN" altLang="en-US" smtClean="0"/>
              <a:t>2020/1/10</a:t>
            </a:fld>
            <a:endParaRPr lang="zh-CN" alt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887F9F7-1DC5-4255-9AC0-D35C85C01341}" type="slidenum">
              <a:rPr lang="zh-CN" altLang="en-US" smtClean="0"/>
              <a:t>‹#›</a:t>
            </a:fld>
            <a:endParaRPr lang="zh-CN" altLang="en-US"/>
          </a:p>
        </p:txBody>
      </p:sp>
    </p:spTree>
    <p:extLst>
      <p:ext uri="{BB962C8B-B14F-4D97-AF65-F5344CB8AC3E}">
        <p14:creationId xmlns:p14="http://schemas.microsoft.com/office/powerpoint/2010/main" val="105014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A0B5A94-3345-477D-8F0B-48FD8DD449E8}" type="datetimeFigureOut">
              <a:rPr lang="zh-CN" altLang="en-US" smtClean="0"/>
              <a:t>2020/1/10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87F9F7-1DC5-4255-9AC0-D35C85C01341}" type="slidenum">
              <a:rPr lang="zh-CN" altLang="en-US" smtClean="0"/>
              <a:t>‹#›</a:t>
            </a:fld>
            <a:endParaRPr lang="zh-CN" altLang="en-US"/>
          </a:p>
        </p:txBody>
      </p:sp>
    </p:spTree>
    <p:extLst>
      <p:ext uri="{BB962C8B-B14F-4D97-AF65-F5344CB8AC3E}">
        <p14:creationId xmlns:p14="http://schemas.microsoft.com/office/powerpoint/2010/main" val="3672218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78870" y="729931"/>
            <a:ext cx="2759661" cy="503951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9901" y="749930"/>
            <a:ext cx="8119001" cy="566945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A0B5A94-3345-477D-8F0B-48FD8DD449E8}" type="datetimeFigureOut">
              <a:rPr lang="zh-CN" altLang="en-US" smtClean="0"/>
              <a:t>2020/1/10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87F9F7-1DC5-4255-9AC0-D35C85C01341}" type="slidenum">
              <a:rPr lang="zh-CN" altLang="en-US" smtClean="0"/>
              <a:t>‹#›</a:t>
            </a:fld>
            <a:endParaRPr lang="zh-CN" altLang="en-US"/>
          </a:p>
        </p:txBody>
      </p:sp>
    </p:spTree>
    <p:extLst>
      <p:ext uri="{BB962C8B-B14F-4D97-AF65-F5344CB8AC3E}">
        <p14:creationId xmlns:p14="http://schemas.microsoft.com/office/powerpoint/2010/main" val="1427483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A0B5A94-3345-477D-8F0B-48FD8DD449E8}" type="datetimeFigureOut">
              <a:rPr lang="zh-CN" altLang="en-US" smtClean="0"/>
              <a:t>2020/1/10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87F9F7-1DC5-4255-9AC0-D35C85C01341}" type="slidenum">
              <a:rPr lang="zh-CN" altLang="en-US" smtClean="0"/>
              <a:t>‹#›</a:t>
            </a:fld>
            <a:endParaRPr lang="zh-CN" altLang="en-US"/>
          </a:p>
        </p:txBody>
      </p:sp>
    </p:spTree>
    <p:extLst>
      <p:ext uri="{BB962C8B-B14F-4D97-AF65-F5344CB8AC3E}">
        <p14:creationId xmlns:p14="http://schemas.microsoft.com/office/powerpoint/2010/main" val="854465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33523" y="805612"/>
            <a:ext cx="11317008" cy="3522864"/>
          </a:xfrm>
        </p:spPr>
        <p:txBody>
          <a:bodyPr anchor="b">
            <a:normAutofit/>
          </a:bodyPr>
          <a:lstStyle>
            <a:lvl1pPr>
              <a:lnSpc>
                <a:spcPct val="80000"/>
              </a:lnSpc>
              <a:defRPr sz="5196" b="0" baseline="0">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00713" y="4413448"/>
            <a:ext cx="9685208" cy="1727835"/>
          </a:xfrm>
        </p:spPr>
        <p:txBody>
          <a:bodyPr anchor="t">
            <a:normAutofit/>
          </a:bodyPr>
          <a:lstStyle>
            <a:lvl1pPr marL="0" indent="0">
              <a:buNone/>
              <a:defRPr sz="1890">
                <a:solidFill>
                  <a:schemeClr val="tx1"/>
                </a:solidFill>
                <a:latin typeface="+mj-lt"/>
              </a:defRPr>
            </a:lvl1pPr>
            <a:lvl2pPr marL="269977" indent="0">
              <a:buNone/>
              <a:defRPr sz="1063">
                <a:solidFill>
                  <a:schemeClr val="tx1">
                    <a:tint val="75000"/>
                  </a:schemeClr>
                </a:solidFill>
              </a:defRPr>
            </a:lvl2pPr>
            <a:lvl3pPr marL="539953" indent="0">
              <a:buNone/>
              <a:defRPr sz="945">
                <a:solidFill>
                  <a:schemeClr val="tx1">
                    <a:tint val="75000"/>
                  </a:schemeClr>
                </a:solidFill>
              </a:defRPr>
            </a:lvl3pPr>
            <a:lvl4pPr marL="809930" indent="0">
              <a:buNone/>
              <a:defRPr sz="827">
                <a:solidFill>
                  <a:schemeClr val="tx1">
                    <a:tint val="75000"/>
                  </a:schemeClr>
                </a:solidFill>
              </a:defRPr>
            </a:lvl4pPr>
            <a:lvl5pPr marL="1079906" indent="0">
              <a:buNone/>
              <a:defRPr sz="827">
                <a:solidFill>
                  <a:schemeClr val="tx1">
                    <a:tint val="75000"/>
                  </a:schemeClr>
                </a:solidFill>
              </a:defRPr>
            </a:lvl5pPr>
            <a:lvl6pPr marL="1349883" indent="0">
              <a:buNone/>
              <a:defRPr sz="827">
                <a:solidFill>
                  <a:schemeClr val="tx1">
                    <a:tint val="75000"/>
                  </a:schemeClr>
                </a:solidFill>
              </a:defRPr>
            </a:lvl6pPr>
            <a:lvl7pPr marL="1619860" indent="0">
              <a:buNone/>
              <a:defRPr sz="827">
                <a:solidFill>
                  <a:schemeClr val="tx1">
                    <a:tint val="75000"/>
                  </a:schemeClr>
                </a:solidFill>
              </a:defRPr>
            </a:lvl7pPr>
            <a:lvl8pPr marL="1889836" indent="0">
              <a:buNone/>
              <a:defRPr sz="827">
                <a:solidFill>
                  <a:schemeClr val="tx1">
                    <a:tint val="75000"/>
                  </a:schemeClr>
                </a:solidFill>
              </a:defRPr>
            </a:lvl8pPr>
            <a:lvl9pPr marL="2159813" indent="0">
              <a:buNone/>
              <a:defRPr sz="82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A0B5A94-3345-477D-8F0B-48FD8DD449E8}" type="datetimeFigureOut">
              <a:rPr lang="zh-CN" altLang="en-US" smtClean="0"/>
              <a:t>2020/1/10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87F9F7-1DC5-4255-9AC0-D35C85C01341}" type="slidenum">
              <a:rPr lang="zh-CN" altLang="en-US" smtClean="0"/>
              <a:t>‹#›</a:t>
            </a:fld>
            <a:endParaRPr lang="zh-CN" altLang="en-US"/>
          </a:p>
        </p:txBody>
      </p:sp>
    </p:spTree>
    <p:extLst>
      <p:ext uri="{BB962C8B-B14F-4D97-AF65-F5344CB8AC3E}">
        <p14:creationId xmlns:p14="http://schemas.microsoft.com/office/powerpoint/2010/main" val="149704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10314" y="2097579"/>
            <a:ext cx="4895397" cy="3954823"/>
          </a:xfrm>
        </p:spPr>
        <p:txBody>
          <a:bodyPr/>
          <a:lstStyle>
            <a:lvl1pPr>
              <a:defRPr sz="1417"/>
            </a:lvl1pPr>
            <a:lvl2pPr>
              <a:defRPr sz="1181"/>
            </a:lvl2pPr>
            <a:lvl3pPr>
              <a:defRPr sz="1063"/>
            </a:lvl3pPr>
            <a:lvl4pPr>
              <a:defRPr sz="945"/>
            </a:lvl4pPr>
            <a:lvl5pPr>
              <a:defRPr sz="945"/>
            </a:lvl5pPr>
            <a:lvl6pPr>
              <a:defRPr sz="945"/>
            </a:lvl6pPr>
            <a:lvl7pPr>
              <a:defRPr sz="945"/>
            </a:lvl7pPr>
            <a:lvl8pPr>
              <a:defRPr sz="945"/>
            </a:lvl8pPr>
            <a:lvl9pPr>
              <a:defRPr sz="94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10331" y="2097579"/>
            <a:ext cx="4895397" cy="3954823"/>
          </a:xfrm>
        </p:spPr>
        <p:txBody>
          <a:bodyPr/>
          <a:lstStyle>
            <a:lvl1pPr>
              <a:defRPr sz="1417"/>
            </a:lvl1pPr>
            <a:lvl2pPr>
              <a:defRPr sz="1181"/>
            </a:lvl2pPr>
            <a:lvl3pPr>
              <a:defRPr sz="1063"/>
            </a:lvl3pPr>
            <a:lvl4pPr>
              <a:defRPr sz="945"/>
            </a:lvl4pPr>
            <a:lvl5pPr>
              <a:defRPr sz="945"/>
            </a:lvl5pPr>
            <a:lvl6pPr>
              <a:defRPr sz="945"/>
            </a:lvl6pPr>
            <a:lvl7pPr>
              <a:defRPr sz="945"/>
            </a:lvl7pPr>
            <a:lvl8pPr>
              <a:defRPr sz="945"/>
            </a:lvl8pPr>
            <a:lvl9pPr>
              <a:defRPr sz="94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A0B5A94-3345-477D-8F0B-48FD8DD449E8}" type="datetimeFigureOut">
              <a:rPr lang="zh-CN" altLang="en-US" smtClean="0"/>
              <a:t>2020/1/10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87F9F7-1DC5-4255-9AC0-D35C85C01341}" type="slidenum">
              <a:rPr lang="zh-CN" altLang="en-US" smtClean="0"/>
              <a:t>‹#›</a:t>
            </a:fld>
            <a:endParaRPr lang="zh-CN" altLang="en-US"/>
          </a:p>
        </p:txBody>
      </p:sp>
    </p:spTree>
    <p:extLst>
      <p:ext uri="{BB962C8B-B14F-4D97-AF65-F5344CB8AC3E}">
        <p14:creationId xmlns:p14="http://schemas.microsoft.com/office/powerpoint/2010/main" val="1264407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10314" y="2142019"/>
            <a:ext cx="4895397" cy="759403"/>
          </a:xfrm>
        </p:spPr>
        <p:txBody>
          <a:bodyPr anchor="ctr">
            <a:normAutofit/>
          </a:bodyPr>
          <a:lstStyle>
            <a:lvl1pPr marL="0" indent="0">
              <a:buNone/>
              <a:defRPr sz="1299" b="0" cap="all" baseline="0">
                <a:solidFill>
                  <a:schemeClr val="tx1">
                    <a:lumMod val="85000"/>
                    <a:lumOff val="15000"/>
                  </a:schemeClr>
                </a:solidFill>
                <a:latin typeface="+mj-lt"/>
              </a:defRPr>
            </a:lvl1pPr>
            <a:lvl2pPr marL="269977" indent="0">
              <a:buNone/>
              <a:defRPr sz="1181" b="1"/>
            </a:lvl2pPr>
            <a:lvl3pPr marL="539953" indent="0">
              <a:buNone/>
              <a:defRPr sz="1063" b="1"/>
            </a:lvl3pPr>
            <a:lvl4pPr marL="809930" indent="0">
              <a:buNone/>
              <a:defRPr sz="945" b="1"/>
            </a:lvl4pPr>
            <a:lvl5pPr marL="1079906" indent="0">
              <a:buNone/>
              <a:defRPr sz="945" b="1"/>
            </a:lvl5pPr>
            <a:lvl6pPr marL="1349883" indent="0">
              <a:buNone/>
              <a:defRPr sz="945" b="1"/>
            </a:lvl6pPr>
            <a:lvl7pPr marL="1619860" indent="0">
              <a:buNone/>
              <a:defRPr sz="945" b="1"/>
            </a:lvl7pPr>
            <a:lvl8pPr marL="1889836" indent="0">
              <a:buNone/>
              <a:defRPr sz="945" b="1"/>
            </a:lvl8pPr>
            <a:lvl9pPr marL="2159813" indent="0">
              <a:buNone/>
              <a:defRPr sz="945" b="1"/>
            </a:lvl9pPr>
          </a:lstStyle>
          <a:p>
            <a:pPr lvl="0"/>
            <a:r>
              <a:rPr lang="zh-CN" altLang="en-US"/>
              <a:t>单击此处编辑母版文本样式</a:t>
            </a:r>
          </a:p>
        </p:txBody>
      </p:sp>
      <p:sp>
        <p:nvSpPr>
          <p:cNvPr id="4" name="Content Placeholder 3"/>
          <p:cNvSpPr>
            <a:spLocks noGrp="1"/>
          </p:cNvSpPr>
          <p:nvPr>
            <p:ph sz="half" idx="2"/>
          </p:nvPr>
        </p:nvSpPr>
        <p:spPr>
          <a:xfrm>
            <a:off x="710314" y="2890102"/>
            <a:ext cx="4895397" cy="3359679"/>
          </a:xfrm>
        </p:spPr>
        <p:txBody>
          <a:bodyPr/>
          <a:lstStyle>
            <a:lvl1pPr>
              <a:defRPr sz="1417"/>
            </a:lvl1pPr>
            <a:lvl2pPr>
              <a:defRPr sz="1181"/>
            </a:lvl2pPr>
            <a:lvl3pPr>
              <a:defRPr sz="1063"/>
            </a:lvl3pPr>
            <a:lvl4pPr>
              <a:defRPr sz="945"/>
            </a:lvl4pPr>
            <a:lvl5pPr>
              <a:defRPr sz="945"/>
            </a:lvl5pPr>
            <a:lvl6pPr>
              <a:defRPr sz="945"/>
            </a:lvl6pPr>
            <a:lvl7pPr>
              <a:defRPr sz="945"/>
            </a:lvl7pPr>
            <a:lvl8pPr>
              <a:defRPr sz="945"/>
            </a:lvl8pPr>
            <a:lvl9pPr>
              <a:defRPr sz="94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06426" y="2139885"/>
            <a:ext cx="4895397" cy="758328"/>
          </a:xfrm>
        </p:spPr>
        <p:txBody>
          <a:bodyPr anchor="ctr">
            <a:normAutofit/>
          </a:bodyPr>
          <a:lstStyle>
            <a:lvl1pPr marL="0" indent="0">
              <a:buNone/>
              <a:defRPr sz="1299" b="0" cap="all" baseline="0">
                <a:solidFill>
                  <a:schemeClr val="tx1">
                    <a:lumMod val="85000"/>
                    <a:lumOff val="15000"/>
                  </a:schemeClr>
                </a:solidFill>
                <a:latin typeface="+mj-lt"/>
              </a:defRPr>
            </a:lvl1pPr>
            <a:lvl2pPr marL="269977" indent="0">
              <a:buNone/>
              <a:defRPr sz="1181" b="1"/>
            </a:lvl2pPr>
            <a:lvl3pPr marL="539953" indent="0">
              <a:buNone/>
              <a:defRPr sz="1063" b="1"/>
            </a:lvl3pPr>
            <a:lvl4pPr marL="809930" indent="0">
              <a:buNone/>
              <a:defRPr sz="945" b="1"/>
            </a:lvl4pPr>
            <a:lvl5pPr marL="1079906" indent="0">
              <a:buNone/>
              <a:defRPr sz="945" b="1"/>
            </a:lvl5pPr>
            <a:lvl6pPr marL="1349883" indent="0">
              <a:buNone/>
              <a:defRPr sz="945" b="1"/>
            </a:lvl6pPr>
            <a:lvl7pPr marL="1619860" indent="0">
              <a:buNone/>
              <a:defRPr sz="945" b="1"/>
            </a:lvl7pPr>
            <a:lvl8pPr marL="1889836" indent="0">
              <a:buNone/>
              <a:defRPr sz="945" b="1"/>
            </a:lvl8pPr>
            <a:lvl9pPr marL="2159813" indent="0">
              <a:buNone/>
              <a:defRPr sz="945" b="1"/>
            </a:lvl9pPr>
          </a:lstStyle>
          <a:p>
            <a:pPr lvl="0"/>
            <a:r>
              <a:rPr lang="zh-CN" altLang="en-US"/>
              <a:t>单击此处编辑母版文本样式</a:t>
            </a:r>
          </a:p>
        </p:txBody>
      </p:sp>
      <p:sp>
        <p:nvSpPr>
          <p:cNvPr id="6" name="Content Placeholder 5"/>
          <p:cNvSpPr>
            <a:spLocks noGrp="1"/>
          </p:cNvSpPr>
          <p:nvPr>
            <p:ph sz="quarter" idx="4"/>
          </p:nvPr>
        </p:nvSpPr>
        <p:spPr>
          <a:xfrm>
            <a:off x="6306426" y="2887904"/>
            <a:ext cx="4895397" cy="3359679"/>
          </a:xfrm>
        </p:spPr>
        <p:txBody>
          <a:bodyPr/>
          <a:lstStyle>
            <a:lvl1pPr>
              <a:defRPr sz="1417"/>
            </a:lvl1pPr>
            <a:lvl2pPr>
              <a:defRPr sz="1181"/>
            </a:lvl2pPr>
            <a:lvl3pPr>
              <a:defRPr sz="1063"/>
            </a:lvl3pPr>
            <a:lvl4pPr>
              <a:defRPr sz="945"/>
            </a:lvl4pPr>
            <a:lvl5pPr>
              <a:defRPr sz="945"/>
            </a:lvl5pPr>
            <a:lvl6pPr>
              <a:defRPr sz="945"/>
            </a:lvl6pPr>
            <a:lvl7pPr>
              <a:defRPr sz="945"/>
            </a:lvl7pPr>
            <a:lvl8pPr>
              <a:defRPr sz="945"/>
            </a:lvl8pPr>
            <a:lvl9pPr>
              <a:defRPr sz="94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A0B5A94-3345-477D-8F0B-48FD8DD449E8}" type="datetimeFigureOut">
              <a:rPr lang="zh-CN" altLang="en-US" smtClean="0"/>
              <a:t>2020/1/10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887F9F7-1DC5-4255-9AC0-D35C85C01341}" type="slidenum">
              <a:rPr lang="zh-CN" altLang="en-US" smtClean="0"/>
              <a:t>‹#›</a:t>
            </a:fld>
            <a:endParaRPr lang="zh-CN" altLang="en-US"/>
          </a:p>
        </p:txBody>
      </p:sp>
    </p:spTree>
    <p:extLst>
      <p:ext uri="{BB962C8B-B14F-4D97-AF65-F5344CB8AC3E}">
        <p14:creationId xmlns:p14="http://schemas.microsoft.com/office/powerpoint/2010/main" val="2779130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A0B5A94-3345-477D-8F0B-48FD8DD449E8}" type="datetimeFigureOut">
              <a:rPr lang="zh-CN" altLang="en-US" smtClean="0"/>
              <a:t>2020/1/10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887F9F7-1DC5-4255-9AC0-D35C85C01341}" type="slidenum">
              <a:rPr lang="zh-CN" altLang="en-US" smtClean="0"/>
              <a:t>‹#›</a:t>
            </a:fld>
            <a:endParaRPr lang="zh-CN" altLang="en-US"/>
          </a:p>
        </p:txBody>
      </p:sp>
    </p:spTree>
    <p:extLst>
      <p:ext uri="{BB962C8B-B14F-4D97-AF65-F5344CB8AC3E}">
        <p14:creationId xmlns:p14="http://schemas.microsoft.com/office/powerpoint/2010/main" val="3107233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B5A94-3345-477D-8F0B-48FD8DD449E8}" type="datetimeFigureOut">
              <a:rPr lang="zh-CN" altLang="en-US" smtClean="0"/>
              <a:t>2020/1/10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887F9F7-1DC5-4255-9AC0-D35C85C01341}" type="slidenum">
              <a:rPr lang="zh-CN" altLang="en-US" smtClean="0"/>
              <a:t>‹#›</a:t>
            </a:fld>
            <a:endParaRPr lang="zh-CN" altLang="en-US"/>
          </a:p>
        </p:txBody>
      </p:sp>
    </p:spTree>
    <p:extLst>
      <p:ext uri="{BB962C8B-B14F-4D97-AF65-F5344CB8AC3E}">
        <p14:creationId xmlns:p14="http://schemas.microsoft.com/office/powerpoint/2010/main" val="16778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Rectangle 1"/>
          <p:cNvSpPr/>
          <p:nvPr/>
        </p:nvSpPr>
        <p:spPr>
          <a:xfrm>
            <a:off x="7999016" y="1"/>
            <a:ext cx="4799409" cy="71993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672325" y="569270"/>
            <a:ext cx="3551562" cy="2015808"/>
          </a:xfrm>
        </p:spPr>
        <p:txBody>
          <a:bodyPr anchor="b">
            <a:noAutofit/>
          </a:bodyPr>
          <a:lstStyle>
            <a:lvl1pPr>
              <a:lnSpc>
                <a:spcPct val="85000"/>
              </a:lnSpc>
              <a:defRPr sz="2362">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799903" y="799924"/>
            <a:ext cx="6399213" cy="4799542"/>
          </a:xfrm>
        </p:spPr>
        <p:txBody>
          <a:bodyPr/>
          <a:lstStyle>
            <a:lvl1pPr>
              <a:defRPr sz="1890"/>
            </a:lvl1pPr>
            <a:lvl2pPr>
              <a:defRPr sz="1653"/>
            </a:lvl2pPr>
            <a:lvl3pPr>
              <a:defRPr sz="1417"/>
            </a:lvl3pPr>
            <a:lvl4pPr>
              <a:defRPr sz="1181"/>
            </a:lvl4pPr>
            <a:lvl5pPr>
              <a:defRPr sz="1181"/>
            </a:lvl5pPr>
            <a:lvl6pPr>
              <a:defRPr sz="1181"/>
            </a:lvl6pPr>
            <a:lvl7pPr>
              <a:defRPr sz="1181"/>
            </a:lvl7pPr>
            <a:lvl8pPr>
              <a:defRPr sz="1181"/>
            </a:lvl8pPr>
            <a:lvl9pPr>
              <a:defRPr sz="1181"/>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687627" y="2636824"/>
            <a:ext cx="3567560" cy="3282613"/>
          </a:xfrm>
        </p:spPr>
        <p:txBody>
          <a:bodyPr>
            <a:normAutofit/>
          </a:bodyPr>
          <a:lstStyle>
            <a:lvl1pPr marL="0" marR="0" indent="0" algn="l" defTabSz="539953" rtl="0" eaLnBrk="1" fontAlgn="auto" latinLnBrk="0" hangingPunct="1">
              <a:lnSpc>
                <a:spcPct val="100000"/>
              </a:lnSpc>
              <a:spcBef>
                <a:spcPts val="709"/>
              </a:spcBef>
              <a:spcAft>
                <a:spcPts val="0"/>
              </a:spcAft>
              <a:buClrTx/>
              <a:buSzTx/>
              <a:buFontTx/>
              <a:buNone/>
              <a:tabLst/>
              <a:defRPr sz="1063">
                <a:solidFill>
                  <a:srgbClr val="262626"/>
                </a:solidFill>
              </a:defRPr>
            </a:lvl1pPr>
            <a:lvl2pPr marL="269977" indent="0">
              <a:buNone/>
              <a:defRPr sz="709"/>
            </a:lvl2pPr>
            <a:lvl3pPr marL="539953" indent="0">
              <a:buNone/>
              <a:defRPr sz="591"/>
            </a:lvl3pPr>
            <a:lvl4pPr marL="809930" indent="0">
              <a:buNone/>
              <a:defRPr sz="531"/>
            </a:lvl4pPr>
            <a:lvl5pPr marL="1079906" indent="0">
              <a:buNone/>
              <a:defRPr sz="531"/>
            </a:lvl5pPr>
            <a:lvl6pPr marL="1349883" indent="0">
              <a:buNone/>
              <a:defRPr sz="531"/>
            </a:lvl6pPr>
            <a:lvl7pPr marL="1619860" indent="0">
              <a:buNone/>
              <a:defRPr sz="531"/>
            </a:lvl7pPr>
            <a:lvl8pPr marL="1889836" indent="0">
              <a:buNone/>
              <a:defRPr sz="531"/>
            </a:lvl8pPr>
            <a:lvl9pPr marL="2159813" indent="0">
              <a:buNone/>
              <a:defRPr sz="531"/>
            </a:lvl9pPr>
          </a:lstStyle>
          <a:p>
            <a:pPr marL="0" marR="0" lvl="0" indent="0" algn="l" defTabSz="539953" rtl="0" eaLnBrk="1" fontAlgn="auto" latinLnBrk="0" hangingPunct="1">
              <a:lnSpc>
                <a:spcPct val="100000"/>
              </a:lnSpc>
              <a:spcBef>
                <a:spcPts val="827"/>
              </a:spcBef>
              <a:spcAft>
                <a:spcPts val="0"/>
              </a:spcAft>
              <a:buClrTx/>
              <a:buSzTx/>
              <a:buFontTx/>
              <a:buNone/>
              <a:tabLst/>
              <a:defRPr/>
            </a:pPr>
            <a:r>
              <a:rPr lang="zh-CN" altLang="en-US"/>
              <a:t>单击此处编辑母版文本样式</a:t>
            </a:r>
          </a:p>
        </p:txBody>
      </p:sp>
      <p:sp>
        <p:nvSpPr>
          <p:cNvPr id="5" name="Date Placeholder 4"/>
          <p:cNvSpPr>
            <a:spLocks noGrp="1"/>
          </p:cNvSpPr>
          <p:nvPr>
            <p:ph type="dt" sz="half" idx="10"/>
          </p:nvPr>
        </p:nvSpPr>
        <p:spPr/>
        <p:txBody>
          <a:bodyPr/>
          <a:lstStyle/>
          <a:p>
            <a:fld id="{FA0B5A94-3345-477D-8F0B-48FD8DD449E8}" type="datetimeFigureOut">
              <a:rPr lang="zh-CN" altLang="en-US" smtClean="0"/>
              <a:t>2020/1/10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887F9F7-1DC5-4255-9AC0-D35C85C01341}" type="slidenum">
              <a:rPr lang="zh-CN" altLang="en-US" smtClean="0"/>
              <a:t>‹#›</a:t>
            </a:fld>
            <a:endParaRPr lang="zh-CN" altLang="en-US"/>
          </a:p>
        </p:txBody>
      </p:sp>
    </p:spTree>
    <p:extLst>
      <p:ext uri="{BB962C8B-B14F-4D97-AF65-F5344CB8AC3E}">
        <p14:creationId xmlns:p14="http://schemas.microsoft.com/office/powerpoint/2010/main" val="1525894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1516" y="5688348"/>
            <a:ext cx="11317008" cy="643805"/>
          </a:xfrm>
        </p:spPr>
        <p:txBody>
          <a:bodyPr anchor="b">
            <a:normAutofit/>
          </a:bodyPr>
          <a:lstStyle>
            <a:lvl1pPr>
              <a:defRPr sz="189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 y="0"/>
            <a:ext cx="12798425" cy="5596266"/>
          </a:xfrm>
          <a:blipFill>
            <a:blip r:embed="rId2"/>
            <a:stretch>
              <a:fillRect/>
            </a:stretch>
          </a:blipFill>
        </p:spPr>
        <p:txBody>
          <a:bodyPr anchor="t"/>
          <a:lstStyle>
            <a:lvl1pPr marL="0" indent="0" algn="ctr">
              <a:spcBef>
                <a:spcPts val="472"/>
              </a:spcBef>
              <a:buNone/>
              <a:defRPr sz="1890">
                <a:solidFill>
                  <a:schemeClr val="tx1">
                    <a:lumMod val="75000"/>
                    <a:lumOff val="25000"/>
                  </a:schemeClr>
                </a:solidFill>
              </a:defRPr>
            </a:lvl1pPr>
            <a:lvl2pPr marL="269977" indent="0">
              <a:buNone/>
              <a:defRPr sz="1653"/>
            </a:lvl2pPr>
            <a:lvl3pPr marL="539953" indent="0">
              <a:buNone/>
              <a:defRPr sz="1417"/>
            </a:lvl3pPr>
            <a:lvl4pPr marL="809930" indent="0">
              <a:buNone/>
              <a:defRPr sz="1181"/>
            </a:lvl4pPr>
            <a:lvl5pPr marL="1079906" indent="0">
              <a:buNone/>
              <a:defRPr sz="1181"/>
            </a:lvl5pPr>
            <a:lvl6pPr marL="1349883" indent="0">
              <a:buNone/>
              <a:defRPr sz="1181"/>
            </a:lvl6pPr>
            <a:lvl7pPr marL="1619860" indent="0">
              <a:buNone/>
              <a:defRPr sz="1181"/>
            </a:lvl7pPr>
            <a:lvl8pPr marL="1889836" indent="0">
              <a:buNone/>
              <a:defRPr sz="1181"/>
            </a:lvl8pPr>
            <a:lvl9pPr marL="2159813" indent="0">
              <a:buNone/>
              <a:defRPr sz="1181"/>
            </a:lvl9pPr>
          </a:lstStyle>
          <a:p>
            <a:r>
              <a:rPr lang="zh-CN" altLang="en-US"/>
              <a:t>单击图标添加图片</a:t>
            </a:r>
            <a:endParaRPr lang="en-US" dirty="0"/>
          </a:p>
        </p:txBody>
      </p:sp>
      <p:sp>
        <p:nvSpPr>
          <p:cNvPr id="4" name="Text Placeholder 3"/>
          <p:cNvSpPr>
            <a:spLocks noGrp="1"/>
          </p:cNvSpPr>
          <p:nvPr>
            <p:ph type="body" sz="half" idx="2"/>
          </p:nvPr>
        </p:nvSpPr>
        <p:spPr>
          <a:xfrm>
            <a:off x="710313" y="6203855"/>
            <a:ext cx="9688408" cy="559947"/>
          </a:xfrm>
        </p:spPr>
        <p:txBody>
          <a:bodyPr>
            <a:normAutofit/>
          </a:bodyPr>
          <a:lstStyle>
            <a:lvl1pPr marL="0" indent="0">
              <a:lnSpc>
                <a:spcPct val="90000"/>
              </a:lnSpc>
              <a:buNone/>
              <a:defRPr sz="827">
                <a:solidFill>
                  <a:srgbClr val="262626"/>
                </a:solidFill>
              </a:defRPr>
            </a:lvl1pPr>
            <a:lvl2pPr marL="269977" indent="0">
              <a:buNone/>
              <a:defRPr sz="709"/>
            </a:lvl2pPr>
            <a:lvl3pPr marL="539953" indent="0">
              <a:buNone/>
              <a:defRPr sz="591"/>
            </a:lvl3pPr>
            <a:lvl4pPr marL="809930" indent="0">
              <a:buNone/>
              <a:defRPr sz="531"/>
            </a:lvl4pPr>
            <a:lvl5pPr marL="1079906" indent="0">
              <a:buNone/>
              <a:defRPr sz="531"/>
            </a:lvl5pPr>
            <a:lvl6pPr marL="1349883" indent="0">
              <a:buNone/>
              <a:defRPr sz="531"/>
            </a:lvl6pPr>
            <a:lvl7pPr marL="1619860" indent="0">
              <a:buNone/>
              <a:defRPr sz="531"/>
            </a:lvl7pPr>
            <a:lvl8pPr marL="1889836" indent="0">
              <a:buNone/>
              <a:defRPr sz="531"/>
            </a:lvl8pPr>
            <a:lvl9pPr marL="2159813" indent="0">
              <a:buNone/>
              <a:defRPr sz="531"/>
            </a:lvl9pPr>
          </a:lstStyle>
          <a:p>
            <a:pPr lvl="0"/>
            <a:r>
              <a:rPr lang="zh-CN" altLang="en-US"/>
              <a:t>单击此处编辑母版文本样式</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A0B5A94-3345-477D-8F0B-48FD8DD449E8}" type="datetimeFigureOut">
              <a:rPr lang="zh-CN" altLang="en-US" smtClean="0"/>
              <a:t>2020/1/10</a:t>
            </a:fld>
            <a:endParaRPr lang="zh-CN" alt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887F9F7-1DC5-4255-9AC0-D35C85C01341}" type="slidenum">
              <a:rPr lang="zh-CN" altLang="en-US" smtClean="0"/>
              <a:t>‹#›</a:t>
            </a:fld>
            <a:endParaRPr lang="zh-CN" altLang="en-US"/>
          </a:p>
        </p:txBody>
      </p:sp>
    </p:spTree>
    <p:extLst>
      <p:ext uri="{BB962C8B-B14F-4D97-AF65-F5344CB8AC3E}">
        <p14:creationId xmlns:p14="http://schemas.microsoft.com/office/powerpoint/2010/main" val="54239540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9915" y="524394"/>
            <a:ext cx="11308608" cy="174072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710314" y="2111800"/>
            <a:ext cx="11288611" cy="395362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19911" y="6731587"/>
            <a:ext cx="4319468" cy="239977"/>
          </a:xfrm>
          <a:prstGeom prst="rect">
            <a:avLst/>
          </a:prstGeom>
        </p:spPr>
        <p:txBody>
          <a:bodyPr vert="horz" lIns="91440" tIns="45720" rIns="91440" bIns="45720" rtlCol="0" anchor="ctr"/>
          <a:lstStyle>
            <a:lvl1pPr algn="l">
              <a:defRPr sz="561">
                <a:solidFill>
                  <a:schemeClr val="tx1">
                    <a:alpha val="80000"/>
                  </a:schemeClr>
                </a:solidFill>
              </a:defRPr>
            </a:lvl1pPr>
          </a:lstStyle>
          <a:p>
            <a:fld id="{FA0B5A94-3345-477D-8F0B-48FD8DD449E8}" type="datetimeFigureOut">
              <a:rPr lang="zh-CN" altLang="en-US" smtClean="0"/>
              <a:t>2020/1/10</a:t>
            </a:fld>
            <a:endParaRPr lang="zh-CN" altLang="en-US"/>
          </a:p>
        </p:txBody>
      </p:sp>
      <p:sp>
        <p:nvSpPr>
          <p:cNvPr id="5" name="Footer Placeholder 4"/>
          <p:cNvSpPr>
            <a:spLocks noGrp="1"/>
          </p:cNvSpPr>
          <p:nvPr>
            <p:ph type="ftr" sz="quarter" idx="3"/>
          </p:nvPr>
        </p:nvSpPr>
        <p:spPr>
          <a:xfrm>
            <a:off x="719912" y="6880916"/>
            <a:ext cx="5279351" cy="239977"/>
          </a:xfrm>
          <a:prstGeom prst="rect">
            <a:avLst/>
          </a:prstGeom>
        </p:spPr>
        <p:txBody>
          <a:bodyPr vert="horz" lIns="91440" tIns="45720" rIns="91440" bIns="45720" rtlCol="0" anchor="ctr"/>
          <a:lstStyle>
            <a:lvl1pPr algn="l">
              <a:defRPr sz="561" cap="all" baseline="0">
                <a:solidFill>
                  <a:schemeClr val="tx1">
                    <a:alpha val="80000"/>
                  </a:schemeClr>
                </a:solidFill>
              </a:defRPr>
            </a:lvl1pPr>
          </a:lstStyle>
          <a:p>
            <a:endParaRPr lang="zh-CN" altLang="en-US"/>
          </a:p>
        </p:txBody>
      </p:sp>
      <p:sp>
        <p:nvSpPr>
          <p:cNvPr id="6" name="Slide Number Placeholder 5"/>
          <p:cNvSpPr>
            <a:spLocks noGrp="1"/>
          </p:cNvSpPr>
          <p:nvPr>
            <p:ph type="sldNum" sz="quarter" idx="4"/>
          </p:nvPr>
        </p:nvSpPr>
        <p:spPr>
          <a:xfrm>
            <a:off x="9199841" y="6168873"/>
            <a:ext cx="3071622" cy="1466568"/>
          </a:xfrm>
          <a:prstGeom prst="rect">
            <a:avLst/>
          </a:prstGeom>
        </p:spPr>
        <p:txBody>
          <a:bodyPr vert="horz" lIns="91440" tIns="45720" rIns="91440" bIns="45720" rtlCol="0" anchor="b"/>
          <a:lstStyle>
            <a:lvl1pPr algn="r">
              <a:defRPr sz="6082" b="0">
                <a:ln>
                  <a:noFill/>
                </a:ln>
                <a:solidFill>
                  <a:schemeClr val="accent1">
                    <a:alpha val="25000"/>
                  </a:schemeClr>
                </a:solidFill>
                <a:latin typeface="+mj-lt"/>
              </a:defRPr>
            </a:lvl1pPr>
          </a:lstStyle>
          <a:p>
            <a:fld id="{1887F9F7-1DC5-4255-9AC0-D35C85C01341}" type="slidenum">
              <a:rPr lang="zh-CN" altLang="en-US" smtClean="0"/>
              <a:t>‹#›</a:t>
            </a:fld>
            <a:endParaRPr lang="zh-CN" altLang="en-US"/>
          </a:p>
        </p:txBody>
      </p:sp>
    </p:spTree>
    <p:extLst>
      <p:ext uri="{BB962C8B-B14F-4D97-AF65-F5344CB8AC3E}">
        <p14:creationId xmlns:p14="http://schemas.microsoft.com/office/powerpoint/2010/main" val="4232767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39953" rtl="0" eaLnBrk="1" latinLnBrk="0" hangingPunct="1">
        <a:lnSpc>
          <a:spcPct val="85000"/>
        </a:lnSpc>
        <a:spcBef>
          <a:spcPct val="0"/>
        </a:spcBef>
        <a:buNone/>
        <a:defRPr sz="3189" kern="1200" spc="-71" baseline="0">
          <a:solidFill>
            <a:schemeClr val="accent1"/>
          </a:solidFill>
          <a:latin typeface="+mj-lt"/>
          <a:ea typeface="+mj-ea"/>
          <a:cs typeface="+mj-cs"/>
        </a:defRPr>
      </a:lvl1pPr>
    </p:titleStyle>
    <p:bodyStyle>
      <a:lvl1pPr marL="53995" indent="-53995" algn="l" defTabSz="539953" rtl="0" eaLnBrk="1" latinLnBrk="0" hangingPunct="1">
        <a:lnSpc>
          <a:spcPct val="85000"/>
        </a:lnSpc>
        <a:spcBef>
          <a:spcPts val="768"/>
        </a:spcBef>
        <a:buFont typeface="Arial" pitchFamily="34" charset="0"/>
        <a:buChar char=" "/>
        <a:defRPr sz="1417" kern="1200">
          <a:solidFill>
            <a:schemeClr val="tx1">
              <a:lumMod val="85000"/>
              <a:lumOff val="15000"/>
            </a:schemeClr>
          </a:solidFill>
          <a:latin typeface="+mn-lt"/>
          <a:ea typeface="+mn-ea"/>
          <a:cs typeface="+mn-cs"/>
        </a:defRPr>
      </a:lvl1pPr>
      <a:lvl2pPr marL="205182" indent="-202482" algn="l" defTabSz="539953" rtl="0" eaLnBrk="1" latinLnBrk="0" hangingPunct="1">
        <a:lnSpc>
          <a:spcPct val="85000"/>
        </a:lnSpc>
        <a:spcBef>
          <a:spcPts val="354"/>
        </a:spcBef>
        <a:buFont typeface="Arial" pitchFamily="34" charset="0"/>
        <a:buChar char=" "/>
        <a:defRPr sz="1417" kern="1200">
          <a:solidFill>
            <a:schemeClr val="tx1">
              <a:lumMod val="85000"/>
              <a:lumOff val="15000"/>
            </a:schemeClr>
          </a:solidFill>
          <a:latin typeface="+mn-lt"/>
          <a:ea typeface="+mn-ea"/>
          <a:cs typeface="+mn-cs"/>
        </a:defRPr>
      </a:lvl2pPr>
      <a:lvl3pPr marL="323972" indent="-323972" algn="l" defTabSz="539953" rtl="0" eaLnBrk="1" latinLnBrk="0" hangingPunct="1">
        <a:lnSpc>
          <a:spcPct val="85000"/>
        </a:lnSpc>
        <a:spcBef>
          <a:spcPts val="354"/>
        </a:spcBef>
        <a:buFont typeface="Arial" pitchFamily="34" charset="0"/>
        <a:buChar char=" "/>
        <a:defRPr sz="1181" i="1" kern="1200">
          <a:solidFill>
            <a:schemeClr val="tx1">
              <a:lumMod val="85000"/>
              <a:lumOff val="15000"/>
            </a:schemeClr>
          </a:solidFill>
          <a:latin typeface="+mn-lt"/>
          <a:ea typeface="+mn-ea"/>
          <a:cs typeface="+mn-cs"/>
        </a:defRPr>
      </a:lvl3pPr>
      <a:lvl4pPr marL="485958" indent="-485958" algn="l" defTabSz="539953" rtl="0" eaLnBrk="1" latinLnBrk="0" hangingPunct="1">
        <a:lnSpc>
          <a:spcPct val="85000"/>
        </a:lnSpc>
        <a:spcBef>
          <a:spcPts val="354"/>
        </a:spcBef>
        <a:buFont typeface="Arial" pitchFamily="34" charset="0"/>
        <a:buChar char=" "/>
        <a:defRPr sz="1063" kern="1200">
          <a:solidFill>
            <a:schemeClr val="tx1">
              <a:lumMod val="85000"/>
              <a:lumOff val="15000"/>
            </a:schemeClr>
          </a:solidFill>
          <a:latin typeface="+mn-lt"/>
          <a:ea typeface="+mn-ea"/>
          <a:cs typeface="+mn-cs"/>
        </a:defRPr>
      </a:lvl4pPr>
      <a:lvl5pPr marL="647944" indent="-647944" algn="l" defTabSz="539953" rtl="0" eaLnBrk="1" latinLnBrk="0" hangingPunct="1">
        <a:lnSpc>
          <a:spcPct val="85000"/>
        </a:lnSpc>
        <a:spcBef>
          <a:spcPts val="354"/>
        </a:spcBef>
        <a:buFont typeface="Arial" pitchFamily="34" charset="0"/>
        <a:buChar char=" "/>
        <a:defRPr sz="1063" kern="1200">
          <a:solidFill>
            <a:schemeClr val="tx1">
              <a:lumMod val="85000"/>
              <a:lumOff val="15000"/>
            </a:schemeClr>
          </a:solidFill>
          <a:latin typeface="+mn-lt"/>
          <a:ea typeface="+mn-ea"/>
          <a:cs typeface="+mn-cs"/>
        </a:defRPr>
      </a:lvl5pPr>
      <a:lvl6pPr marL="708600" indent="-134988" algn="l" defTabSz="539953" rtl="0" eaLnBrk="1" latinLnBrk="0" hangingPunct="1">
        <a:lnSpc>
          <a:spcPct val="85000"/>
        </a:lnSpc>
        <a:spcBef>
          <a:spcPts val="354"/>
        </a:spcBef>
        <a:buFont typeface="Arial" pitchFamily="34" charset="0"/>
        <a:buChar char=" "/>
        <a:defRPr sz="1063" kern="1200">
          <a:solidFill>
            <a:schemeClr val="tx1">
              <a:lumMod val="85000"/>
              <a:lumOff val="15000"/>
            </a:schemeClr>
          </a:solidFill>
          <a:latin typeface="+mn-lt"/>
          <a:ea typeface="+mn-ea"/>
          <a:cs typeface="+mn-cs"/>
        </a:defRPr>
      </a:lvl6pPr>
      <a:lvl7pPr marL="826700" indent="-134988" algn="l" defTabSz="539953" rtl="0" eaLnBrk="1" latinLnBrk="0" hangingPunct="1">
        <a:lnSpc>
          <a:spcPct val="85000"/>
        </a:lnSpc>
        <a:spcBef>
          <a:spcPts val="354"/>
        </a:spcBef>
        <a:buFont typeface="Arial" pitchFamily="34" charset="0"/>
        <a:buChar char=" "/>
        <a:defRPr sz="1063" kern="1200">
          <a:solidFill>
            <a:schemeClr val="tx1">
              <a:lumMod val="85000"/>
              <a:lumOff val="15000"/>
            </a:schemeClr>
          </a:solidFill>
          <a:latin typeface="+mn-lt"/>
          <a:ea typeface="+mn-ea"/>
          <a:cs typeface="+mn-cs"/>
        </a:defRPr>
      </a:lvl7pPr>
      <a:lvl8pPr marL="944800" indent="-134988" algn="l" defTabSz="539953" rtl="0" eaLnBrk="1" latinLnBrk="0" hangingPunct="1">
        <a:lnSpc>
          <a:spcPct val="85000"/>
        </a:lnSpc>
        <a:spcBef>
          <a:spcPts val="354"/>
        </a:spcBef>
        <a:buFont typeface="Arial" pitchFamily="34" charset="0"/>
        <a:buChar char=" "/>
        <a:defRPr sz="1063" kern="1200">
          <a:solidFill>
            <a:schemeClr val="tx1">
              <a:lumMod val="85000"/>
              <a:lumOff val="15000"/>
            </a:schemeClr>
          </a:solidFill>
          <a:latin typeface="+mn-lt"/>
          <a:ea typeface="+mn-ea"/>
          <a:cs typeface="+mn-cs"/>
        </a:defRPr>
      </a:lvl8pPr>
      <a:lvl9pPr marL="1062900" indent="-134988" algn="l" defTabSz="539953" rtl="0" eaLnBrk="1" latinLnBrk="0" hangingPunct="1">
        <a:lnSpc>
          <a:spcPct val="85000"/>
        </a:lnSpc>
        <a:spcBef>
          <a:spcPts val="354"/>
        </a:spcBef>
        <a:buFont typeface="Arial" pitchFamily="34" charset="0"/>
        <a:buChar char=" "/>
        <a:defRPr sz="1063" kern="1200">
          <a:solidFill>
            <a:schemeClr val="tx1">
              <a:lumMod val="85000"/>
              <a:lumOff val="15000"/>
            </a:schemeClr>
          </a:solidFill>
          <a:latin typeface="+mn-lt"/>
          <a:ea typeface="+mn-ea"/>
          <a:cs typeface="+mn-cs"/>
        </a:defRPr>
      </a:lvl9pPr>
    </p:bodyStyle>
    <p:otherStyle>
      <a:defPPr>
        <a:defRPr lang="en-US"/>
      </a:defPPr>
      <a:lvl1pPr marL="0" algn="l" defTabSz="539953" rtl="0" eaLnBrk="1" latinLnBrk="0" hangingPunct="1">
        <a:defRPr sz="1063" kern="1200">
          <a:solidFill>
            <a:schemeClr val="tx1"/>
          </a:solidFill>
          <a:latin typeface="+mn-lt"/>
          <a:ea typeface="+mn-ea"/>
          <a:cs typeface="+mn-cs"/>
        </a:defRPr>
      </a:lvl1pPr>
      <a:lvl2pPr marL="269977" algn="l" defTabSz="539953" rtl="0" eaLnBrk="1" latinLnBrk="0" hangingPunct="1">
        <a:defRPr sz="1063" kern="1200">
          <a:solidFill>
            <a:schemeClr val="tx1"/>
          </a:solidFill>
          <a:latin typeface="+mn-lt"/>
          <a:ea typeface="+mn-ea"/>
          <a:cs typeface="+mn-cs"/>
        </a:defRPr>
      </a:lvl2pPr>
      <a:lvl3pPr marL="539953" algn="l" defTabSz="539953" rtl="0" eaLnBrk="1" latinLnBrk="0" hangingPunct="1">
        <a:defRPr sz="1063" kern="1200">
          <a:solidFill>
            <a:schemeClr val="tx1"/>
          </a:solidFill>
          <a:latin typeface="+mn-lt"/>
          <a:ea typeface="+mn-ea"/>
          <a:cs typeface="+mn-cs"/>
        </a:defRPr>
      </a:lvl3pPr>
      <a:lvl4pPr marL="809930" algn="l" defTabSz="539953" rtl="0" eaLnBrk="1" latinLnBrk="0" hangingPunct="1">
        <a:defRPr sz="1063" kern="1200">
          <a:solidFill>
            <a:schemeClr val="tx1"/>
          </a:solidFill>
          <a:latin typeface="+mn-lt"/>
          <a:ea typeface="+mn-ea"/>
          <a:cs typeface="+mn-cs"/>
        </a:defRPr>
      </a:lvl4pPr>
      <a:lvl5pPr marL="1079906" algn="l" defTabSz="539953" rtl="0" eaLnBrk="1" latinLnBrk="0" hangingPunct="1">
        <a:defRPr sz="1063" kern="1200">
          <a:solidFill>
            <a:schemeClr val="tx1"/>
          </a:solidFill>
          <a:latin typeface="+mn-lt"/>
          <a:ea typeface="+mn-ea"/>
          <a:cs typeface="+mn-cs"/>
        </a:defRPr>
      </a:lvl5pPr>
      <a:lvl6pPr marL="1349883" algn="l" defTabSz="539953" rtl="0" eaLnBrk="1" latinLnBrk="0" hangingPunct="1">
        <a:defRPr sz="1063" kern="1200">
          <a:solidFill>
            <a:schemeClr val="tx1"/>
          </a:solidFill>
          <a:latin typeface="+mn-lt"/>
          <a:ea typeface="+mn-ea"/>
          <a:cs typeface="+mn-cs"/>
        </a:defRPr>
      </a:lvl6pPr>
      <a:lvl7pPr marL="1619860" algn="l" defTabSz="539953" rtl="0" eaLnBrk="1" latinLnBrk="0" hangingPunct="1">
        <a:defRPr sz="1063" kern="1200">
          <a:solidFill>
            <a:schemeClr val="tx1"/>
          </a:solidFill>
          <a:latin typeface="+mn-lt"/>
          <a:ea typeface="+mn-ea"/>
          <a:cs typeface="+mn-cs"/>
        </a:defRPr>
      </a:lvl7pPr>
      <a:lvl8pPr marL="1889836" algn="l" defTabSz="539953" rtl="0" eaLnBrk="1" latinLnBrk="0" hangingPunct="1">
        <a:defRPr sz="1063" kern="1200">
          <a:solidFill>
            <a:schemeClr val="tx1"/>
          </a:solidFill>
          <a:latin typeface="+mn-lt"/>
          <a:ea typeface="+mn-ea"/>
          <a:cs typeface="+mn-cs"/>
        </a:defRPr>
      </a:lvl8pPr>
      <a:lvl9pPr marL="2159813" algn="l" defTabSz="539953" rtl="0" eaLnBrk="1" latinLnBrk="0" hangingPunct="1">
        <a:defRPr sz="10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F8BDA-FABD-47E2-AE68-94D6286EE5F7}"/>
              </a:ext>
            </a:extLst>
          </p:cNvPr>
          <p:cNvSpPr>
            <a:spLocks noGrp="1"/>
          </p:cNvSpPr>
          <p:nvPr>
            <p:ph type="ctrTitle"/>
          </p:nvPr>
        </p:nvSpPr>
        <p:spPr>
          <a:xfrm>
            <a:off x="1479819" y="640861"/>
            <a:ext cx="6861748" cy="3519664"/>
          </a:xfrm>
        </p:spPr>
        <p:txBody>
          <a:bodyPr/>
          <a:lstStyle/>
          <a:p>
            <a:r>
              <a:rPr lang="zh-CN" altLang="en-US" dirty="0"/>
              <a:t>智能便签</a:t>
            </a:r>
            <a:r>
              <a:rPr lang="en-US" altLang="zh-CN" dirty="0"/>
              <a:t>APP</a:t>
            </a:r>
            <a:r>
              <a:rPr lang="en-US" altLang="zh-CN" sz="1800" dirty="0"/>
              <a:t>——</a:t>
            </a:r>
            <a:r>
              <a:rPr lang="zh-CN" altLang="en-US" sz="1800" dirty="0"/>
              <a:t>负责人：杨玉杏</a:t>
            </a:r>
          </a:p>
        </p:txBody>
      </p:sp>
    </p:spTree>
    <p:extLst>
      <p:ext uri="{BB962C8B-B14F-4D97-AF65-F5344CB8AC3E}">
        <p14:creationId xmlns:p14="http://schemas.microsoft.com/office/powerpoint/2010/main" val="36944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5EB39F-0986-44B0-AB54-764C66D6137D}"/>
              </a:ext>
            </a:extLst>
          </p:cNvPr>
          <p:cNvSpPr/>
          <p:nvPr/>
        </p:nvSpPr>
        <p:spPr>
          <a:xfrm>
            <a:off x="3405673" y="2676326"/>
            <a:ext cx="6397625" cy="923330"/>
          </a:xfrm>
          <a:prstGeom prst="rect">
            <a:avLst/>
          </a:prstGeom>
        </p:spPr>
        <p:txBody>
          <a:bodyPr>
            <a:spAutoFit/>
          </a:bodyPr>
          <a:lstStyle/>
          <a:p>
            <a:endParaRPr lang="zh-CN" altLang="en-US" dirty="0">
              <a:solidFill>
                <a:schemeClr val="bg1"/>
              </a:solidFill>
              <a:latin typeface="-apple-system"/>
            </a:endParaRPr>
          </a:p>
          <a:p>
            <a:pPr>
              <a:buFont typeface="Arial" panose="020B0604020202020204" pitchFamily="34" charset="0"/>
              <a:buChar char="•"/>
            </a:pPr>
            <a:r>
              <a:rPr lang="zh-CN" altLang="en-US" dirty="0">
                <a:solidFill>
                  <a:schemeClr val="bg1"/>
                </a:solidFill>
                <a:latin typeface="-apple-system"/>
              </a:rPr>
              <a:t>痛点三：用户需要快速理解某句外文，而不能及时找到相应的工具；或在需要翻译语言给他人理解时</a:t>
            </a:r>
          </a:p>
        </p:txBody>
      </p:sp>
    </p:spTree>
    <p:extLst>
      <p:ext uri="{BB962C8B-B14F-4D97-AF65-F5344CB8AC3E}">
        <p14:creationId xmlns:p14="http://schemas.microsoft.com/office/powerpoint/2010/main" val="3151998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24071DF-ECE5-4FBC-90BE-125E374F2EB1}"/>
              </a:ext>
            </a:extLst>
          </p:cNvPr>
          <p:cNvSpPr txBox="1"/>
          <p:nvPr/>
        </p:nvSpPr>
        <p:spPr>
          <a:xfrm>
            <a:off x="909287" y="854768"/>
            <a:ext cx="4261807" cy="769441"/>
          </a:xfrm>
          <a:prstGeom prst="rect">
            <a:avLst/>
          </a:prstGeom>
          <a:noFill/>
        </p:spPr>
        <p:txBody>
          <a:bodyPr wrap="square" rtlCol="0">
            <a:spAutoFit/>
          </a:bodyPr>
          <a:lstStyle/>
          <a:p>
            <a:r>
              <a:rPr lang="zh-CN" altLang="en-US" sz="4400" dirty="0">
                <a:solidFill>
                  <a:schemeClr val="bg1"/>
                </a:solidFill>
              </a:rPr>
              <a:t>方案</a:t>
            </a:r>
          </a:p>
        </p:txBody>
      </p:sp>
      <p:pic>
        <p:nvPicPr>
          <p:cNvPr id="4" name="图片 3">
            <a:extLst>
              <a:ext uri="{FF2B5EF4-FFF2-40B4-BE49-F238E27FC236}">
                <a16:creationId xmlns:a16="http://schemas.microsoft.com/office/drawing/2014/main" id="{D732AE0D-83FC-4158-B8E4-7554B638F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338" y="854768"/>
            <a:ext cx="7788593" cy="4930212"/>
          </a:xfrm>
          <a:prstGeom prst="rect">
            <a:avLst/>
          </a:prstGeom>
        </p:spPr>
      </p:pic>
      <p:sp>
        <p:nvSpPr>
          <p:cNvPr id="5" name="矩形 4">
            <a:extLst>
              <a:ext uri="{FF2B5EF4-FFF2-40B4-BE49-F238E27FC236}">
                <a16:creationId xmlns:a16="http://schemas.microsoft.com/office/drawing/2014/main" id="{05066C9F-96FB-46A3-A904-2AF0706B2BD5}"/>
              </a:ext>
            </a:extLst>
          </p:cNvPr>
          <p:cNvSpPr/>
          <p:nvPr/>
        </p:nvSpPr>
        <p:spPr>
          <a:xfrm>
            <a:off x="1281636" y="6113712"/>
            <a:ext cx="10697995" cy="461665"/>
          </a:xfrm>
          <a:prstGeom prst="rect">
            <a:avLst/>
          </a:prstGeom>
        </p:spPr>
        <p:txBody>
          <a:bodyPr wrap="square">
            <a:spAutoFit/>
          </a:bodyPr>
          <a:lstStyle/>
          <a:p>
            <a:r>
              <a:rPr lang="zh-CN" altLang="en-US" sz="2400" dirty="0">
                <a:solidFill>
                  <a:schemeClr val="bg1"/>
                </a:solidFill>
                <a:latin typeface="-apple-system"/>
              </a:rPr>
              <a:t>运用机器翻译</a:t>
            </a:r>
            <a:r>
              <a:rPr lang="en-US" altLang="zh-CN" sz="2400" dirty="0" err="1">
                <a:solidFill>
                  <a:schemeClr val="bg1"/>
                </a:solidFill>
                <a:latin typeface="-apple-system"/>
              </a:rPr>
              <a:t>api</a:t>
            </a:r>
            <a:r>
              <a:rPr lang="zh-CN" altLang="en-US" sz="2400" dirty="0">
                <a:solidFill>
                  <a:schemeClr val="bg1"/>
                </a:solidFill>
                <a:latin typeface="-apple-system"/>
              </a:rPr>
              <a:t>（文字识别</a:t>
            </a:r>
            <a:r>
              <a:rPr lang="en-US" altLang="zh-CN" sz="2400" dirty="0" err="1">
                <a:solidFill>
                  <a:schemeClr val="bg1"/>
                </a:solidFill>
                <a:latin typeface="-apple-system"/>
              </a:rPr>
              <a:t>api</a:t>
            </a:r>
            <a:r>
              <a:rPr lang="zh-CN" altLang="en-US" sz="2400" dirty="0">
                <a:solidFill>
                  <a:schemeClr val="bg1"/>
                </a:solidFill>
                <a:latin typeface="-apple-system"/>
              </a:rPr>
              <a:t>为辅），实现翻译功能，快速翻译，便捷办公</a:t>
            </a:r>
          </a:p>
        </p:txBody>
      </p:sp>
    </p:spTree>
    <p:extLst>
      <p:ext uri="{BB962C8B-B14F-4D97-AF65-F5344CB8AC3E}">
        <p14:creationId xmlns:p14="http://schemas.microsoft.com/office/powerpoint/2010/main" val="4105785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10C5517-D83D-401A-AEB2-FC3D02E97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33" y="2870891"/>
            <a:ext cx="11308702" cy="3100701"/>
          </a:xfrm>
          <a:prstGeom prst="rect">
            <a:avLst/>
          </a:prstGeom>
        </p:spPr>
      </p:pic>
      <p:sp>
        <p:nvSpPr>
          <p:cNvPr id="4" name="文本框 3">
            <a:extLst>
              <a:ext uri="{FF2B5EF4-FFF2-40B4-BE49-F238E27FC236}">
                <a16:creationId xmlns:a16="http://schemas.microsoft.com/office/drawing/2014/main" id="{8715E2C2-38C4-4145-A85E-34AE8C3674B0}"/>
              </a:ext>
            </a:extLst>
          </p:cNvPr>
          <p:cNvSpPr txBox="1"/>
          <p:nvPr/>
        </p:nvSpPr>
        <p:spPr>
          <a:xfrm>
            <a:off x="4697516" y="1223801"/>
            <a:ext cx="4261807" cy="769441"/>
          </a:xfrm>
          <a:prstGeom prst="rect">
            <a:avLst/>
          </a:prstGeom>
          <a:noFill/>
        </p:spPr>
        <p:txBody>
          <a:bodyPr wrap="square" rtlCol="0">
            <a:spAutoFit/>
          </a:bodyPr>
          <a:lstStyle/>
          <a:p>
            <a:r>
              <a:rPr lang="zh-CN" altLang="en-US" sz="4400" dirty="0">
                <a:solidFill>
                  <a:schemeClr val="bg1"/>
                </a:solidFill>
              </a:rPr>
              <a:t>功能优先级</a:t>
            </a:r>
          </a:p>
        </p:txBody>
      </p:sp>
    </p:spTree>
    <p:extLst>
      <p:ext uri="{BB962C8B-B14F-4D97-AF65-F5344CB8AC3E}">
        <p14:creationId xmlns:p14="http://schemas.microsoft.com/office/powerpoint/2010/main" val="3480593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824480-8700-4B38-AA49-44739D3D467A}"/>
              </a:ext>
            </a:extLst>
          </p:cNvPr>
          <p:cNvSpPr txBox="1"/>
          <p:nvPr/>
        </p:nvSpPr>
        <p:spPr>
          <a:xfrm>
            <a:off x="592047" y="440030"/>
            <a:ext cx="4261807" cy="769441"/>
          </a:xfrm>
          <a:prstGeom prst="rect">
            <a:avLst/>
          </a:prstGeom>
          <a:noFill/>
        </p:spPr>
        <p:txBody>
          <a:bodyPr wrap="square" rtlCol="0">
            <a:spAutoFit/>
          </a:bodyPr>
          <a:lstStyle/>
          <a:p>
            <a:r>
              <a:rPr lang="zh-CN" altLang="en-US" sz="4400" dirty="0">
                <a:solidFill>
                  <a:schemeClr val="bg1"/>
                </a:solidFill>
              </a:rPr>
              <a:t>信息传输架构</a:t>
            </a:r>
          </a:p>
        </p:txBody>
      </p:sp>
      <p:pic>
        <p:nvPicPr>
          <p:cNvPr id="5" name="图片 4">
            <a:extLst>
              <a:ext uri="{FF2B5EF4-FFF2-40B4-BE49-F238E27FC236}">
                <a16:creationId xmlns:a16="http://schemas.microsoft.com/office/drawing/2014/main" id="{0C4EC345-D80F-4198-AFA7-990FD0F0F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950" y="1463025"/>
            <a:ext cx="7478169" cy="4896533"/>
          </a:xfrm>
          <a:prstGeom prst="rect">
            <a:avLst/>
          </a:prstGeom>
        </p:spPr>
      </p:pic>
    </p:spTree>
    <p:extLst>
      <p:ext uri="{BB962C8B-B14F-4D97-AF65-F5344CB8AC3E}">
        <p14:creationId xmlns:p14="http://schemas.microsoft.com/office/powerpoint/2010/main" val="2982082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8304253-C0CB-40DB-89F5-D00634932354}"/>
              </a:ext>
            </a:extLst>
          </p:cNvPr>
          <p:cNvSpPr txBox="1"/>
          <p:nvPr/>
        </p:nvSpPr>
        <p:spPr>
          <a:xfrm>
            <a:off x="4086809" y="3214935"/>
            <a:ext cx="4926563" cy="769441"/>
          </a:xfrm>
          <a:prstGeom prst="rect">
            <a:avLst/>
          </a:prstGeom>
          <a:noFill/>
        </p:spPr>
        <p:txBody>
          <a:bodyPr wrap="square" rtlCol="0">
            <a:spAutoFit/>
          </a:bodyPr>
          <a:lstStyle/>
          <a:p>
            <a:r>
              <a:rPr lang="zh-CN" altLang="en-US" sz="4400" dirty="0">
                <a:solidFill>
                  <a:schemeClr val="bg1"/>
                </a:solidFill>
              </a:rPr>
              <a:t>关于使用</a:t>
            </a:r>
            <a:r>
              <a:rPr lang="en-US" altLang="zh-CN" sz="4400" dirty="0">
                <a:solidFill>
                  <a:schemeClr val="bg1"/>
                </a:solidFill>
              </a:rPr>
              <a:t>API</a:t>
            </a:r>
            <a:r>
              <a:rPr lang="zh-CN" altLang="en-US" sz="4400" dirty="0">
                <a:solidFill>
                  <a:schemeClr val="bg1"/>
                </a:solidFill>
              </a:rPr>
              <a:t>的比较</a:t>
            </a:r>
          </a:p>
        </p:txBody>
      </p:sp>
    </p:spTree>
    <p:extLst>
      <p:ext uri="{BB962C8B-B14F-4D97-AF65-F5344CB8AC3E}">
        <p14:creationId xmlns:p14="http://schemas.microsoft.com/office/powerpoint/2010/main" val="4003980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C9F993-1C38-4DD1-8BE5-3FF93E8BDA19}"/>
              </a:ext>
            </a:extLst>
          </p:cNvPr>
          <p:cNvSpPr txBox="1"/>
          <p:nvPr/>
        </p:nvSpPr>
        <p:spPr>
          <a:xfrm>
            <a:off x="405434" y="630834"/>
            <a:ext cx="4261807" cy="769441"/>
          </a:xfrm>
          <a:prstGeom prst="rect">
            <a:avLst/>
          </a:prstGeom>
          <a:noFill/>
        </p:spPr>
        <p:txBody>
          <a:bodyPr wrap="square" rtlCol="0">
            <a:spAutoFit/>
          </a:bodyPr>
          <a:lstStyle/>
          <a:p>
            <a:r>
              <a:rPr lang="zh-CN" altLang="en-US" sz="4400" dirty="0">
                <a:solidFill>
                  <a:schemeClr val="bg1"/>
                </a:solidFill>
              </a:rPr>
              <a:t>技术</a:t>
            </a:r>
          </a:p>
        </p:txBody>
      </p:sp>
      <p:pic>
        <p:nvPicPr>
          <p:cNvPr id="4" name="图片 3">
            <a:extLst>
              <a:ext uri="{FF2B5EF4-FFF2-40B4-BE49-F238E27FC236}">
                <a16:creationId xmlns:a16="http://schemas.microsoft.com/office/drawing/2014/main" id="{1C636191-E9C3-4BD0-8C76-55095B5A4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179" y="630834"/>
            <a:ext cx="10526812" cy="5751305"/>
          </a:xfrm>
          <a:prstGeom prst="rect">
            <a:avLst/>
          </a:prstGeom>
        </p:spPr>
      </p:pic>
    </p:spTree>
    <p:extLst>
      <p:ext uri="{BB962C8B-B14F-4D97-AF65-F5344CB8AC3E}">
        <p14:creationId xmlns:p14="http://schemas.microsoft.com/office/powerpoint/2010/main" val="1953330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A5CCD71-2254-48D2-A3D3-DA4885325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722" y="1400275"/>
            <a:ext cx="10438269" cy="3514015"/>
          </a:xfrm>
          <a:prstGeom prst="rect">
            <a:avLst/>
          </a:prstGeom>
        </p:spPr>
      </p:pic>
      <p:sp>
        <p:nvSpPr>
          <p:cNvPr id="4" name="文本框 3">
            <a:extLst>
              <a:ext uri="{FF2B5EF4-FFF2-40B4-BE49-F238E27FC236}">
                <a16:creationId xmlns:a16="http://schemas.microsoft.com/office/drawing/2014/main" id="{15CACD9E-F2A2-4381-A63F-1531135EEC3A}"/>
              </a:ext>
            </a:extLst>
          </p:cNvPr>
          <p:cNvSpPr txBox="1"/>
          <p:nvPr/>
        </p:nvSpPr>
        <p:spPr>
          <a:xfrm>
            <a:off x="405434" y="630834"/>
            <a:ext cx="4261807" cy="769441"/>
          </a:xfrm>
          <a:prstGeom prst="rect">
            <a:avLst/>
          </a:prstGeom>
          <a:noFill/>
        </p:spPr>
        <p:txBody>
          <a:bodyPr wrap="square" rtlCol="0">
            <a:spAutoFit/>
          </a:bodyPr>
          <a:lstStyle/>
          <a:p>
            <a:r>
              <a:rPr lang="zh-CN" altLang="en-US" sz="4400" dirty="0">
                <a:solidFill>
                  <a:schemeClr val="bg1"/>
                </a:solidFill>
              </a:rPr>
              <a:t>技术</a:t>
            </a:r>
          </a:p>
        </p:txBody>
      </p:sp>
    </p:spTree>
    <p:extLst>
      <p:ext uri="{BB962C8B-B14F-4D97-AF65-F5344CB8AC3E}">
        <p14:creationId xmlns:p14="http://schemas.microsoft.com/office/powerpoint/2010/main" val="70838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DC8119-1396-473E-96CF-F5DE1D766CE9}"/>
              </a:ext>
            </a:extLst>
          </p:cNvPr>
          <p:cNvSpPr txBox="1"/>
          <p:nvPr/>
        </p:nvSpPr>
        <p:spPr>
          <a:xfrm>
            <a:off x="405434" y="630834"/>
            <a:ext cx="4261807" cy="769441"/>
          </a:xfrm>
          <a:prstGeom prst="rect">
            <a:avLst/>
          </a:prstGeom>
          <a:noFill/>
        </p:spPr>
        <p:txBody>
          <a:bodyPr wrap="square" rtlCol="0">
            <a:spAutoFit/>
          </a:bodyPr>
          <a:lstStyle/>
          <a:p>
            <a:r>
              <a:rPr lang="zh-CN" altLang="en-US" sz="4400" dirty="0">
                <a:solidFill>
                  <a:schemeClr val="bg1"/>
                </a:solidFill>
              </a:rPr>
              <a:t>成本</a:t>
            </a:r>
          </a:p>
        </p:txBody>
      </p:sp>
      <p:pic>
        <p:nvPicPr>
          <p:cNvPr id="6" name="图片 5">
            <a:extLst>
              <a:ext uri="{FF2B5EF4-FFF2-40B4-BE49-F238E27FC236}">
                <a16:creationId xmlns:a16="http://schemas.microsoft.com/office/drawing/2014/main" id="{21E9A69F-EF9E-45D7-BCD2-5CF97170C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7" y="630834"/>
            <a:ext cx="10257074" cy="6143190"/>
          </a:xfrm>
          <a:prstGeom prst="rect">
            <a:avLst/>
          </a:prstGeom>
        </p:spPr>
      </p:pic>
    </p:spTree>
    <p:extLst>
      <p:ext uri="{BB962C8B-B14F-4D97-AF65-F5344CB8AC3E}">
        <p14:creationId xmlns:p14="http://schemas.microsoft.com/office/powerpoint/2010/main" val="89978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E2459D-95B9-4BCE-A185-5FC1D0114751}"/>
              </a:ext>
            </a:extLst>
          </p:cNvPr>
          <p:cNvSpPr txBox="1"/>
          <p:nvPr/>
        </p:nvSpPr>
        <p:spPr>
          <a:xfrm>
            <a:off x="405434" y="630834"/>
            <a:ext cx="4261807" cy="769441"/>
          </a:xfrm>
          <a:prstGeom prst="rect">
            <a:avLst/>
          </a:prstGeom>
          <a:noFill/>
        </p:spPr>
        <p:txBody>
          <a:bodyPr wrap="square" rtlCol="0">
            <a:spAutoFit/>
          </a:bodyPr>
          <a:lstStyle/>
          <a:p>
            <a:r>
              <a:rPr lang="zh-CN" altLang="en-US" sz="4400" dirty="0">
                <a:solidFill>
                  <a:schemeClr val="bg1"/>
                </a:solidFill>
              </a:rPr>
              <a:t>成本</a:t>
            </a:r>
          </a:p>
        </p:txBody>
      </p:sp>
      <p:pic>
        <p:nvPicPr>
          <p:cNvPr id="4" name="图片 3">
            <a:extLst>
              <a:ext uri="{FF2B5EF4-FFF2-40B4-BE49-F238E27FC236}">
                <a16:creationId xmlns:a16="http://schemas.microsoft.com/office/drawing/2014/main" id="{926C34DF-EBD1-4C3C-BB09-7370ECED2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221" y="630833"/>
            <a:ext cx="10298769" cy="5937645"/>
          </a:xfrm>
          <a:prstGeom prst="rect">
            <a:avLst/>
          </a:prstGeom>
        </p:spPr>
      </p:pic>
    </p:spTree>
    <p:extLst>
      <p:ext uri="{BB962C8B-B14F-4D97-AF65-F5344CB8AC3E}">
        <p14:creationId xmlns:p14="http://schemas.microsoft.com/office/powerpoint/2010/main" val="2708426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5EB80E2-BAF5-4799-84FD-031C9ED83864}"/>
              </a:ext>
            </a:extLst>
          </p:cNvPr>
          <p:cNvSpPr/>
          <p:nvPr/>
        </p:nvSpPr>
        <p:spPr>
          <a:xfrm>
            <a:off x="2100430" y="3368823"/>
            <a:ext cx="10697995" cy="461665"/>
          </a:xfrm>
          <a:prstGeom prst="rect">
            <a:avLst/>
          </a:prstGeom>
        </p:spPr>
        <p:txBody>
          <a:bodyPr wrap="square">
            <a:spAutoFit/>
          </a:bodyPr>
          <a:lstStyle/>
          <a:p>
            <a:r>
              <a:rPr lang="zh-CN" altLang="en-US" sz="2400" dirty="0">
                <a:solidFill>
                  <a:schemeClr val="bg1"/>
                </a:solidFill>
                <a:latin typeface="-apple-system"/>
              </a:rPr>
              <a:t>我们会综合各项，在完成产品最小可行性的基础上，做到更完美。</a:t>
            </a:r>
          </a:p>
        </p:txBody>
      </p:sp>
    </p:spTree>
    <p:extLst>
      <p:ext uri="{BB962C8B-B14F-4D97-AF65-F5344CB8AC3E}">
        <p14:creationId xmlns:p14="http://schemas.microsoft.com/office/powerpoint/2010/main" val="182255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5D5C413-B611-4FD0-AAD1-DB51AFE8B28D}"/>
              </a:ext>
            </a:extLst>
          </p:cNvPr>
          <p:cNvSpPr txBox="1"/>
          <p:nvPr/>
        </p:nvSpPr>
        <p:spPr>
          <a:xfrm>
            <a:off x="5710335" y="1175657"/>
            <a:ext cx="2481943" cy="769441"/>
          </a:xfrm>
          <a:prstGeom prst="rect">
            <a:avLst/>
          </a:prstGeom>
          <a:noFill/>
        </p:spPr>
        <p:txBody>
          <a:bodyPr wrap="square" rtlCol="0">
            <a:spAutoFit/>
          </a:bodyPr>
          <a:lstStyle/>
          <a:p>
            <a:r>
              <a:rPr lang="zh-CN" altLang="en-US" sz="4400" dirty="0">
                <a:solidFill>
                  <a:schemeClr val="bg1"/>
                </a:solidFill>
              </a:rPr>
              <a:t>前言</a:t>
            </a:r>
          </a:p>
        </p:txBody>
      </p:sp>
      <p:sp>
        <p:nvSpPr>
          <p:cNvPr id="3" name="文本框 2">
            <a:extLst>
              <a:ext uri="{FF2B5EF4-FFF2-40B4-BE49-F238E27FC236}">
                <a16:creationId xmlns:a16="http://schemas.microsoft.com/office/drawing/2014/main" id="{86B74277-5F8A-4084-97FC-D18377D5B161}"/>
              </a:ext>
            </a:extLst>
          </p:cNvPr>
          <p:cNvSpPr txBox="1"/>
          <p:nvPr/>
        </p:nvSpPr>
        <p:spPr>
          <a:xfrm>
            <a:off x="1362236" y="2447730"/>
            <a:ext cx="10073951" cy="2308324"/>
          </a:xfrm>
          <a:prstGeom prst="rect">
            <a:avLst/>
          </a:prstGeom>
          <a:noFill/>
        </p:spPr>
        <p:txBody>
          <a:bodyPr wrap="square" rtlCol="0">
            <a:spAutoFit/>
          </a:bodyPr>
          <a:lstStyle/>
          <a:p>
            <a:pPr indent="457200"/>
            <a:r>
              <a:rPr lang="zh-CN" altLang="en-US" sz="2400" dirty="0">
                <a:solidFill>
                  <a:schemeClr val="bg1"/>
                </a:solidFill>
              </a:rPr>
              <a:t>你是否也遇到过当要及时记录某个要点是无法及时记录而错过重点的时候？是否有用笔记记录信息或手绘表格后，需要转录电子版而需要花长时间的重新打字编辑和绘制，无从下手的时候？在需要快速理解某句外文，而不能及时找到相应的工具或在需要翻译语言给他人理解时，措手不及的时候？</a:t>
            </a:r>
          </a:p>
          <a:p>
            <a:endParaRPr lang="zh-CN" altLang="en-US" sz="2400" dirty="0">
              <a:solidFill>
                <a:schemeClr val="bg1"/>
              </a:solidFill>
            </a:endParaRPr>
          </a:p>
        </p:txBody>
      </p:sp>
      <p:sp>
        <p:nvSpPr>
          <p:cNvPr id="4" name="文本框 3">
            <a:extLst>
              <a:ext uri="{FF2B5EF4-FFF2-40B4-BE49-F238E27FC236}">
                <a16:creationId xmlns:a16="http://schemas.microsoft.com/office/drawing/2014/main" id="{7F87BB98-3915-4F04-B019-6FD314FA61B3}"/>
              </a:ext>
            </a:extLst>
          </p:cNvPr>
          <p:cNvSpPr txBox="1"/>
          <p:nvPr/>
        </p:nvSpPr>
        <p:spPr>
          <a:xfrm>
            <a:off x="1362236" y="4756054"/>
            <a:ext cx="10226384" cy="830997"/>
          </a:xfrm>
          <a:prstGeom prst="rect">
            <a:avLst/>
          </a:prstGeom>
          <a:noFill/>
        </p:spPr>
        <p:txBody>
          <a:bodyPr wrap="square" rtlCol="0">
            <a:spAutoFit/>
          </a:bodyPr>
          <a:lstStyle/>
          <a:p>
            <a:pPr indent="457200"/>
            <a:r>
              <a:rPr lang="zh-CN" altLang="en-US" sz="2400" dirty="0">
                <a:solidFill>
                  <a:schemeClr val="bg1"/>
                </a:solidFill>
              </a:rPr>
              <a:t>本产品至于通过运用相关的人工智能价值，使用户在办公学习记录时达到更加便捷和使用的效果。</a:t>
            </a:r>
          </a:p>
        </p:txBody>
      </p:sp>
    </p:spTree>
    <p:extLst>
      <p:ext uri="{BB962C8B-B14F-4D97-AF65-F5344CB8AC3E}">
        <p14:creationId xmlns:p14="http://schemas.microsoft.com/office/powerpoint/2010/main" val="3186072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3BE0343-5E5E-46D1-80D2-170212282B6A}"/>
              </a:ext>
            </a:extLst>
          </p:cNvPr>
          <p:cNvSpPr txBox="1"/>
          <p:nvPr/>
        </p:nvSpPr>
        <p:spPr>
          <a:xfrm>
            <a:off x="5164045" y="2999491"/>
            <a:ext cx="4261807" cy="1200329"/>
          </a:xfrm>
          <a:prstGeom prst="rect">
            <a:avLst/>
          </a:prstGeom>
          <a:noFill/>
        </p:spPr>
        <p:txBody>
          <a:bodyPr wrap="square" rtlCol="0">
            <a:spAutoFit/>
          </a:bodyPr>
          <a:lstStyle/>
          <a:p>
            <a:r>
              <a:rPr lang="zh-CN" altLang="en-US" sz="7200" dirty="0">
                <a:solidFill>
                  <a:schemeClr val="bg1"/>
                </a:solidFill>
              </a:rPr>
              <a:t>谢    谢</a:t>
            </a:r>
          </a:p>
        </p:txBody>
      </p:sp>
    </p:spTree>
    <p:extLst>
      <p:ext uri="{BB962C8B-B14F-4D97-AF65-F5344CB8AC3E}">
        <p14:creationId xmlns:p14="http://schemas.microsoft.com/office/powerpoint/2010/main" val="4076807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C2B70C-99C9-4357-9174-E939E7FC7C0C}"/>
              </a:ext>
            </a:extLst>
          </p:cNvPr>
          <p:cNvSpPr txBox="1"/>
          <p:nvPr/>
        </p:nvSpPr>
        <p:spPr>
          <a:xfrm>
            <a:off x="4739951" y="3214935"/>
            <a:ext cx="3732245" cy="769441"/>
          </a:xfrm>
          <a:prstGeom prst="rect">
            <a:avLst/>
          </a:prstGeom>
          <a:noFill/>
        </p:spPr>
        <p:txBody>
          <a:bodyPr wrap="square" rtlCol="0">
            <a:spAutoFit/>
          </a:bodyPr>
          <a:lstStyle/>
          <a:p>
            <a:r>
              <a:rPr lang="zh-CN" altLang="en-US" sz="4400" dirty="0">
                <a:solidFill>
                  <a:schemeClr val="bg1"/>
                </a:solidFill>
              </a:rPr>
              <a:t>产品基本介绍</a:t>
            </a:r>
          </a:p>
        </p:txBody>
      </p:sp>
    </p:spTree>
    <p:extLst>
      <p:ext uri="{BB962C8B-B14F-4D97-AF65-F5344CB8AC3E}">
        <p14:creationId xmlns:p14="http://schemas.microsoft.com/office/powerpoint/2010/main" val="191268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64F1B56-75FF-4EA7-AD1C-51265D82E248}"/>
              </a:ext>
            </a:extLst>
          </p:cNvPr>
          <p:cNvSpPr txBox="1"/>
          <p:nvPr/>
        </p:nvSpPr>
        <p:spPr>
          <a:xfrm>
            <a:off x="4318485" y="1156996"/>
            <a:ext cx="4161453" cy="769441"/>
          </a:xfrm>
          <a:prstGeom prst="rect">
            <a:avLst/>
          </a:prstGeom>
          <a:noFill/>
        </p:spPr>
        <p:txBody>
          <a:bodyPr wrap="square" rtlCol="0">
            <a:spAutoFit/>
          </a:bodyPr>
          <a:lstStyle/>
          <a:p>
            <a:r>
              <a:rPr lang="zh-CN" altLang="en-US" sz="4400" dirty="0">
                <a:solidFill>
                  <a:schemeClr val="bg1"/>
                </a:solidFill>
              </a:rPr>
              <a:t>产品目标与核心</a:t>
            </a:r>
          </a:p>
        </p:txBody>
      </p:sp>
      <p:sp>
        <p:nvSpPr>
          <p:cNvPr id="4" name="文本框 3">
            <a:extLst>
              <a:ext uri="{FF2B5EF4-FFF2-40B4-BE49-F238E27FC236}">
                <a16:creationId xmlns:a16="http://schemas.microsoft.com/office/drawing/2014/main" id="{15731D15-E1F9-4498-A45E-981CDEB5C682}"/>
              </a:ext>
            </a:extLst>
          </p:cNvPr>
          <p:cNvSpPr txBox="1"/>
          <p:nvPr/>
        </p:nvSpPr>
        <p:spPr>
          <a:xfrm>
            <a:off x="1483551" y="3151189"/>
            <a:ext cx="10226384" cy="1200329"/>
          </a:xfrm>
          <a:prstGeom prst="rect">
            <a:avLst/>
          </a:prstGeom>
          <a:noFill/>
        </p:spPr>
        <p:txBody>
          <a:bodyPr wrap="square" rtlCol="0">
            <a:spAutoFit/>
          </a:bodyPr>
          <a:lstStyle/>
          <a:p>
            <a:pPr indent="457200"/>
            <a:r>
              <a:rPr lang="zh-CN" altLang="en-US" sz="2400" dirty="0">
                <a:solidFill>
                  <a:schemeClr val="bg1"/>
                </a:solidFill>
              </a:rPr>
              <a:t>本产品至于通过运用相关的人工智能价值，使用户在办公学习记录时达到更加便捷和使用的效果。快速将语音转文字记录需要的笔记，手写文字实现笔记电子化储存，可支持简单的文本翻译，方便人们的办公与学习。</a:t>
            </a:r>
          </a:p>
        </p:txBody>
      </p:sp>
    </p:spTree>
    <p:extLst>
      <p:ext uri="{BB962C8B-B14F-4D97-AF65-F5344CB8AC3E}">
        <p14:creationId xmlns:p14="http://schemas.microsoft.com/office/powerpoint/2010/main" val="2818492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E6B0C7E-F38A-4B8E-AF2E-56EEAFC16F2D}"/>
              </a:ext>
            </a:extLst>
          </p:cNvPr>
          <p:cNvSpPr txBox="1"/>
          <p:nvPr/>
        </p:nvSpPr>
        <p:spPr>
          <a:xfrm>
            <a:off x="5124789" y="1194318"/>
            <a:ext cx="2548846" cy="769441"/>
          </a:xfrm>
          <a:prstGeom prst="rect">
            <a:avLst/>
          </a:prstGeom>
          <a:noFill/>
        </p:spPr>
        <p:txBody>
          <a:bodyPr wrap="square" rtlCol="0">
            <a:spAutoFit/>
          </a:bodyPr>
          <a:lstStyle/>
          <a:p>
            <a:r>
              <a:rPr lang="zh-CN" altLang="en-US" sz="4400" dirty="0">
                <a:solidFill>
                  <a:schemeClr val="bg1"/>
                </a:solidFill>
              </a:rPr>
              <a:t>加值宣言</a:t>
            </a:r>
          </a:p>
        </p:txBody>
      </p:sp>
      <p:sp>
        <p:nvSpPr>
          <p:cNvPr id="3" name="文本框 2">
            <a:extLst>
              <a:ext uri="{FF2B5EF4-FFF2-40B4-BE49-F238E27FC236}">
                <a16:creationId xmlns:a16="http://schemas.microsoft.com/office/drawing/2014/main" id="{BE2723B8-3053-48A3-9AA3-830E1200EA9B}"/>
              </a:ext>
            </a:extLst>
          </p:cNvPr>
          <p:cNvSpPr txBox="1"/>
          <p:nvPr/>
        </p:nvSpPr>
        <p:spPr>
          <a:xfrm>
            <a:off x="1483551" y="2442062"/>
            <a:ext cx="10226384" cy="3785652"/>
          </a:xfrm>
          <a:prstGeom prst="rect">
            <a:avLst/>
          </a:prstGeom>
          <a:noFill/>
        </p:spPr>
        <p:txBody>
          <a:bodyPr wrap="square" rtlCol="0">
            <a:spAutoFit/>
          </a:bodyPr>
          <a:lstStyle/>
          <a:p>
            <a:pPr indent="457200"/>
            <a:r>
              <a:rPr lang="zh-CN" altLang="en-US" sz="2400" dirty="0">
                <a:solidFill>
                  <a:schemeClr val="bg1"/>
                </a:solidFill>
              </a:rPr>
              <a:t>运用</a:t>
            </a:r>
            <a:r>
              <a:rPr lang="zh-CN" altLang="en-US" sz="2400" b="1" dirty="0">
                <a:solidFill>
                  <a:schemeClr val="bg1"/>
                </a:solidFill>
              </a:rPr>
              <a:t>语音识别</a:t>
            </a:r>
            <a:r>
              <a:rPr lang="en-US" altLang="zh-CN" sz="2400" b="1" dirty="0" err="1">
                <a:solidFill>
                  <a:schemeClr val="bg1"/>
                </a:solidFill>
              </a:rPr>
              <a:t>api</a:t>
            </a:r>
            <a:r>
              <a:rPr lang="en-US" altLang="zh-CN" sz="2400" b="1" dirty="0">
                <a:solidFill>
                  <a:schemeClr val="bg1"/>
                </a:solidFill>
              </a:rPr>
              <a:t>——</a:t>
            </a:r>
            <a:r>
              <a:rPr lang="zh-CN" altLang="en-US" sz="2400" dirty="0">
                <a:solidFill>
                  <a:schemeClr val="bg1"/>
                </a:solidFill>
              </a:rPr>
              <a:t>摆脱按键操作，通过语音识别直接输入文字，方便笔记记录；同时可根据句意自动纠错、自动断句添加标点，保证文本输入的准确性</a:t>
            </a:r>
            <a:endParaRPr lang="en-US" altLang="zh-CN" sz="2400" dirty="0">
              <a:solidFill>
                <a:schemeClr val="bg1"/>
              </a:solidFill>
            </a:endParaRPr>
          </a:p>
          <a:p>
            <a:pPr indent="457200"/>
            <a:r>
              <a:rPr lang="zh-CN" altLang="en-US" sz="2400" dirty="0">
                <a:solidFill>
                  <a:schemeClr val="bg1"/>
                </a:solidFill>
              </a:rPr>
              <a:t>运用</a:t>
            </a:r>
            <a:r>
              <a:rPr lang="zh-CN" altLang="en-US" sz="2400" b="1" dirty="0">
                <a:solidFill>
                  <a:schemeClr val="bg1"/>
                </a:solidFill>
              </a:rPr>
              <a:t>手写文字识别</a:t>
            </a:r>
            <a:r>
              <a:rPr lang="en-US" altLang="zh-CN" sz="2400" b="1" dirty="0" err="1">
                <a:solidFill>
                  <a:schemeClr val="bg1"/>
                </a:solidFill>
              </a:rPr>
              <a:t>api</a:t>
            </a:r>
            <a:r>
              <a:rPr lang="en-US" altLang="zh-CN" sz="2400" b="1" dirty="0">
                <a:solidFill>
                  <a:schemeClr val="bg1"/>
                </a:solidFill>
              </a:rPr>
              <a:t>——</a:t>
            </a:r>
            <a:r>
              <a:rPr lang="zh-CN" altLang="en-US" sz="2400" dirty="0">
                <a:solidFill>
                  <a:schemeClr val="bg1"/>
                </a:solidFill>
              </a:rPr>
              <a:t>实现对手写文字、读书笔记、课堂笔记等内容的识别，实现对手写文字内容的电子存储；同时，实现对活动签到表、信息登记表、数据统计表等纸质表单内手写文字的识别，满足对纸质表单内信息进行统计整理、数据计算的需求，为办公学习记录保存数据提供更多样的方法</a:t>
            </a:r>
            <a:endParaRPr lang="en-US" altLang="zh-CN" sz="2400" dirty="0">
              <a:solidFill>
                <a:schemeClr val="bg1"/>
              </a:solidFill>
            </a:endParaRPr>
          </a:p>
          <a:p>
            <a:pPr indent="457200"/>
            <a:r>
              <a:rPr lang="zh-CN" altLang="en-US" sz="2400" dirty="0">
                <a:solidFill>
                  <a:schemeClr val="bg1"/>
                </a:solidFill>
              </a:rPr>
              <a:t>运用</a:t>
            </a:r>
            <a:r>
              <a:rPr lang="zh-CN" altLang="en-US" sz="2400" b="1" dirty="0">
                <a:solidFill>
                  <a:schemeClr val="bg1"/>
                </a:solidFill>
              </a:rPr>
              <a:t>通用翻译</a:t>
            </a:r>
            <a:r>
              <a:rPr lang="en-US" altLang="zh-CN" sz="2400" b="1" dirty="0" err="1">
                <a:solidFill>
                  <a:schemeClr val="bg1"/>
                </a:solidFill>
              </a:rPr>
              <a:t>api</a:t>
            </a:r>
            <a:r>
              <a:rPr lang="en-US" altLang="zh-CN" sz="2400" b="1" dirty="0">
                <a:solidFill>
                  <a:schemeClr val="bg1"/>
                </a:solidFill>
              </a:rPr>
              <a:t>——</a:t>
            </a:r>
            <a:r>
              <a:rPr lang="zh-CN" altLang="en-US" sz="2400" dirty="0">
                <a:solidFill>
                  <a:schemeClr val="bg1"/>
                </a:solidFill>
              </a:rPr>
              <a:t>语言翻译，在急需了解外语语义和转述中文时，提供一个更方便简要的内容翻译途径</a:t>
            </a:r>
          </a:p>
        </p:txBody>
      </p:sp>
    </p:spTree>
    <p:extLst>
      <p:ext uri="{BB962C8B-B14F-4D97-AF65-F5344CB8AC3E}">
        <p14:creationId xmlns:p14="http://schemas.microsoft.com/office/powerpoint/2010/main" val="221212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B301CCF-B602-4D7D-9A6A-2310060E086B}"/>
              </a:ext>
            </a:extLst>
          </p:cNvPr>
          <p:cNvSpPr txBox="1"/>
          <p:nvPr/>
        </p:nvSpPr>
        <p:spPr>
          <a:xfrm>
            <a:off x="4268308" y="1287624"/>
            <a:ext cx="4261807" cy="769441"/>
          </a:xfrm>
          <a:prstGeom prst="rect">
            <a:avLst/>
          </a:prstGeom>
          <a:noFill/>
        </p:spPr>
        <p:txBody>
          <a:bodyPr wrap="square" rtlCol="0">
            <a:spAutoFit/>
          </a:bodyPr>
          <a:lstStyle/>
          <a:p>
            <a:r>
              <a:rPr lang="zh-CN" altLang="en-US" sz="4400" dirty="0">
                <a:solidFill>
                  <a:schemeClr val="bg1"/>
                </a:solidFill>
              </a:rPr>
              <a:t>解决的用户痛点</a:t>
            </a:r>
          </a:p>
        </p:txBody>
      </p:sp>
      <p:sp>
        <p:nvSpPr>
          <p:cNvPr id="3" name="矩形 2">
            <a:extLst>
              <a:ext uri="{FF2B5EF4-FFF2-40B4-BE49-F238E27FC236}">
                <a16:creationId xmlns:a16="http://schemas.microsoft.com/office/drawing/2014/main" id="{FB390328-05ED-46A9-B7DC-C825DA2E06B6}"/>
              </a:ext>
            </a:extLst>
          </p:cNvPr>
          <p:cNvSpPr/>
          <p:nvPr/>
        </p:nvSpPr>
        <p:spPr>
          <a:xfrm>
            <a:off x="1332689" y="2999491"/>
            <a:ext cx="10133044" cy="1200329"/>
          </a:xfrm>
          <a:prstGeom prst="rect">
            <a:avLst/>
          </a:prstGeom>
        </p:spPr>
        <p:txBody>
          <a:bodyPr wrap="square">
            <a:spAutoFit/>
          </a:bodyPr>
          <a:lstStyle/>
          <a:p>
            <a:pPr>
              <a:buFont typeface="Arial" panose="020B0604020202020204" pitchFamily="34" charset="0"/>
              <a:buChar char="•"/>
            </a:pPr>
            <a:r>
              <a:rPr lang="zh-CN" altLang="en-US" sz="2400" dirty="0">
                <a:solidFill>
                  <a:schemeClr val="bg1"/>
                </a:solidFill>
                <a:latin typeface="-apple-system"/>
              </a:rPr>
              <a:t>痛点一：用户在记录信息要点和待办事项时，因忙于其他事物无法快速笔记或打字记录</a:t>
            </a:r>
            <a:endParaRPr lang="en-US" altLang="zh-CN" sz="2400" dirty="0">
              <a:solidFill>
                <a:schemeClr val="bg1"/>
              </a:solidFill>
              <a:latin typeface="-apple-system"/>
            </a:endParaRPr>
          </a:p>
          <a:p>
            <a:pPr>
              <a:buFont typeface="Arial" panose="020B0604020202020204" pitchFamily="34" charset="0"/>
              <a:buChar char="•"/>
            </a:pPr>
            <a:endParaRPr lang="zh-CN" altLang="en-US" sz="2400" dirty="0">
              <a:solidFill>
                <a:schemeClr val="bg1"/>
              </a:solidFill>
              <a:latin typeface="-apple-system"/>
            </a:endParaRPr>
          </a:p>
        </p:txBody>
      </p:sp>
    </p:spTree>
    <p:extLst>
      <p:ext uri="{BB962C8B-B14F-4D97-AF65-F5344CB8AC3E}">
        <p14:creationId xmlns:p14="http://schemas.microsoft.com/office/powerpoint/2010/main" val="396319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7CA62E3-8DBB-4C33-BB3A-3EDB93BC4A47}"/>
              </a:ext>
            </a:extLst>
          </p:cNvPr>
          <p:cNvSpPr txBox="1"/>
          <p:nvPr/>
        </p:nvSpPr>
        <p:spPr>
          <a:xfrm>
            <a:off x="909287" y="854768"/>
            <a:ext cx="4261807" cy="769441"/>
          </a:xfrm>
          <a:prstGeom prst="rect">
            <a:avLst/>
          </a:prstGeom>
          <a:noFill/>
        </p:spPr>
        <p:txBody>
          <a:bodyPr wrap="square" rtlCol="0">
            <a:spAutoFit/>
          </a:bodyPr>
          <a:lstStyle/>
          <a:p>
            <a:r>
              <a:rPr lang="zh-CN" altLang="en-US" sz="4400" dirty="0">
                <a:solidFill>
                  <a:schemeClr val="bg1"/>
                </a:solidFill>
              </a:rPr>
              <a:t>方案</a:t>
            </a:r>
          </a:p>
        </p:txBody>
      </p:sp>
      <p:pic>
        <p:nvPicPr>
          <p:cNvPr id="4" name="图片 3">
            <a:extLst>
              <a:ext uri="{FF2B5EF4-FFF2-40B4-BE49-F238E27FC236}">
                <a16:creationId xmlns:a16="http://schemas.microsoft.com/office/drawing/2014/main" id="{CD539E66-320F-4106-BC33-EE0801AB9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0191" y="854768"/>
            <a:ext cx="6849431" cy="4706007"/>
          </a:xfrm>
          <a:prstGeom prst="rect">
            <a:avLst/>
          </a:prstGeom>
        </p:spPr>
      </p:pic>
      <p:sp>
        <p:nvSpPr>
          <p:cNvPr id="5" name="矩形 4">
            <a:extLst>
              <a:ext uri="{FF2B5EF4-FFF2-40B4-BE49-F238E27FC236}">
                <a16:creationId xmlns:a16="http://schemas.microsoft.com/office/drawing/2014/main" id="{56467B4C-7C06-4DE1-ACAB-50EAA750FA1B}"/>
              </a:ext>
            </a:extLst>
          </p:cNvPr>
          <p:cNvSpPr/>
          <p:nvPr/>
        </p:nvSpPr>
        <p:spPr>
          <a:xfrm>
            <a:off x="909287" y="5929046"/>
            <a:ext cx="10697995" cy="830997"/>
          </a:xfrm>
          <a:prstGeom prst="rect">
            <a:avLst/>
          </a:prstGeom>
        </p:spPr>
        <p:txBody>
          <a:bodyPr wrap="square">
            <a:spAutoFit/>
          </a:bodyPr>
          <a:lstStyle/>
          <a:p>
            <a:r>
              <a:rPr lang="zh-CN" altLang="en-US" sz="2400" dirty="0">
                <a:solidFill>
                  <a:schemeClr val="bg1"/>
                </a:solidFill>
                <a:latin typeface="-apple-system"/>
              </a:rPr>
              <a:t>运用语音识别</a:t>
            </a:r>
            <a:r>
              <a:rPr lang="en-US" altLang="zh-CN" sz="2400" dirty="0" err="1">
                <a:solidFill>
                  <a:schemeClr val="bg1"/>
                </a:solidFill>
                <a:latin typeface="-apple-system"/>
              </a:rPr>
              <a:t>api</a:t>
            </a:r>
            <a:r>
              <a:rPr lang="zh-CN" altLang="en-US" sz="2400" dirty="0">
                <a:solidFill>
                  <a:schemeClr val="bg1"/>
                </a:solidFill>
                <a:latin typeface="-apple-system"/>
              </a:rPr>
              <a:t>，实现语音识别，快速识别用户输入语音达到快速记录的效果</a:t>
            </a:r>
            <a:endParaRPr lang="en-US" altLang="zh-CN" sz="2400" dirty="0">
              <a:solidFill>
                <a:schemeClr val="bg1"/>
              </a:solidFill>
              <a:latin typeface="-apple-system"/>
            </a:endParaRPr>
          </a:p>
          <a:p>
            <a:pPr>
              <a:buFont typeface="Arial" panose="020B0604020202020204" pitchFamily="34" charset="0"/>
              <a:buChar char="•"/>
            </a:pPr>
            <a:endParaRPr lang="zh-CN" altLang="en-US" sz="2400" dirty="0">
              <a:solidFill>
                <a:schemeClr val="bg1"/>
              </a:solidFill>
              <a:latin typeface="-apple-system"/>
            </a:endParaRPr>
          </a:p>
        </p:txBody>
      </p:sp>
    </p:spTree>
    <p:extLst>
      <p:ext uri="{BB962C8B-B14F-4D97-AF65-F5344CB8AC3E}">
        <p14:creationId xmlns:p14="http://schemas.microsoft.com/office/powerpoint/2010/main" val="47081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50D8CF6-FBED-4103-8972-EAEBF71DDD90}"/>
              </a:ext>
            </a:extLst>
          </p:cNvPr>
          <p:cNvSpPr/>
          <p:nvPr/>
        </p:nvSpPr>
        <p:spPr>
          <a:xfrm>
            <a:off x="3200400" y="3275698"/>
            <a:ext cx="6397625" cy="646331"/>
          </a:xfrm>
          <a:prstGeom prst="rect">
            <a:avLst/>
          </a:prstGeom>
        </p:spPr>
        <p:txBody>
          <a:bodyPr>
            <a:spAutoFit/>
          </a:bodyPr>
          <a:lstStyle/>
          <a:p>
            <a:pPr>
              <a:buFont typeface="Arial" panose="020B0604020202020204" pitchFamily="34" charset="0"/>
              <a:buChar char="•"/>
            </a:pPr>
            <a:r>
              <a:rPr lang="zh-CN" altLang="en-US" dirty="0">
                <a:solidFill>
                  <a:schemeClr val="bg1"/>
                </a:solidFill>
                <a:latin typeface="-apple-system"/>
              </a:rPr>
              <a:t>痛点二：用户在用笔记记录信息或手绘表格后，需要转录电子版而需要花长时间的重新打字编辑和绘制</a:t>
            </a:r>
            <a:endParaRPr lang="en-US" altLang="zh-CN" dirty="0">
              <a:solidFill>
                <a:schemeClr val="bg1"/>
              </a:solidFill>
              <a:latin typeface="-apple-system"/>
            </a:endParaRPr>
          </a:p>
        </p:txBody>
      </p:sp>
    </p:spTree>
    <p:extLst>
      <p:ext uri="{BB962C8B-B14F-4D97-AF65-F5344CB8AC3E}">
        <p14:creationId xmlns:p14="http://schemas.microsoft.com/office/powerpoint/2010/main" val="1939937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3D5BBFE-C825-47E8-8026-4249306F6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911" y="854768"/>
            <a:ext cx="6006601" cy="4935944"/>
          </a:xfrm>
          <a:prstGeom prst="rect">
            <a:avLst/>
          </a:prstGeom>
        </p:spPr>
      </p:pic>
      <p:sp>
        <p:nvSpPr>
          <p:cNvPr id="4" name="文本框 3">
            <a:extLst>
              <a:ext uri="{FF2B5EF4-FFF2-40B4-BE49-F238E27FC236}">
                <a16:creationId xmlns:a16="http://schemas.microsoft.com/office/drawing/2014/main" id="{CE628BC8-213F-49B8-88D7-1982FB373BEE}"/>
              </a:ext>
            </a:extLst>
          </p:cNvPr>
          <p:cNvSpPr txBox="1"/>
          <p:nvPr/>
        </p:nvSpPr>
        <p:spPr>
          <a:xfrm>
            <a:off x="909287" y="854768"/>
            <a:ext cx="4261807" cy="769441"/>
          </a:xfrm>
          <a:prstGeom prst="rect">
            <a:avLst/>
          </a:prstGeom>
          <a:noFill/>
        </p:spPr>
        <p:txBody>
          <a:bodyPr wrap="square" rtlCol="0">
            <a:spAutoFit/>
          </a:bodyPr>
          <a:lstStyle/>
          <a:p>
            <a:r>
              <a:rPr lang="zh-CN" altLang="en-US" sz="4400" dirty="0">
                <a:solidFill>
                  <a:schemeClr val="bg1"/>
                </a:solidFill>
              </a:rPr>
              <a:t>方案</a:t>
            </a:r>
          </a:p>
        </p:txBody>
      </p:sp>
      <p:sp>
        <p:nvSpPr>
          <p:cNvPr id="5" name="矩形 4">
            <a:extLst>
              <a:ext uri="{FF2B5EF4-FFF2-40B4-BE49-F238E27FC236}">
                <a16:creationId xmlns:a16="http://schemas.microsoft.com/office/drawing/2014/main" id="{CA1478B1-7094-4982-8A06-6D0BAC16999B}"/>
              </a:ext>
            </a:extLst>
          </p:cNvPr>
          <p:cNvSpPr/>
          <p:nvPr/>
        </p:nvSpPr>
        <p:spPr>
          <a:xfrm>
            <a:off x="1599752" y="5929046"/>
            <a:ext cx="10697995" cy="830997"/>
          </a:xfrm>
          <a:prstGeom prst="rect">
            <a:avLst/>
          </a:prstGeom>
        </p:spPr>
        <p:txBody>
          <a:bodyPr wrap="square">
            <a:spAutoFit/>
          </a:bodyPr>
          <a:lstStyle/>
          <a:p>
            <a:r>
              <a:rPr lang="zh-CN" altLang="en-US" sz="2400" dirty="0">
                <a:solidFill>
                  <a:schemeClr val="bg1"/>
                </a:solidFill>
                <a:latin typeface="-apple-system"/>
              </a:rPr>
              <a:t>运用手写文字</a:t>
            </a:r>
            <a:r>
              <a:rPr lang="en-US" altLang="zh-CN" sz="2400" dirty="0" err="1">
                <a:solidFill>
                  <a:schemeClr val="bg1"/>
                </a:solidFill>
                <a:latin typeface="-apple-system"/>
              </a:rPr>
              <a:t>api</a:t>
            </a:r>
            <a:r>
              <a:rPr lang="zh-CN" altLang="en-US" sz="2400" dirty="0">
                <a:solidFill>
                  <a:schemeClr val="bg1"/>
                </a:solidFill>
                <a:latin typeface="-apple-system"/>
              </a:rPr>
              <a:t>，实现功能，传输现有图片合拍找进行相应输入工作</a:t>
            </a:r>
            <a:endParaRPr lang="en-US" altLang="zh-CN" sz="2400" dirty="0">
              <a:solidFill>
                <a:schemeClr val="bg1"/>
              </a:solidFill>
              <a:latin typeface="-apple-system"/>
            </a:endParaRPr>
          </a:p>
          <a:p>
            <a:pPr>
              <a:buFont typeface="Arial" panose="020B0604020202020204" pitchFamily="34" charset="0"/>
              <a:buChar char="•"/>
            </a:pPr>
            <a:endParaRPr lang="zh-CN" altLang="en-US" sz="2400" dirty="0">
              <a:solidFill>
                <a:schemeClr val="bg1"/>
              </a:solidFill>
              <a:latin typeface="-apple-system"/>
            </a:endParaRPr>
          </a:p>
        </p:txBody>
      </p:sp>
    </p:spTree>
    <p:extLst>
      <p:ext uri="{BB962C8B-B14F-4D97-AF65-F5344CB8AC3E}">
        <p14:creationId xmlns:p14="http://schemas.microsoft.com/office/powerpoint/2010/main" val="903543150"/>
      </p:ext>
    </p:extLst>
  </p:cSld>
  <p:clrMapOvr>
    <a:masterClrMapping/>
  </p:clrMapOvr>
</p:sld>
</file>

<file path=ppt/theme/theme1.xml><?xml version="1.0" encoding="utf-8"?>
<a:theme xmlns:a="http://schemas.openxmlformats.org/drawingml/2006/main" name="大都市">
  <a:themeElements>
    <a:clrScheme name="大都市">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大都市">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大都市">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TM03457491[[fn=大都市]]</Template>
  <TotalTime>76</TotalTime>
  <Words>499</Words>
  <Application>Microsoft Office PowerPoint</Application>
  <PresentationFormat>自定义</PresentationFormat>
  <Paragraphs>31</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-apple-system</vt:lpstr>
      <vt:lpstr>Arial</vt:lpstr>
      <vt:lpstr>Calibri Light</vt:lpstr>
      <vt:lpstr>大都市</vt:lpstr>
      <vt:lpstr>智能便签APP——负责人：杨玉杏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智能便签APP</dc:title>
  <dc:creator>dell</dc:creator>
  <cp:lastModifiedBy> </cp:lastModifiedBy>
  <cp:revision>8</cp:revision>
  <dcterms:created xsi:type="dcterms:W3CDTF">2020-01-10T04:10:18Z</dcterms:created>
  <dcterms:modified xsi:type="dcterms:W3CDTF">2020-01-10T05:26:30Z</dcterms:modified>
</cp:coreProperties>
</file>