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78" r:id="rId5"/>
    <p:sldId id="379" r:id="rId6"/>
    <p:sldId id="377" r:id="rId8"/>
    <p:sldId id="367" r:id="rId9"/>
    <p:sldId id="380" r:id="rId10"/>
    <p:sldId id="381" r:id="rId11"/>
    <p:sldId id="382" r:id="rId12"/>
    <p:sldId id="274" r:id="rId13"/>
    <p:sldId id="353" r:id="rId14"/>
    <p:sldId id="323" r:id="rId15"/>
    <p:sldId id="324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Y" initials="Z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8781" autoAdjust="0"/>
  </p:normalViewPr>
  <p:slideViewPr>
    <p:cSldViewPr snapToGrid="0">
      <p:cViewPr varScale="1">
        <p:scale>
          <a:sx n="76" d="100"/>
          <a:sy n="76" d="100"/>
        </p:scale>
        <p:origin x="71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0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我们的新增需求主要是以下三个方向。</a:t>
            </a:r>
            <a:endParaRPr lang="zh-CN" altLang="en-US" dirty="0"/>
          </a:p>
          <a:p>
            <a:r>
              <a:rPr lang="zh-CN" altLang="en-US" dirty="0"/>
              <a:t>过去三个库只在后台数据库中能看见，各类用户均只能看到推荐的特定内容，看不到整个库的全貌。</a:t>
            </a:r>
            <a:endParaRPr lang="zh-CN" altLang="en-US" dirty="0"/>
          </a:p>
          <a:p>
            <a:r>
              <a:rPr lang="zh-CN" altLang="en-US" dirty="0"/>
              <a:t>成果包含论文、专利和科研项目，也相当于是对过去只是论文的扩展。成果推荐中根据具体情况引入</a:t>
            </a:r>
            <a:r>
              <a:rPr lang="en-US" altLang="zh-CN" dirty="0"/>
              <a:t>AI</a:t>
            </a:r>
            <a:r>
              <a:rPr lang="zh-CN" altLang="en-US" dirty="0"/>
              <a:t>模型。</a:t>
            </a:r>
            <a:endParaRPr lang="zh-CN" altLang="en-US" dirty="0"/>
          </a:p>
          <a:p>
            <a:r>
              <a:rPr lang="zh-CN" altLang="en-US" dirty="0"/>
              <a:t>第三点的机制我们在后续开发中也会参考</a:t>
            </a:r>
            <a:r>
              <a:rPr lang="en-US" altLang="zh-CN" dirty="0"/>
              <a:t>chatGPT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易加加论文助手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70000" y="3013075"/>
            <a:ext cx="71215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AI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赋能的全能论文研读助手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271" y="4458335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04-12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100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汇报：黄一轩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50035" y="448310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EPP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后续计划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50229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下周任务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下周任务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408430"/>
            <a:ext cx="8425180" cy="5152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用户端功能实现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实现语义检索</a:t>
            </a:r>
            <a:endParaRPr lang="zh-CN" altLang="en-US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   - 实现注册登录功能</a:t>
            </a:r>
            <a:endParaRPr lang="en-US" altLang="zh-CN" sz="2000" dirty="0"/>
          </a:p>
          <a:p>
            <a:pPr marL="285750" indent="0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/>
              <a:t>    - 实现成果展示模块</a:t>
            </a:r>
            <a:r>
              <a:rPr lang="zh-CN" altLang="en-US" sz="2000" dirty="0"/>
              <a:t>和个人信息模块</a:t>
            </a:r>
            <a:endParaRPr lang="en-US" altLang="zh-CN" sz="2000" dirty="0"/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/>
              <a:t>功能（暂时调用现有</a:t>
            </a:r>
            <a:r>
              <a:rPr lang="en-US" altLang="zh-CN" sz="2000" dirty="0"/>
              <a:t>API</a:t>
            </a:r>
            <a:r>
              <a:rPr lang="zh-CN" altLang="en-US" sz="2000" dirty="0"/>
              <a:t>）</a:t>
            </a:r>
            <a:br>
              <a:rPr lang="en-US" altLang="zh-CN" sz="2000" dirty="0"/>
            </a:br>
            <a:r>
              <a:rPr lang="en-US" altLang="zh-CN" sz="2000" dirty="0"/>
              <a:t>    - </a:t>
            </a:r>
            <a:r>
              <a:rPr lang="zh-CN" altLang="en-US" sz="2000" dirty="0"/>
              <a:t>实现</a:t>
            </a:r>
            <a:r>
              <a:rPr lang="en-US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式交互式检索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+mn-ea"/>
              </a:rPr>
              <a:t>   - </a:t>
            </a:r>
            <a:r>
              <a:rPr lang="zh-CN" altLang="en-US" sz="2000" dirty="0">
                <a:latin typeface="+mn-ea"/>
              </a:rPr>
              <a:t>实现多篇论文综述生成功能</a:t>
            </a:r>
            <a:endParaRPr lang="zh-CN" altLang="en-US" sz="2000" dirty="0">
              <a:latin typeface="+mn-ea"/>
            </a:endParaRPr>
          </a:p>
          <a:p>
            <a:pPr marL="285750" indent="0" fontAlgn="auto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设计文档同步</a:t>
            </a:r>
            <a:br>
              <a:rPr lang="en-US" altLang="zh-CN" sz="2000" dirty="0"/>
            </a:br>
            <a:r>
              <a:rPr lang="en-US" altLang="zh-CN" sz="2000" dirty="0"/>
              <a:t>    - </a:t>
            </a:r>
            <a:r>
              <a:rPr lang="zh-CN" altLang="en-US" sz="2000" dirty="0"/>
              <a:t>伴随功能实现，设计文档同步更新</a:t>
            </a:r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116125"/>
            <a:ext cx="6384614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48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48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48748" y="5387991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04-13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5334635" y="5412756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汇报：刘楚珉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13512" y="5412756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O2E_TH_1 </a:t>
            </a:r>
            <a:r>
              <a:rPr lang="zh-CN" altLang="en-US" dirty="0"/>
              <a:t>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7237730" y="3035935"/>
            <a:ext cx="4375150" cy="905510"/>
            <a:chOff x="11459" y="3425"/>
            <a:chExt cx="6890" cy="1426"/>
          </a:xfrm>
        </p:grpSpPr>
        <p:sp>
          <p:nvSpPr>
            <p:cNvPr id="22" name="圆角矩形 115"/>
            <p:cNvSpPr/>
            <p:nvPr>
              <p:custDataLst>
                <p:tags r:id="rId2"/>
              </p:custDataLst>
            </p:nvPr>
          </p:nvSpPr>
          <p:spPr>
            <a:xfrm>
              <a:off x="11460" y="3425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>
              <a:gradFill flip="none" rotWithShape="1">
                <a:gsLst>
                  <a:gs pos="100000">
                    <a:schemeClr val="bg1">
                      <a:lumMod val="6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3"/>
              </p:custDataLst>
            </p:nvPr>
          </p:nvSpPr>
          <p:spPr>
            <a:xfrm>
              <a:off x="11459" y="3665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02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本周工作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7276465" y="4638675"/>
            <a:ext cx="4375150" cy="905510"/>
            <a:chOff x="11460" y="5803"/>
            <a:chExt cx="6890" cy="1426"/>
          </a:xfrm>
        </p:grpSpPr>
        <p:sp>
          <p:nvSpPr>
            <p:cNvPr id="25" name="圆角矩形 115"/>
            <p:cNvSpPr/>
            <p:nvPr>
              <p:custDataLst>
                <p:tags r:id="rId5"/>
              </p:custDataLst>
            </p:nvPr>
          </p:nvSpPr>
          <p:spPr>
            <a:xfrm>
              <a:off x="11460" y="5803"/>
              <a:ext cx="6889" cy="142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gradFill flip="none" rotWithShape="1">
                <a:gsLst>
                  <a:gs pos="100000">
                    <a:srgbClr val="CFCFCF"/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6"/>
              </p:custDataLst>
            </p:nvPr>
          </p:nvSpPr>
          <p:spPr>
            <a:xfrm>
              <a:off x="11460" y="6083"/>
              <a:ext cx="689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PART 03	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haroni" panose="02010803020104030203" pitchFamily="2" charset="-79"/>
                </a:rPr>
                <a:t>后续计划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pic>
        <p:nvPicPr>
          <p:cNvPr id="2" name="图片 1" descr="buaacs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圆角矩形 115"/>
          <p:cNvSpPr/>
          <p:nvPr>
            <p:custDataLst>
              <p:tags r:id="rId9"/>
            </p:custDataLst>
          </p:nvPr>
        </p:nvSpPr>
        <p:spPr>
          <a:xfrm>
            <a:off x="7239000" y="1434465"/>
            <a:ext cx="4374515" cy="906145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7238365" y="158686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整体情况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整体情况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整体进度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135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项目整体情况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7622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kumimoji="1"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项目完成重构，需求分析和概要设计基本完成，正在逐步推进系统开发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85" y="2217420"/>
            <a:ext cx="7529830" cy="40055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本周工作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数据库设计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概要设计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7622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完成数据库关系的设计和</a:t>
            </a:r>
            <a:r>
              <a:rPr lang="en-US" altLang="zh-CN" dirty="0"/>
              <a:t>ER</a:t>
            </a:r>
            <a:r>
              <a:rPr lang="zh-CN" altLang="en-US" dirty="0"/>
              <a:t>图绘制，并完成数据库初步构建</a:t>
            </a:r>
            <a:endParaRPr lang="zh-CN" altLang="en-US" dirty="0"/>
          </a:p>
        </p:txBody>
      </p:sp>
      <p:pic>
        <p:nvPicPr>
          <p:cNvPr id="7" name="图片 6" descr="ER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2933065"/>
            <a:ext cx="4740910" cy="2598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2223770"/>
            <a:ext cx="3078480" cy="41770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模型设计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概要设计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7622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dirty="0"/>
              <a:t>调研了市面上多个向量数据库，最终选定</a:t>
            </a:r>
            <a:r>
              <a:rPr lang="zh-CN" b="1" dirty="0"/>
              <a:t>开源的</a:t>
            </a:r>
            <a:r>
              <a:rPr lang="en-US" altLang="zh-CN" b="1" dirty="0"/>
              <a:t>milvus</a:t>
            </a:r>
            <a:r>
              <a:rPr lang="zh-CN" altLang="en-US" b="1" dirty="0"/>
              <a:t>向量库</a:t>
            </a:r>
            <a:r>
              <a:rPr lang="zh-CN" altLang="en-US" dirty="0"/>
              <a:t>。</a:t>
            </a:r>
            <a:r>
              <a:rPr lang="zh-CN" dirty="0"/>
              <a:t>完成向量库设计，撰写</a:t>
            </a:r>
            <a:r>
              <a:rPr lang="zh-CN"/>
              <a:t>匹配方法</a:t>
            </a:r>
            <a:r>
              <a:rPr lang="zh-CN" altLang="en-US"/>
              <a:t>，已经完成了搜索插入等接口的撰写。</a:t>
            </a:r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65" y="2798445"/>
            <a:ext cx="4371340" cy="349440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用户界面设计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概要设计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762254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dirty="0"/>
              <a:t>完成用户界面</a:t>
            </a:r>
            <a:r>
              <a:rPr lang="zh-CN" altLang="en-US" dirty="0"/>
              <a:t>概念图，初步实现接口文档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99" y="2211916"/>
            <a:ext cx="3141006" cy="1952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31" y="2231484"/>
            <a:ext cx="3024045" cy="19095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31" y="4175031"/>
            <a:ext cx="3031785" cy="20796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820" y="4239270"/>
            <a:ext cx="3031785" cy="2015403"/>
          </a:xfrm>
          <a:prstGeom prst="rect">
            <a:avLst/>
          </a:prstGeom>
        </p:spPr>
      </p:pic>
      <p:pic>
        <p:nvPicPr>
          <p:cNvPr id="16" name="图片 15" descr="截屏2024-04-10 下午8.17.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885" y="2252217"/>
            <a:ext cx="3024045" cy="18888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4885" y="4246891"/>
            <a:ext cx="3024045" cy="2007781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1344073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论文数据获取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3121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系统开发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74734" y="1592140"/>
            <a:ext cx="76225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dirty="0"/>
              <a:t>调用archive.org官方接口，爬取论文有关数据，填充数据库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67" y="2217750"/>
            <a:ext cx="7516274" cy="3296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39291" y="5715000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约</a:t>
            </a:r>
            <a:r>
              <a:rPr lang="en-US" altLang="zh-CN" dirty="0"/>
              <a:t>10000</a:t>
            </a:r>
            <a:r>
              <a:rPr lang="zh-CN" altLang="en-US" dirty="0"/>
              <a:t>篇，集中在计算机视觉领域，分布日期从</a:t>
            </a:r>
            <a:r>
              <a:rPr lang="en-US" altLang="zh-CN" dirty="0"/>
              <a:t>2020</a:t>
            </a:r>
            <a:r>
              <a:rPr lang="zh-CN" altLang="en-US" dirty="0"/>
              <a:t>年到</a:t>
            </a:r>
            <a:r>
              <a:rPr lang="en-US" altLang="zh-CN" dirty="0"/>
              <a:t>2023</a:t>
            </a:r>
            <a:r>
              <a:rPr lang="zh-CN" altLang="en-US" dirty="0"/>
              <a:t>年，均匀分布，含全文</a:t>
            </a:r>
            <a:r>
              <a:rPr lang="en-US" altLang="zh-CN" dirty="0" err="1"/>
              <a:t>url</a:t>
            </a:r>
            <a:endParaRPr lang="en-US" altLang="en-US" dirty="0"/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10.xml><?xml version="1.0" encoding="utf-8"?>
<p:tagLst xmlns:p="http://schemas.openxmlformats.org/presentationml/2006/main">
  <p:tag name="KSO_WPP_MARK_KEY" val="cb220a7e-5d54-4fd1-b206-20f36c46854c"/>
  <p:tag name="COMMONDATA" val="eyJoZGlkIjoiYTU5MzAxZWY0Y2ZiYzMyNTk2MGM2ZDcyYmE3NTUzOTQifQ=="/>
</p:tagLst>
</file>

<file path=ppt/tags/tag2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3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4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5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6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7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8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ags/tag9.xml><?xml version="1.0" encoding="utf-8"?>
<p:tagLst xmlns:p="http://schemas.openxmlformats.org/presentationml/2006/main">
  <p:tag name="KSO_WM_DIAGRAM_VIRTUALLY_FRAME" val="{&quot;height&quot;:323.6,&quot;left&quot;:569.9,&quot;top&quot;:112.95,&quot;width&quot;:347.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136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Yuppy SC</vt:lpstr>
      <vt:lpstr>经典综艺体简</vt:lpstr>
      <vt:lpstr>Verdana</vt:lpstr>
      <vt:lpstr>Arial</vt:lpstr>
      <vt:lpstr>Aharoni</vt:lpstr>
      <vt:lpstr>Yu Gothic UI Semibold</vt:lpstr>
      <vt:lpstr>Verdana</vt:lpstr>
      <vt:lpstr>Wingdings</vt:lpstr>
      <vt:lpstr>华文行楷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薛定谔的猫</cp:lastModifiedBy>
  <cp:revision>545</cp:revision>
  <dcterms:created xsi:type="dcterms:W3CDTF">2021-12-14T06:44:00Z</dcterms:created>
  <dcterms:modified xsi:type="dcterms:W3CDTF">2024-04-11T14:45:25Z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A03A8821D8464F9EA585CAF3BAFD4063</vt:lpwstr>
  </property>
  <property fmtid="{D5CDD505-2E9C-101B-9397-08002B2CF9AE}" pid="3" name="KSOProductBuildVer">
    <vt:lpwstr>2052-12.1.0.16388</vt:lpwstr>
  </property>
</Properties>
</file>