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378" r:id="rId5"/>
    <p:sldId id="379" r:id="rId6"/>
    <p:sldId id="412" r:id="rId8"/>
    <p:sldId id="377" r:id="rId9"/>
    <p:sldId id="414" r:id="rId10"/>
    <p:sldId id="413" r:id="rId11"/>
    <p:sldId id="415" r:id="rId12"/>
    <p:sldId id="416" r:id="rId13"/>
    <p:sldId id="418" r:id="rId14"/>
    <p:sldId id="417" r:id="rId15"/>
    <p:sldId id="425" r:id="rId16"/>
    <p:sldId id="427" r:id="rId17"/>
    <p:sldId id="433" r:id="rId18"/>
    <p:sldId id="274" r:id="rId19"/>
    <p:sldId id="353" r:id="rId20"/>
    <p:sldId id="404" r:id="rId21"/>
    <p:sldId id="323" r:id="rId22"/>
    <p:sldId id="324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Y" initials="Z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8781" autoAdjust="0"/>
  </p:normalViewPr>
  <p:slideViewPr>
    <p:cSldViewPr snapToGrid="0">
      <p:cViewPr varScale="1">
        <p:scale>
          <a:sx n="76" d="100"/>
          <a:sy n="76" d="100"/>
        </p:scale>
        <p:origin x="71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Epp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论文助手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AI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赋能的全能论文研读助手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535" y="4458335"/>
            <a:ext cx="152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05-16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1158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</a:t>
            </a:r>
            <a:r>
              <a:rPr lang="zh-CN" altLang="en-US" dirty="0"/>
              <a:t>李雨萌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50035" y="448310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EPP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91137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举报审核（李雨萌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陈俊华）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2270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举报信息管理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分为已处理和未处理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管理员对举报信息进行回复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对违规评论进行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1207" t="1282"/>
          <a:stretch>
            <a:fillRect/>
          </a:stretch>
        </p:blipFill>
        <p:spPr>
          <a:xfrm>
            <a:off x="1822450" y="3429000"/>
            <a:ext cx="7218045" cy="298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1441450"/>
            <a:ext cx="4092575" cy="18973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91137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文献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管理（李雨萌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陈俊华）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473200"/>
            <a:ext cx="9673590" cy="2270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管理端文献管理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优化了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展示页面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完成分页功能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解决了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后端响应慢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9006"/>
          <a:stretch>
            <a:fillRect/>
          </a:stretch>
        </p:blipFill>
        <p:spPr>
          <a:xfrm>
            <a:off x="2037080" y="3417570"/>
            <a:ext cx="5934075" cy="3143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35" y="5665470"/>
            <a:ext cx="4338955" cy="8413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91137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后端接口（陈俊华）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统计数据接口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，丰富管理端信息展示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增加获取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用户概述接口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0" y="2621280"/>
            <a:ext cx="9396730" cy="356997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416871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用户端生成综述报告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（金楷茗、周靖宇、杨博文）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499870"/>
            <a:ext cx="9673590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将生成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综述报告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改为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不影响其他操作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不会因为浏览器超时导致请求失败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416871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用户端生成综述报告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（金楷茗、周靖宇、杨博文）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论文研读添加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清空历史对话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11070" y="2676525"/>
            <a:ext cx="4549140" cy="2366010"/>
            <a:chOff x="2165" y="3816"/>
            <a:chExt cx="7164" cy="3726"/>
          </a:xfrm>
        </p:grpSpPr>
        <p:pic>
          <p:nvPicPr>
            <p:cNvPr id="2" name="图片 1" descr="1"/>
            <p:cNvPicPr>
              <a:picLocks noChangeAspect="1"/>
            </p:cNvPicPr>
            <p:nvPr/>
          </p:nvPicPr>
          <p:blipFill>
            <a:blip r:embed="rId2"/>
            <a:srcRect b="68472"/>
            <a:stretch>
              <a:fillRect/>
            </a:stretch>
          </p:blipFill>
          <p:spPr>
            <a:xfrm>
              <a:off x="2165" y="3816"/>
              <a:ext cx="7164" cy="3726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6981" y="3913"/>
              <a:ext cx="2235" cy="1472"/>
            </a:xfrm>
            <a:prstGeom prst="roundRect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416871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用户端生成综述报告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（金楷茗、周靖宇、杨博文）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论文卡片添加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论文所属子领域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检索结果页面加入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搜索框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2586990"/>
            <a:ext cx="8251825" cy="31680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354455"/>
            <a:ext cx="8425180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用户端</a:t>
            </a:r>
            <a:r>
              <a:rPr lang="zh-CN" altLang="en-US" sz="2000" dirty="0">
                <a:solidFill>
                  <a:srgbClr val="FF0000"/>
                </a:solidFill>
              </a:rPr>
              <a:t>页面美化</a:t>
            </a:r>
            <a:endParaRPr lang="zh-CN" altLang="en-US" sz="2000" dirty="0"/>
          </a:p>
          <a:p>
            <a:pPr marL="108585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丰富首页展示（李雨萌，周靖宇）</a:t>
            </a:r>
            <a:endParaRPr lang="en-US" altLang="zh-CN" sz="2000" dirty="0"/>
          </a:p>
          <a:p>
            <a:pPr marL="108585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论文上传页面美化（李雨萌，陈俊华）</a:t>
            </a:r>
            <a:endParaRPr lang="zh-CN" altLang="en-US" sz="2000" dirty="0"/>
          </a:p>
          <a:p>
            <a:pPr marL="108585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论文研读页面美化（金楷茗，周靖宇）</a:t>
            </a:r>
            <a:endParaRPr lang="zh-CN" altLang="en-US" sz="2000" dirty="0"/>
          </a:p>
          <a:p>
            <a:pPr marL="108585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对话式检索页面美化（金楷茗，周靖宇）</a:t>
            </a:r>
            <a:endParaRPr lang="zh-CN" altLang="en-US" sz="2000" dirty="0"/>
          </a:p>
          <a:p>
            <a:pPr marL="108585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论文详情页面美化（金楷茗，杨博文</a:t>
            </a:r>
            <a:r>
              <a:rPr lang="en-US" altLang="zh-CN" sz="2000" dirty="0">
                <a:sym typeface="+mn-ea"/>
              </a:rPr>
              <a:t>)</a:t>
            </a:r>
            <a:endParaRPr lang="zh-CN" altLang="en-US" sz="2000" dirty="0"/>
          </a:p>
          <a:p>
            <a:pPr marL="628650" indent="-342900">
              <a:lnSpc>
                <a:spcPct val="180000"/>
              </a:lnSpc>
              <a:buFont typeface="Wingdings" panose="05000000000000000000" charset="0"/>
              <a:buChar char=""/>
            </a:pPr>
            <a:r>
              <a:rPr lang="zh-CN" altLang="en-US" sz="2000" dirty="0"/>
              <a:t>论文推荐功能</a:t>
            </a:r>
            <a:r>
              <a:rPr lang="zh-CN" altLang="en-US" sz="2000" dirty="0"/>
              <a:t>完善</a:t>
            </a:r>
            <a:endParaRPr lang="zh-CN" altLang="en-US" sz="2000" dirty="0"/>
          </a:p>
          <a:p>
            <a:pPr marL="1085850" lvl="1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在首页增加</a:t>
            </a:r>
            <a:r>
              <a:rPr lang="zh-CN" altLang="en-US" sz="2000" dirty="0">
                <a:solidFill>
                  <a:srgbClr val="FF0000"/>
                </a:solidFill>
              </a:rPr>
              <a:t>论文推荐</a:t>
            </a:r>
            <a:r>
              <a:rPr lang="zh-CN" altLang="en-US" sz="2000" dirty="0"/>
              <a:t>（周靖宇，李雨萌）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354455"/>
            <a:ext cx="8425180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管理端功能</a:t>
            </a:r>
            <a:r>
              <a:rPr lang="zh-CN" altLang="en-US" sz="2000" dirty="0"/>
              <a:t>完善</a:t>
            </a:r>
            <a:endParaRPr lang="zh-CN" altLang="en-US" sz="2000" dirty="0"/>
          </a:p>
          <a:p>
            <a:pPr marL="1085850" lvl="1" indent="-342900" fontAlgn="auto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完善评论删除功能（陈俊华，李雨萌）</a:t>
            </a:r>
            <a:endParaRPr lang="zh-CN" altLang="en-US" sz="2000" dirty="0"/>
          </a:p>
          <a:p>
            <a:pPr marL="1085850" lvl="1" indent="-342900" fontAlgn="auto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完善用户信息修改与删除功能（陈俊华，李雨萌）</a:t>
            </a:r>
            <a:endParaRPr lang="zh-CN" altLang="en-US" sz="2000" dirty="0"/>
          </a:p>
          <a:p>
            <a:pPr marL="1085850" lvl="1" indent="-342900" fontAlgn="auto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完善文献删除功能（陈俊华，</a:t>
            </a:r>
            <a:r>
              <a:rPr lang="zh-CN" altLang="en-US" sz="2000" dirty="0"/>
              <a:t>李雨萌）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对系统所有功能进行初步</a:t>
            </a:r>
            <a:r>
              <a:rPr lang="zh-CN" altLang="en-US" sz="2000" dirty="0">
                <a:solidFill>
                  <a:srgbClr val="FF0000"/>
                </a:solidFill>
              </a:rPr>
              <a:t>测试</a:t>
            </a:r>
            <a:endParaRPr lang="zh-CN" altLang="en-US" sz="2000" dirty="0"/>
          </a:p>
          <a:p>
            <a:pPr marL="1085850" lvl="1" indent="-342900" fontAlgn="auto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管理端功能</a:t>
            </a:r>
            <a:r>
              <a:rPr lang="zh-CN" altLang="en-US" sz="2000" dirty="0"/>
              <a:t>测试</a:t>
            </a:r>
            <a:endParaRPr lang="zh-CN" altLang="en-US" sz="2000" dirty="0"/>
          </a:p>
          <a:p>
            <a:pPr marL="1085850" lvl="1" indent="-342900" fontAlgn="auto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用户端功能</a:t>
            </a:r>
            <a:r>
              <a:rPr lang="zh-CN" altLang="en-US" sz="2000" dirty="0"/>
              <a:t>测试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设计文档同步</a:t>
            </a:r>
            <a:r>
              <a:rPr lang="en-US" altLang="zh-CN" sz="2000" dirty="0"/>
              <a:t>   </a:t>
            </a:r>
            <a:endParaRPr lang="en-US" altLang="zh-CN" sz="2000" dirty="0"/>
          </a:p>
          <a:p>
            <a:pPr marL="1085850" lvl="1" indent="-342900" fontAlgn="auto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伴随功能实现，设计文档同步更新</a:t>
            </a:r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All</a:t>
            </a:r>
            <a:r>
              <a:rPr lang="zh-CN" altLang="en-US" sz="2000" dirty="0"/>
              <a:t>）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感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谢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观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看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!</a:t>
            </a:r>
            <a:endParaRPr kumimoji="0" lang="en-US" altLang="zh-CN" sz="4800" spc="10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11918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48880" y="5387975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05-16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334635" y="5412756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</a:t>
            </a:r>
            <a:r>
              <a:rPr lang="zh-CN" altLang="en-US" dirty="0"/>
              <a:t>李雨萌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13380" y="5412740"/>
            <a:ext cx="172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EPP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7237730" y="3035935"/>
            <a:ext cx="4375150" cy="905510"/>
            <a:chOff x="11459" y="3425"/>
            <a:chExt cx="6890" cy="1426"/>
          </a:xfrm>
        </p:grpSpPr>
        <p:sp>
          <p:nvSpPr>
            <p:cNvPr id="22" name="圆角矩形 115"/>
            <p:cNvSpPr/>
            <p:nvPr>
              <p:custDataLst>
                <p:tags r:id="rId2"/>
              </p:custDataLst>
            </p:nvPr>
          </p:nvSpPr>
          <p:spPr>
            <a:xfrm>
              <a:off x="11460" y="3425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11459" y="3665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02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本周工作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276465" y="4638675"/>
            <a:ext cx="4375150" cy="905510"/>
            <a:chOff x="11460" y="5803"/>
            <a:chExt cx="6890" cy="1426"/>
          </a:xfrm>
        </p:grpSpPr>
        <p:sp>
          <p:nvSpPr>
            <p:cNvPr id="25" name="圆角矩形 115"/>
            <p:cNvSpPr/>
            <p:nvPr>
              <p:custDataLst>
                <p:tags r:id="rId5"/>
              </p:custDataLst>
            </p:nvPr>
          </p:nvSpPr>
          <p:spPr>
            <a:xfrm>
              <a:off x="11460" y="5803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gradFill flip="none" rotWithShape="1">
                <a:gsLst>
                  <a:gs pos="100000">
                    <a:srgbClr val="CFCFCF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11460" y="6083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03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后续计划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pic>
        <p:nvPicPr>
          <p:cNvPr id="2" name="图片 1" descr="buaacs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圆角矩形 115"/>
          <p:cNvSpPr/>
          <p:nvPr>
            <p:custDataLst>
              <p:tags r:id="rId9"/>
            </p:custDataLst>
          </p:nvPr>
        </p:nvSpPr>
        <p:spPr>
          <a:xfrm>
            <a:off x="7239000" y="1434465"/>
            <a:ext cx="4374515" cy="90614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7238365" y="1586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整体情况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整体情况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整体进度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135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项目整体情况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2270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</a:t>
            </a:r>
            <a:r>
              <a:rPr kumimoji="1"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alpha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评审意见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对后续工作进行部署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页面美化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文献推荐和举报审核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功能实现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细节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修正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0" y="3593465"/>
            <a:ext cx="6518910" cy="296799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整体进度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135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项目整体情况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2270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调整了开发人员的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工作安排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前端开发人员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数量，将每个页面的优化工作分配给不同的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负责人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25292"/>
          <a:stretch>
            <a:fillRect/>
          </a:stretch>
        </p:blipFill>
        <p:spPr>
          <a:xfrm>
            <a:off x="2051050" y="2837180"/>
            <a:ext cx="6250305" cy="36880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289492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个人中心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（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黄一轩）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2270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页面美化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调整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导航栏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样式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表格展示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增加一些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交互提示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（删除、排序等）提升用户交互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体验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3566160"/>
            <a:ext cx="6541135" cy="2940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555" y="2763520"/>
            <a:ext cx="2983865" cy="36245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289492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个人中心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（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黄一轩）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2270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文献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研读历史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增加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文献类型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的区分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修复前后端一些逻辑接口，更符合</a:t>
            </a: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操作逻辑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65" y="3187065"/>
            <a:ext cx="7623175" cy="32442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91137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举报审核（李雨萌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+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陈俊华）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673590" cy="2270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举报信息管理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分为已处理和未处理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3094990"/>
            <a:ext cx="2070735" cy="3131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30" y="3521710"/>
            <a:ext cx="7063740" cy="21304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10.xml><?xml version="1.0" encoding="utf-8"?>
<p:tagLst xmlns:p="http://schemas.openxmlformats.org/presentationml/2006/main">
  <p:tag name="KSO_WPP_MARK_KEY" val="cb220a7e-5d54-4fd1-b206-20f36c46854c"/>
  <p:tag name="COMMONDATA" val="eyJoZGlkIjoiYTU5MzAxZWY0Y2ZiYzMyNTk2MGM2ZDcyYmE3NTUzOTQifQ=="/>
  <p:tag name="commondata" val="eyJoZGlkIjoiMDJkNzEyNWExZDljOGYxNGI1YmE4MjVkYmI0OWE2NTcifQ=="/>
</p:tagLst>
</file>

<file path=ppt/tags/tag2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3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4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5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6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7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8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9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演示</Application>
  <PresentationFormat>宽屏</PresentationFormat>
  <Paragraphs>233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Yuppy SC</vt:lpstr>
      <vt:lpstr>经典综艺体简</vt:lpstr>
      <vt:lpstr>Verdana</vt:lpstr>
      <vt:lpstr>Arial</vt:lpstr>
      <vt:lpstr>Aharoni</vt:lpstr>
      <vt:lpstr>Yu Gothic UI Semibold</vt:lpstr>
      <vt:lpstr>Verdana</vt:lpstr>
      <vt:lpstr>Wingdings</vt:lpstr>
      <vt:lpstr>Calibri</vt:lpstr>
      <vt:lpstr>Arial Unicode MS</vt:lpstr>
      <vt:lpstr>等线</vt:lpstr>
      <vt:lpstr>华文行楷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李雨萌</cp:lastModifiedBy>
  <cp:revision>599</cp:revision>
  <dcterms:created xsi:type="dcterms:W3CDTF">2024-04-25T14:34:00Z</dcterms:created>
  <dcterms:modified xsi:type="dcterms:W3CDTF">2024-05-16T15:38:23Z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FDBF541E10DDD0FCA8FA29667F9F6B18_43</vt:lpwstr>
  </property>
  <property fmtid="{D5CDD505-2E9C-101B-9397-08002B2CF9AE}" pid="3" name="KSOProductBuildVer">
    <vt:lpwstr>2052-12.1.0.16729</vt:lpwstr>
  </property>
</Properties>
</file>