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4" r:id="rId5"/>
    <p:sldId id="265" r:id="rId6"/>
    <p:sldId id="258" r:id="rId7"/>
    <p:sldId id="259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FC"/>
    <a:srgbClr val="043AC2"/>
    <a:srgbClr val="102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39:34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0 290 24575,'5'-36'0,"6"0"0,4 9 0,7-4 0,-3 10 0,2-4 0,-6 10 0,3-4 0,-8 13 0,4-7 0,-6 12 0,-3-6 0,3 6 0,-3-3 0,3 0 0,1 3 0,0-3 0,0 0 0,0-1 0,4 0 0,2-4 0,5 8 0,-1-8 0,1 8 0,-1-3 0,-4 4 0,-1 0 0,-1 0 0,-3 0 0,4 0 0,-5 0 0,0 8 0,0 3 0,1 9 0,0-1 0,0 1 0,0 0 0,0 5 0,0-4 0,0 9 0,0-9 0,1 10 0,-1-10 0,0 10 0,1-5 0,-1 1 0,0-2 0,0-5 0,-5-1 0,4 1 0,-8-5 0,3 3 0,0-8 0,-3 9 0,7-9 0,-7 3 0,3-4 0,-4 5 0,4-4 0,-3 3 0,3-4 0,-4 0 0,0-1 0,0 1 0,0-1 0,4-3 0,0-2 0,5-3 0,-1 0 0,1 0 0,-1 0 0,0 0 0,1 0 0,0 0 0,-1 0 0,1 0 0,0 0 0,0-4 0,-4-1 0,3-4 0,-3 0 0,3 4 0,-3-3 0,3 7 0,-7-7 0,7 7 0,-4-10 0,5 6 0,0-12 0,4 2 0,3-1 0,-1-2 0,3 7 0,-7-3 0,7 4 0,-3 1 0,4 3 0,-4 2 0,4 4 0,-5 0 0,1 0 0,3 0 0,-3 0 0,0 0 0,3 0 0,-8 0 0,9 0 0,-9 0 0,3 0 0,-4 0 0,5 4 0,-4 1 0,3 4 0,-4-4 0,0 3 0,-4-3 0,3 0 0,-7 3 0,6-7 0,-6 6 0,7-2 0,-4 4 0,5 0 0,0 0 0,0-1 0,0 1 0,0 0 0,0 5 0,0-4 0,0 3 0,-4-4 0,3 0 0,-3 5 0,5 1 0,-5 4 0,4 1 0,-3 5 0,3-4 0,2 9 0,-5-9 0,3 10 0,-4-15 0,5 8 0,0-9 0,-5 0 0,3-1 0,-3-6 0,4 1 0,-4 0 0,3 0 0,-3 0 0,4 0 0,0 0 0,-1-1 0,1 1 0,0 0 0,0 0 0,0-4 0,0 3 0,4-7 0,2 7 0,5-7 0,-1 3 0,1 1 0,5-4 0,-4 8 0,4-4 0,-5 0 0,-1 4 0,6-8 0,-4 8 0,5-4 0,-12 1 0,5-2 0,-9 0 0,8-3 0,-8 7 0,4-7 0,-5 7 0,-1-7 0,5 7 0,-3-4 0,3 5 0,-4 0 0,-1-4 0,1 3 0,0-3 0,0 3 0,-1 1 0,-3 0 0,3-1 0,-7 1 0,2 0 0,1 0 0,-3 4 0,3 2 0,1 5 0,-4-5 0,3 3 0,-4-3 0,4 4 0,-2 1 0,2-1 0,-4 1 0,0-5 0,0-2 0,0-4 0,0 0 0,0 0 0,0 0 0,0 0 0,0-4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39:37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0 105 24575,'23'0'0,"2"0"0,7 0 0,1 0 0,-1 0 0,-6 0 0,5 0 0,-10 0 0,4 0 0,-5 0 0,-5 0 0,3 0 0,-8 0 0,4 0 0,-5 4 0,4 1 0,-3 4 0,9 1 0,-5 3 0,6 3 0,0 3 0,-1 1 0,1-1 0,5 2 0,-4-2 0,4-2 0,-5-3 0,-5 0 0,3-3 0,-7 2 0,7-3 0,-7 4 0,2-4 0,-3 9 0,-1-9 0,1 8 0,-1-8 0,0 4 0,0-6 0,-1 1 0,-3 0 0,3-4 0,-3-1 0,4-4 0,-1 0 0,1 0 0,5 0 0,1 0 0,10 0 0,-4-4 0,9-7 0,-3-6 0,0-3 0,5-8 0,-10 1 0,4-1 0,-4-3 0,-2 5 0,-3-7 0,-2 1 0,-4 5 0,-5 2 0,-2 5 0,-4 1 0,0-1 0,0 5 0,4 1 0,-3 5 0,7 0 0,-7 0 0,7 0 0,-3 0 0,3 0 0,1 4 0,0-3 0,0 7 0,0-3 0,-1 4 0,10 0 0,-2 0 0,7 0 0,-3 0 0,-1 5 0,-4 0 0,4 5 0,-5-1 0,1-4 0,4 0 0,-9-5 0,8 0 0,-3 0 0,0 0 0,-2 0 0,1 0 0,-4 0 0,3 0 0,-4 0 0,0 0 0,0 0 0,0 0 0,0 0 0,0 4 0,-5 1 0,4-1 0,-7 4 0,7-3 0,-2 18 0,3-6 0,1 11 0,-1-13 0,-4 3 0,4-3 0,-4 4 0,1 1 0,2-5 0,-3 3 0,4-8 0,1 9 0,-5-9 0,4 8 0,-4-3 0,0 0 0,0-2 0,-1 1 0,-3-4 0,4 8 0,-1-3 0,-3 5 0,7-6 0,-7 5 0,7 4 0,-7-1 0,4 2 0,-1-11 0,-3-4 0,3 0 0,-4-1 0,0 1 0,4-5 0,-3 4 0,6-3 0,-2 4 0,5 4 0,-1-3 0,0 9 0,-4-9 0,4 3 0,-4 1 0,4-4 0,0 4 0,0-6 0,0 1 0,0 0 0,-1 0 0,6 0 0,-4 5 0,9 1 0,-9 0 0,9 3 0,-4-3 0,0 10 0,-1-4 0,-3 4 0,-1 1 0,4-5 0,-2 9 0,2-9 0,-4 4 0,0-5 0,-1-5 0,-3 3 0,2-3 0,-3 5 0,1 5 0,3-4 0,-4 9 0,5-9 0,-4 5 0,3-7 0,-8-4 0,3-1 0,0-2 0,-3-2 0,3 3 0,-4-9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39:49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2676 24575,'0'-63'0,"0"-3"0,0-8 0,0-6 0,0-2 0,6-2 0,1 1 0,13 3 0,-6 15 0,11-7 0,-6 16 0,6-5 0,-2 12 0,2-13 0,-1 13 0,7-12 0,-6 12 0,11-12 0,-11 12 0,11-13 0,-11 13 0,5-5 0,-7 7 0,1 0 0,-7 7 0,4 1 0,-9 7 0,4-1 0,-6 7 0,-4 0 0,3 7 0,-8-7 0,3 5 0,0-4 0,2 5 0,-1 1 0,4-1 0,-4 0 0,5 1 0,0-1 0,0 0 0,0 0 0,-1 1 0,1-1 0,0-5 0,0 4 0,1-5 0,-1 1 0,0 4 0,4-4 0,-3-1 0,4 5 0,-5-4 0,0-1 0,0 5 0,0-4 0,0 1 0,-1 9 0,-3-3 0,-3 9 0,1 0 0,-3 0 0,8-4 0,-4 2 0,4-7 0,1 3 0,0-10 0,0 4 0,0-5 0,0 7 0,0-1 0,-1 0 0,1 5 0,-1-3 0,0 8 0,1-4 0,-1 5 0,-1 0 0,1 0 0,-4 0 0,3 4 0,-7-3 0,6 7 0,-2-7 0,4 7 0,-1-6 0,1 6 0,-1-3 0,0 4 0,1 0 0,-1 0 0,0 0 0,1 0 0,0 4 0,0 1 0,0 4 0,-1 0 0,1-1 0,0 1 0,0 0 0,-4 0 0,-1 0 0,0-4 0,-3 2 0,6-6 0,-6 6 0,3-2 0,0 4 0,-3 0 0,7 0 0,-3 0 0,0-1 0,3 1 0,-7 0 0,7 0 0,-7 0 0,7 0 0,-7 0 0,6-1 0,-6 1 0,7 0 0,-3 0 0,4 5 0,1 0 0,0 6 0,4 0 0,-3-1 0,7-4 0,-7 4 0,7-8 0,-7 7 0,3-7 0,-5 2 0,0-4 0,0 0 0,0 0 0,0 0 0,-4 0 0,3-1 0,-4 1 0,1 5 0,3-4 0,-2 8 0,2-8 0,2 9 0,-5-9 0,3 3 0,-3 0 0,4-7 0,-4 5 0,3-10 0,-4 3 0,4-4 0,1 0 0,0 0 0,0 0 0,-1 0 0,1 0 0,0 0 0,-4-4 0,3 3 0,-4-3 0,5 4 0,-1 0 0,1 0 0,-1 0 0,1 0 0,0 0 0,0 0 0,0 0 0,4 0 0,-3 0 0,4 0 0,-5 0 0,0 0 0,-1 0 0,-3 4 0,3 1 0,-3 4 0,0 0 0,3-1 0,-4 1 0,5 0 0,0 0 0,0 0 0,-4 0 0,3-4 0,-7 2 0,6-2 0,-6 4 0,3-1 0,-4 1 0,4 5 0,-3 0 0,4 12 0,-1-5 0,-3 9 0,3-9 0,0 0 0,-3-3 0,3-8 0,-4 4 0,0-5 0,0 0 0,4-5 0,0 4 0,4-7 0,-3 6 0,2-6 0,-6 7 0,3-3 0,0 0 0,0 2 0,1-2 0,3-1 0,-7 4 0,7-3 0,-4 4 0,1 0 0,3-5 0,-4 4 0,4-7 0,-3 6 0,3-6 0,-3 7 0,4-3 0,0 4 0,-1 0 0,1-1 0,0 1 0,-1-4 0,-3 2 0,-1-6 0,-4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39:58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2960 24575,'0'-59'0,"0"14"0,6-15 0,8-7 0,1-1 0,1 19 0,1 0 0,-1-11 0,11-27 0,-8 21 0,-5-8 0,5 2 0,-7 16 0,1-5 0,-1 12 0,-1 1 0,1 9 0,-2 7 0,1-7 0,5 5 0,-4-5 0,9 7 0,-5 0 0,1 0 0,4-7 0,-4 5 0,6-12 0,0 6 0,0-7 0,-1 7 0,1 1 0,-6 0 0,3 5 0,-3-5 0,5 7 0,-1 0 0,0 5 0,-1 2 0,-4-1 0,2 5 0,-2-4 0,0 0 0,3-2 0,-7 0 0,8-4 0,-4 5 0,5-1 0,0-4 0,0 4 0,0-5 0,0 0 0,-4-1 0,3 1 0,-8 0 0,9-1 0,0-8 0,-4 7 0,7-2 0,-12 6 0,6 8 0,-1-8 0,-2 8 0,5-3 0,-9 0 0,7 8 0,-6-7 0,2 8 0,0-3 0,-4 4 0,4-4 0,0 9 0,-3-4 0,7 4 0,-7-4 0,7 3 0,-8 1 0,9 1 0,-9 8 0,4-7 0,-1 3 0,-3-1 0,9-2 0,-9 3 0,12-5 0,-6 0 0,7 0 0,-8 1 0,3-1 0,-3 5 0,5-4 0,-6 8 0,5-8 0,-4 8 0,10-3 0,-4 4 0,4-5 0,0 4 0,-4-3 0,4 4 0,-10-4 0,3 3 0,-7-3 0,2 4 0,-4 0 0,0 0 0,-1 0 0,1 0 0,0 0 0,-1-4 0,1 3 0,5-7 0,1 6 0,-1-6 0,5 7 0,-4-7 0,-1 7 0,0-8 0,-5 8 0,0-3 0,0 0 0,-1 3 0,1-3 0,-1 4 0,1 0 0,-1-4 0,1 3 0,0-3 0,0 0 0,0 3 0,0-3 0,0 0 0,-1 3 0,1-3 0,0 0 0,0-1 0,0 0 0,0-3 0,0 7 0,-1-7 0,1 7 0,-4-7 0,3 7 0,-7-3 0,2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44:23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45:13.9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2491 24575,'13'0'0,"-1"0"0,-4 0 0,1 0 0,0 0 0,-1 0 0,1 0 0,-1 0 0,1 0 0,-1 0 0,0 0 0,0 0 0,1 0 0,0 0 0,0 0 0,-1 0 0,1 0 0,0 0 0,0 0 0,0 0 0,0 0 0,-1 0 0,1 0 0,-1 0 0,0 0 0,1 0 0,0 0 0,-1 0 0,1 0 0,0 0 0,0 0 0,0 0 0,0 0 0,-1 0 0,1 0 0,-1 0 0,1 0 0,0 0 0,-1 0 0,6 0 0,1 0 0,4 0 0,1 0 0,0-9 0,-1 7 0,-4-7 0,-1 9 0,-6 0 0,1 0 0,0 0 0,0 0 0,-1 0 0,1 0 0,-1 0 0,1 0 0,0 0 0,4 0 0,-3 0 0,9 0 0,-9 0 0,8 0 0,-8 0 0,4 0 0,-5 0 0,-1 0 0,1 0 0,0 0 0,0 0 0,0 0 0,0 0 0,0 0 0,-1 0 0,1 0 0,0 0 0,0 0 0,-1 0 0,1 0 0,0 0 0,0 0 0,-1 0 0,1 0 0,0 0 0,-1 0 0,1 0 0,0 0 0,0 0 0,-1 0 0,1 0 0,0 4 0,-1-3 0,1 3 0,0 0 0,-1-3 0,1 3 0,0-4 0,0 0 0,0 0 0,-1 0 0,1 0 0,0 0 0,0 0 0,0 0 0,0 0 0,0 0 0,-1 0 0,1 0 0,0 0 0,0 0 0,-1 0 0,1 0 0,5 0 0,-4 0 0,8 0 0,-8 0 0,8 0 0,-7 0 0,2 0 0,1 0 0,-4 0 0,3 0 0,-4 0 0,5 0 0,-4 0 0,3 0 0,-4 0 0,0 0 0,0 0 0,0 0 0,0 0 0,-1 0 0,1 0 0,0 0 0,0 0 0,0 0 0,0 0 0,-1 0 0,1 0 0,0 0 0,0 0 0,0 0 0,0 0 0,0 0 0,-1 0 0,-3-4 0,3 3 0,-4-3 0,5 4 0,-1 0 0,1 0 0,-1 0 0,1 0 0,-1 0 0,-4-4 0,0-5 0,-4-6 0,4-5 0,2-5 0,8 4 0,-2-4 0,6 5 0,-3 0 0,1 0 0,2 1 0,-7-1 0,7 0 0,-7 5 0,7-3 0,-7 3 0,3-5 0,0 5 0,-3-4 0,3 4 0,-5 0 0,1-4 0,4 4 0,-4 0 0,4-3 0,-4 3 0,4-5 0,-3 1 0,2 4 0,-3-4 0,-1 4 0,1-4 0,-1 4 0,1-4 0,-1 9 0,0-4 0,0 5 0,0 0 0,0-4 0,0 2 0,0-2 0,-4 4 0,3 0 0,-3 0 0,4 0 0,0 0 0,-4 0 0,3-5 0,-3-1 0,5 0 0,-1-3 0,0 8 0,5-9 0,-4 9 0,8-8 0,-8 8 0,2-3 0,-3 4 0,0 0 0,0 0 0,0 4 0,0-3 0,0-1 0,0 3 0,0-7 0,0 8 0,0-4 0,0 0 0,0 0 0,-1 0 0,6 4 0,-4-3 0,4 3 0,-1-5 0,-3 1 0,4 0 0,0 4 0,-4-3 0,3 7 0,-4-7 0,0 7 0,0-3 0,3 0 0,-2 3 0,3-3 0,-5 4 0,1 0 0,-1 0 0,1 0 0,-1 0 0,1 0 0,0 0 0,0 0 0,0 0 0,-1 4 0,1 1 0,-1 3 0,1 1 0,0-4 0,0 3 0,0-7 0,0 6 0,-5-2 0,4 0 0,-3 3 0,0-3 0,3 0 0,-7 2 0,6-6 0,-2 3 0,3-4 0,0 4 0,1-3 0,0 3 0,0-4 0,-1 0 0,6 0 0,-4 3 0,4-2 0,-1 3 0,-3 0 0,9-3 0,-9 3 0,8 1 0,-8-4 0,4 3 0,-1 0 0,-3-3 0,9 4 0,-9-5 0,3 0 0,1 0 0,1 0 0,4 0 0,-4 0 0,4 0 0,-9 0 0,8 0 0,-8 0 0,4 0 0,-5 0 0,-1 0 0,1 0 0,0 0 0,0 0 0,0 0 0,-1 3 0,1 2 0,-5 4 0,4-1 0,-3 1 0,0 0 0,3 5 0,-7-4 0,8 3 0,-8 1 0,6-4 0,-6 4 0,3-6 0,1 6 0,-4 1 0,3 4 0,0 1 0,2 0 0,-1-1 0,4 1 0,-8-6 0,8 5 0,-8-4 0,3-1 0,0 0 0,-3-5 0,7 0 0,-7 0 0,3-1 0,-4 1 0,0 0 0,4 0 0,-3 0 0,3 0 0,-4-1 0,0 1 0,0 0 0,0-1 0,0 0 0,0 1 0,0-1 0,0 1 0,0 0 0,4 0 0,-3 0 0,6-1 0,-6 1 0,3-1 0,0 0 0,1 1 0,4-1 0,-5 1 0,4-4 0,-7 3 0,6-4 0,-6 5 0,7-1 0,-3 1 0,0 0 0,3 0 0,-3 0 0,3-1 0,-3 1 0,3-4 0,-7 2 0,3-2 0,0 3 0,-3 1 0,7 0 0,-3-1 0,0 6 0,-1 1 0,0 0 0,-3-2 0,2-4 0,1 0 0,-3 0 0,3-1 0,-4 1 0,0-1 0,0 1 0,0 0 0,0-1 0,0 1 0,4-4 0,0-1 0,10-4 0,-5 0 0,10 0 0,-9 0 0,8 0 0,-8 4 0,9-3 0,-5 7 0,1-7 0,4 4 0,-5-5 0,1 4 0,-1-3 0,-1 3 0,-3-4 0,4 0 0,-5 0 0,0 0 0,0 0 0,0 0 0,-1 0 0,1 0 0,0 0 0,0 0 0,0 0 0,0 0 0,-1 0 0,1 0 0,0 0 0,-1 0 0,1 0 0,-1 0 0,0 0 0,1 0 0,-1 0 0,1 0 0,-1 0 0,1 0 0,0 0 0,0 0 0,0 0 0,0 0 0,0 0 0,-1 0 0,1 0 0,5 0 0,-4 0 0,4 0 0,-6 0 0,6 0 0,-4 0 0,4 0 0,-5 0 0,-1 0 0,1 0 0,0 0 0,5 0 0,-4 0 0,3 0 0,-4 0 0,0 0 0,0 0 0,0 0 0,0 0 0,-1 0 0,1 0 0,0 0 0,0 0 0,0 0 0,0 0 0,0 0 0,-1 0 0,1 0 0,5 0 0,-4 0 0,3 4 0,-4-3 0,0 2 0,0-3 0,-1 0 0,0 0 0,1 0 0,-1 0 0,1 0 0,-1 0 0,6 0 0,-4 0 0,4 0 0,-1 0 0,-3 0 0,4 0 0,-5 0 0,0 0 0,0 0 0,-1 0 0,1 0 0,-4-3 0,-2-2 0,-3-4 0,0 0 0,4 0 0,2-4 0,3 3 0,0-9 0,-4 9 0,4-9 0,-4 9 0,0-4 0,4 1 0,-8 2 0,3-2 0,0-1 0,-2-1 0,6-5 0,-7 1 0,8-7 0,-3 5 0,0-4 0,-2 5 0,1 0 0,-4 6 0,3 0 0,0 5 0,-3 0 0,3 0 0,0-4 0,-3 4 0,3-4 0,0-1 0,1 4 0,0-9 0,4-1 0,-3-1 0,4-5 0,0 7 0,-5 4 0,3 1 0,-3 5 0,0 0 0,-1 0 0,0 0 0,-3 1 0,6 3 0,-6-3 0,7 7 0,-3-7 0,4 3 0,0-4 0,0 0 0,0 0 0,-1 0 0,2-5 0,-2 4 0,2-3 0,-2 4 0,1 0 0,-4 0 0,2 1 0,-2 3 0,0-3 0,3 3 0,-3 0 0,4-3 0,-4 3 0,3-4 0,-4 4 0,5-3 0,0 3 0,0-4 0,0 0 0,-1 0 0,-3 0 0,3 4 0,-7-2 0,7 6 0,-7-7 0,7 7 0,-3-7 0,3 3 0,1-4 0,0 4 0,0-3 0,0 3 0,0 0 0,-1-3 0,1 3 0,0-4 0,-1 4 0,-3-2 0,2 6 0,-2-3 0,4 4 0,0 0 0,-1 0 0,1 0 0,0 0 0,5 0 0,-4 0 0,8 0 0,-8 0 0,4 0 0,-1 5 0,-3-4 0,4 7 0,-5-3 0,0 0 0,0 3 0,-1-7 0,-3 6 0,3-6 0,-7 7 0,7-7 0,-7 7 0,7-7 0,-3 7 0,0-3 0,3 4 0,-4 0 0,5-1 0,0 1 0,0 0 0,0 0 0,0-4 0,-5 3 0,4-7 0,-7 6 0,7-6 0,-4 3 0,5 0 0,-1 1 0,1 4 0,5 0 0,-4 0 0,3 0 0,1 0 0,-4 0 0,3 1 0,-4-6 0,0 4 0,0-7 0,0 3 0,0 0 0,-1 1 0,6-1 0,-5 4 0,10-3 0,-9 0 0,8 0 0,-8-1 0,4-3 0,-5 2 0,4-3 0,-3 0 0,4 0 0,-5 0 0,0 0 0,-1 0 0,1 0 0,0 0 0,0 0 0,0 0 0,4 0 0,-3 0 0,4 0 0,-5-4 0,5-1 0,-4-9 0,4 8 0,-5-7 0,0 8 0,0-4 0,0 0 0,-5 0 0,4 4 0,-3-3 0,0 3 0,3-4 0,-3 0 0,4 0 0,-4 0 0,2 0 0,-2 0 0,4 0 0,0-5 0,4 0 0,-6 0 0,4 1 0,-6 4 0,0 0 0,-1 0 0,0 0 0,1 0 0,0 0 0,3 0 0,-3-5 0,0 4 0,3-4 0,-2 0 0,-1 4 0,4-8 0,-4 3 0,5-5 0,0 0 0,-1 1 0,2-7 0,-2 5 0,7-10 0,-5 4 0,10-5 0,-10 5 0,19-18 0,-17 21 0,16-16 0,-13 15 0,4 3 0,-4-8 0,3 8 0,-3-3 0,3 5 0,1 1 0,-5-1 0,3 5 0,-2-4 0,3 4 0,1-1 0,-5-2 0,3 2 0,-2-3 0,3-1 0,1 0 0,5 0 0,-4 0 0,4-1 0,-10 2 0,5-7 0,-5 10 0,14-17 0,-12 15 0,10-10 0,-16 8 0,9-5 0,-5 4 0,6-5 0,-6 7 0,3-1 0,-3 0 0,6-5 0,-1 4 0,0-4 0,-5 5 0,4 0 0,-4 0 0,5 5 0,-5-4 0,3 8 0,-2-7 0,-2 7 0,5-3 0,-9 5 0,8-1 0,-3 1 0,0-1 0,3 0 0,-8 1 0,12-4 0,-11 6 0,7-1 0,-9 4 0,0 3 0,4-3 0,-3 0 0,4 3 0,0-3 0,-4 0 0,3 3 0,-4-3 0,0 4 0,0 0 0,0-4 0,-1 3 0,1-3 0,0 4 0,0 0 0,0 0 0,0 0 0,0 0 0,-1 0 0,-3-3 0,2 2 0,-2-3 0,4 4 0,0-4 0,0 3 0,0-3 0,0 4 0,-1 0 0,1 0 0,-4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6.xml"/><Relationship Id="rId5" Type="http://schemas.openxmlformats.org/officeDocument/2006/relationships/image" Target="../media/image40.png"/><Relationship Id="rId10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customXml" Target="../ink/ink5.xml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8.tiff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1.xml"/><Relationship Id="rId18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customXml" Target="../ink/ink3.xml"/><Relationship Id="rId2" Type="http://schemas.openxmlformats.org/officeDocument/2006/relationships/image" Target="../media/image37.png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customXml" Target="../ink/ink2.xml"/><Relationship Id="rId10" Type="http://schemas.openxmlformats.org/officeDocument/2006/relationships/image" Target="../media/image45.png"/><Relationship Id="rId19" Type="http://schemas.openxmlformats.org/officeDocument/2006/relationships/customXml" Target="../ink/ink4.xml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10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1049" y="2517036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Gaussian distribution (one-dimensional and multidimensional)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Central limit theorem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9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Change detection: Cumulative Sum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31758" y="1008180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31758" y="1008180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97" r="-4009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3333" r="-40093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10345" r="-40093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/>
              <p:nvPr/>
            </p:nvSpPr>
            <p:spPr>
              <a:xfrm>
                <a:off x="2263650" y="1425940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50" y="1425940"/>
                <a:ext cx="315023" cy="276999"/>
              </a:xfrm>
              <a:prstGeom prst="rect">
                <a:avLst/>
              </a:prstGeom>
              <a:blipFill>
                <a:blip r:embed="rId3"/>
                <a:stretch>
                  <a:fillRect l="-11538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/>
              <p:nvPr/>
            </p:nvSpPr>
            <p:spPr>
              <a:xfrm>
                <a:off x="2267004" y="1843701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004" y="1843701"/>
                <a:ext cx="30970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/>
              <p:nvPr/>
            </p:nvSpPr>
            <p:spPr>
              <a:xfrm>
                <a:off x="3121031" y="2353145"/>
                <a:ext cx="62467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changes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at some unknown time. </a:t>
                </a:r>
              </a:p>
              <a:p>
                <a:r>
                  <a:rPr lang="en-US" dirty="0"/>
                  <a:t>Goal: raise an alarm as soon as possible after the change.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31" y="2353145"/>
                <a:ext cx="6246794" cy="646331"/>
              </a:xfrm>
              <a:prstGeom prst="rect">
                <a:avLst/>
              </a:prstGeom>
              <a:blipFill>
                <a:blip r:embed="rId5"/>
                <a:stretch>
                  <a:fillRect l="-811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34A353-69A7-D84A-ADEF-B2DFA16BC9AC}"/>
              </a:ext>
            </a:extLst>
          </p:cNvPr>
          <p:cNvSpPr txBox="1"/>
          <p:nvPr/>
        </p:nvSpPr>
        <p:spPr>
          <a:xfrm>
            <a:off x="2448117" y="3190756"/>
            <a:ext cx="76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zh-CN" altLang="en-US" dirty="0"/>
              <a:t> </a:t>
            </a:r>
            <a:r>
              <a:rPr lang="en-US" dirty="0"/>
              <a:t> 4   2   1   3   3   2   3   2   4   3   1   3   </a:t>
            </a:r>
            <a:r>
              <a:rPr lang="en-US" dirty="0">
                <a:solidFill>
                  <a:srgbClr val="FF0000"/>
                </a:solidFill>
              </a:rPr>
              <a:t>2   2   1   1   1   3   2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4   2  1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D62D9-537E-9547-B400-C31223C49DAE}"/>
              </a:ext>
            </a:extLst>
          </p:cNvPr>
          <p:cNvCxnSpPr>
            <a:cxnSpLocks/>
          </p:cNvCxnSpPr>
          <p:nvPr/>
        </p:nvCxnSpPr>
        <p:spPr>
          <a:xfrm>
            <a:off x="1886468" y="3190756"/>
            <a:ext cx="10750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C8E972-C1ED-0C4D-86C3-446284A24B76}"/>
              </a:ext>
            </a:extLst>
          </p:cNvPr>
          <p:cNvSpPr txBox="1"/>
          <p:nvPr/>
        </p:nvSpPr>
        <p:spPr>
          <a:xfrm>
            <a:off x="1921953" y="2874634"/>
            <a:ext cx="71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CF191-D9E9-F647-9DEF-ED7DA4D733B2}"/>
                  </a:ext>
                </a:extLst>
              </p:cNvPr>
              <p:cNvSpPr txBox="1"/>
              <p:nvPr/>
            </p:nvSpPr>
            <p:spPr>
              <a:xfrm>
                <a:off x="2706534" y="3727323"/>
                <a:ext cx="677070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CF191-D9E9-F647-9DEF-ED7DA4D7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34" y="3727323"/>
                <a:ext cx="6770700" cy="586699"/>
              </a:xfrm>
              <a:prstGeom prst="rect">
                <a:avLst/>
              </a:prstGeom>
              <a:blipFill>
                <a:blip r:embed="rId6"/>
                <a:stretch>
                  <a:fillRect l="-18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3F8F8-232A-484C-92BC-19B8FCADEF05}"/>
              </a:ext>
            </a:extLst>
          </p:cNvPr>
          <p:cNvCxnSpPr>
            <a:cxnSpLocks/>
          </p:cNvCxnSpPr>
          <p:nvPr/>
        </p:nvCxnSpPr>
        <p:spPr>
          <a:xfrm flipV="1">
            <a:off x="2831758" y="6049300"/>
            <a:ext cx="4829431" cy="51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CF881C-F002-A749-8E3E-81D52B52CD63}"/>
              </a:ext>
            </a:extLst>
          </p:cNvPr>
          <p:cNvCxnSpPr>
            <a:cxnSpLocks/>
          </p:cNvCxnSpPr>
          <p:nvPr/>
        </p:nvCxnSpPr>
        <p:spPr>
          <a:xfrm flipV="1">
            <a:off x="2967681" y="4922014"/>
            <a:ext cx="0" cy="1832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9E74E-580E-F343-BD25-26F003551800}"/>
              </a:ext>
            </a:extLst>
          </p:cNvPr>
          <p:cNvCxnSpPr>
            <a:cxnSpLocks/>
          </p:cNvCxnSpPr>
          <p:nvPr/>
        </p:nvCxnSpPr>
        <p:spPr>
          <a:xfrm>
            <a:off x="2831758" y="5146780"/>
            <a:ext cx="3176601" cy="78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2E8D53-9E9C-5D4E-88F7-0C0487D96A60}"/>
                  </a:ext>
                </a:extLst>
              </p:cNvPr>
              <p:cNvSpPr txBox="1"/>
              <p:nvPr/>
            </p:nvSpPr>
            <p:spPr>
              <a:xfrm>
                <a:off x="2633830" y="586497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2E8D53-9E9C-5D4E-88F7-0C0487D96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830" y="5864979"/>
                <a:ext cx="181140" cy="276999"/>
              </a:xfrm>
              <a:prstGeom prst="rect">
                <a:avLst/>
              </a:prstGeom>
              <a:blipFill>
                <a:blip r:embed="rId7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5DDE772-14CA-1546-9AB4-FAF5F9A07CEB}"/>
              </a:ext>
            </a:extLst>
          </p:cNvPr>
          <p:cNvSpPr txBox="1"/>
          <p:nvPr/>
        </p:nvSpPr>
        <p:spPr>
          <a:xfrm>
            <a:off x="1901821" y="5002083"/>
            <a:ext cx="8994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0231C9-C78B-464A-8C98-B4AB7382CC4C}"/>
                  </a:ext>
                </a:extLst>
              </p:cNvPr>
              <p:cNvSpPr/>
              <p:nvPr/>
            </p:nvSpPr>
            <p:spPr>
              <a:xfrm>
                <a:off x="2576704" y="4536538"/>
                <a:ext cx="787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0231C9-C78B-464A-8C98-B4AB7382C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04" y="4536538"/>
                <a:ext cx="787395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202394A-5F5F-A54E-8CA3-BAC235F88C25}"/>
              </a:ext>
            </a:extLst>
          </p:cNvPr>
          <p:cNvSpPr txBox="1"/>
          <p:nvPr/>
        </p:nvSpPr>
        <p:spPr>
          <a:xfrm>
            <a:off x="7445231" y="6100610"/>
            <a:ext cx="75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B8AA2E-962E-1649-81F3-8294E77994C4}"/>
              </a:ext>
            </a:extLst>
          </p:cNvPr>
          <p:cNvSpPr txBox="1"/>
          <p:nvPr/>
        </p:nvSpPr>
        <p:spPr>
          <a:xfrm>
            <a:off x="5844285" y="5575318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raise alarm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344A0A-4496-694E-AAE3-433B52517800}"/>
              </a:ext>
            </a:extLst>
          </p:cNvPr>
          <p:cNvCxnSpPr>
            <a:cxnSpLocks/>
          </p:cNvCxnSpPr>
          <p:nvPr/>
        </p:nvCxnSpPr>
        <p:spPr>
          <a:xfrm flipV="1">
            <a:off x="5597611" y="5844030"/>
            <a:ext cx="335578" cy="18272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C1FD6F-D63E-BB46-A208-65143213E614}"/>
                  </a:ext>
                </a:extLst>
              </p14:cNvPr>
              <p14:cNvContentPartPr/>
              <p14:nvPr/>
            </p14:nvContentPartPr>
            <p14:xfrm>
              <a:off x="2985694" y="607679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C1FD6F-D63E-BB46-A208-65143213E6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7694" y="60587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DF1649-42CC-5846-AAC7-BDB1EB47A919}"/>
                  </a:ext>
                </a:extLst>
              </p14:cNvPr>
              <p14:cNvContentPartPr/>
              <p14:nvPr/>
            </p14:nvContentPartPr>
            <p14:xfrm>
              <a:off x="2968414" y="5178950"/>
              <a:ext cx="2615760" cy="897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DF1649-42CC-5846-AAC7-BDB1EB47A9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50774" y="5160950"/>
                <a:ext cx="2651400" cy="93276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CEDB6F-B1B5-7843-8558-212EB4A5289F}"/>
              </a:ext>
            </a:extLst>
          </p:cNvPr>
          <p:cNvCxnSpPr>
            <a:cxnSpLocks/>
          </p:cNvCxnSpPr>
          <p:nvPr/>
        </p:nvCxnSpPr>
        <p:spPr>
          <a:xfrm flipV="1">
            <a:off x="5597611" y="5168020"/>
            <a:ext cx="0" cy="89712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824EF-1F29-2149-B36E-8A9EB1B7F0D4}"/>
                  </a:ext>
                </a:extLst>
              </p:cNvPr>
              <p:cNvSpPr txBox="1"/>
              <p:nvPr/>
            </p:nvSpPr>
            <p:spPr>
              <a:xfrm>
                <a:off x="8464378" y="5257953"/>
                <a:ext cx="24466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𝑎𝑙𝑎𝑟𝑚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824EF-1F29-2149-B36E-8A9EB1B7F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378" y="5257953"/>
                <a:ext cx="2446638" cy="646331"/>
              </a:xfrm>
              <a:prstGeom prst="rect">
                <a:avLst/>
              </a:prstGeom>
              <a:blipFill>
                <a:blip r:embed="rId13"/>
                <a:stretch>
                  <a:fillRect l="-1031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79DCA8-0DB3-9640-BBF5-F9A8238C9CE4}"/>
              </a:ext>
            </a:extLst>
          </p:cNvPr>
          <p:cNvCxnSpPr>
            <a:cxnSpLocks/>
          </p:cNvCxnSpPr>
          <p:nvPr/>
        </p:nvCxnSpPr>
        <p:spPr>
          <a:xfrm flipV="1">
            <a:off x="4685731" y="5844030"/>
            <a:ext cx="0" cy="221112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6B528D-7AAE-FE46-84BD-BDDA4A79D472}"/>
              </a:ext>
            </a:extLst>
          </p:cNvPr>
          <p:cNvSpPr txBox="1"/>
          <p:nvPr/>
        </p:nvSpPr>
        <p:spPr>
          <a:xfrm>
            <a:off x="4259423" y="6057649"/>
            <a:ext cx="85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change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9EC80C-1E49-A649-BEA9-4862D76F59F9}"/>
              </a:ext>
            </a:extLst>
          </p:cNvPr>
          <p:cNvCxnSpPr>
            <a:cxnSpLocks/>
          </p:cNvCxnSpPr>
          <p:nvPr/>
        </p:nvCxnSpPr>
        <p:spPr>
          <a:xfrm flipH="1">
            <a:off x="4685731" y="6396203"/>
            <a:ext cx="898443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E17EDA-E012-BE45-AC8C-812E05E98046}"/>
                  </a:ext>
                </a:extLst>
              </p:cNvPr>
              <p:cNvSpPr txBox="1"/>
              <p:nvPr/>
            </p:nvSpPr>
            <p:spPr>
              <a:xfrm>
                <a:off x="5010633" y="646016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E17EDA-E012-BE45-AC8C-812E05E9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33" y="6460165"/>
                <a:ext cx="195823" cy="276999"/>
              </a:xfrm>
              <a:prstGeom prst="rect">
                <a:avLst/>
              </a:prstGeom>
              <a:blipFill>
                <a:blip r:embed="rId14"/>
                <a:stretch>
                  <a:fillRect l="-2500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8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2" grpId="0"/>
      <p:bldP spid="23" grpId="0"/>
      <p:bldP spid="46" grpId="0"/>
      <p:bldP spid="47" grpId="0"/>
      <p:bldP spid="20" grpId="0"/>
      <p:bldP spid="24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Gaussian distribution (one-dimensional)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E69A79-CBAF-224F-B375-CA3CC0B3FCBF}"/>
                  </a:ext>
                </a:extLst>
              </p:cNvPr>
              <p:cNvSpPr txBox="1"/>
              <p:nvPr/>
            </p:nvSpPr>
            <p:spPr>
              <a:xfrm>
                <a:off x="1056289" y="1282262"/>
                <a:ext cx="2127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E69A79-CBAF-224F-B375-CA3CC0B3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9" y="1282262"/>
                <a:ext cx="2127634" cy="276999"/>
              </a:xfrm>
              <a:prstGeom prst="rect">
                <a:avLst/>
              </a:prstGeom>
              <a:blipFill>
                <a:blip r:embed="rId2"/>
                <a:stretch>
                  <a:fillRect l="-1775" t="-4348" r="-295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32C15-375C-1840-A85F-0D7D6E33CA81}"/>
                  </a:ext>
                </a:extLst>
              </p:cNvPr>
              <p:cNvSpPr txBox="1"/>
              <p:nvPr/>
            </p:nvSpPr>
            <p:spPr>
              <a:xfrm>
                <a:off x="4083269" y="1161555"/>
                <a:ext cx="2543260" cy="518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="0" dirty="0"/>
                  <a:t>df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32C15-375C-1840-A85F-0D7D6E33C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269" y="1161555"/>
                <a:ext cx="2543260" cy="518412"/>
              </a:xfrm>
              <a:prstGeom prst="rect">
                <a:avLst/>
              </a:prstGeom>
              <a:blipFill>
                <a:blip r:embed="rId3"/>
                <a:stretch>
                  <a:fillRect l="-547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C404EFF-30EA-2B4C-86DB-F0013B302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890" y="2597370"/>
            <a:ext cx="5463191" cy="3622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618B21-4758-AA4A-AF72-8BEF38298181}"/>
                  </a:ext>
                </a:extLst>
              </p:cNvPr>
              <p:cNvSpPr txBox="1"/>
              <p:nvPr/>
            </p:nvSpPr>
            <p:spPr>
              <a:xfrm>
                <a:off x="5638800" y="2974427"/>
                <a:ext cx="1387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618B21-4758-AA4A-AF72-8BEF38298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4427"/>
                <a:ext cx="1387046" cy="276999"/>
              </a:xfrm>
              <a:prstGeom prst="rect">
                <a:avLst/>
              </a:prstGeom>
              <a:blipFill>
                <a:blip r:embed="rId5"/>
                <a:stretch>
                  <a:fillRect l="-3670" r="-275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Gaussian distribution</a:t>
            </a:r>
            <a:r>
              <a:rPr lang="zh-CN" altLang="en-US" u="sng" dirty="0"/>
              <a:t> </a:t>
            </a:r>
            <a:r>
              <a:rPr lang="en-US" altLang="zh-CN" u="sng"/>
              <a:t>(multidimensional)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E69A79-CBAF-224F-B375-CA3CC0B3FCBF}"/>
                  </a:ext>
                </a:extLst>
              </p:cNvPr>
              <p:cNvSpPr txBox="1"/>
              <p:nvPr/>
            </p:nvSpPr>
            <p:spPr>
              <a:xfrm>
                <a:off x="1056289" y="1282262"/>
                <a:ext cx="2265236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E69A79-CBAF-224F-B375-CA3CC0B3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9" y="1282262"/>
                <a:ext cx="2265236" cy="509307"/>
              </a:xfrm>
              <a:prstGeom prst="rect">
                <a:avLst/>
              </a:prstGeom>
              <a:blipFill>
                <a:blip r:embed="rId2"/>
                <a:stretch>
                  <a:fillRect t="-2439" r="-277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8EE531-B198-6A47-ABCA-C46B7EE8B141}"/>
                  </a:ext>
                </a:extLst>
              </p:cNvPr>
              <p:cNvSpPr txBox="1"/>
              <p:nvPr/>
            </p:nvSpPr>
            <p:spPr>
              <a:xfrm>
                <a:off x="3885043" y="1318603"/>
                <a:ext cx="2238883" cy="459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8EE531-B198-6A47-ABCA-C46B7EE8B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043" y="1318603"/>
                <a:ext cx="2238883" cy="459293"/>
              </a:xfrm>
              <a:prstGeom prst="rect">
                <a:avLst/>
              </a:prstGeom>
              <a:blipFill>
                <a:blip r:embed="rId3"/>
                <a:stretch>
                  <a:fillRect l="-113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CD7DB1-E3BE-7D41-8B98-B4F9B2AA4B8C}"/>
                  </a:ext>
                </a:extLst>
              </p:cNvPr>
              <p:cNvSpPr txBox="1"/>
              <p:nvPr/>
            </p:nvSpPr>
            <p:spPr>
              <a:xfrm>
                <a:off x="6584411" y="1282262"/>
                <a:ext cx="5231625" cy="551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CD7DB1-E3BE-7D41-8B98-B4F9B2AA4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11" y="1282262"/>
                <a:ext cx="5231625" cy="551754"/>
              </a:xfrm>
              <a:prstGeom prst="rect">
                <a:avLst/>
              </a:prstGeom>
              <a:blipFill>
                <a:blip r:embed="rId4"/>
                <a:stretch>
                  <a:fillRect l="-242" t="-4545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80DC3B7-9296-4D44-8BB5-945D19F0E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30" y="2312055"/>
            <a:ext cx="5361590" cy="40211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CB2DC-E320-8941-803E-7C33949CC386}"/>
                  </a:ext>
                </a:extLst>
              </p:cNvPr>
              <p:cNvSpPr txBox="1"/>
              <p:nvPr/>
            </p:nvSpPr>
            <p:spPr>
              <a:xfrm>
                <a:off x="2202830" y="549655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CB2DC-E320-8941-803E-7C33949CC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30" y="5496558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899F8-6112-6E4A-9496-127D4FDA0300}"/>
                  </a:ext>
                </a:extLst>
              </p:cNvPr>
              <p:cNvSpPr txBox="1"/>
              <p:nvPr/>
            </p:nvSpPr>
            <p:spPr>
              <a:xfrm>
                <a:off x="4817075" y="521955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899F8-6112-6E4A-9496-127D4FDA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075" y="5219559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A8576-68D3-FF47-A7AB-0E6CF2AB2E6B}"/>
                  </a:ext>
                </a:extLst>
              </p:cNvPr>
              <p:cNvSpPr txBox="1"/>
              <p:nvPr/>
            </p:nvSpPr>
            <p:spPr>
              <a:xfrm>
                <a:off x="873527" y="3972112"/>
                <a:ext cx="845937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A8576-68D3-FF47-A7AB-0E6CF2AB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7" y="3972112"/>
                <a:ext cx="845937" cy="461217"/>
              </a:xfrm>
              <a:prstGeom prst="rect">
                <a:avLst/>
              </a:prstGeom>
              <a:blipFill>
                <a:blip r:embed="rId8"/>
                <a:stretch>
                  <a:fillRect l="-5970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55A3EE-9595-9549-BDA4-81EC2EE96C56}"/>
                  </a:ext>
                </a:extLst>
              </p:cNvPr>
              <p:cNvSpPr txBox="1"/>
              <p:nvPr/>
            </p:nvSpPr>
            <p:spPr>
              <a:xfrm>
                <a:off x="9200223" y="908530"/>
                <a:ext cx="1111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55A3EE-9595-9549-BDA4-81EC2EE96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223" y="908530"/>
                <a:ext cx="1111651" cy="276999"/>
              </a:xfrm>
              <a:prstGeom prst="rect">
                <a:avLst/>
              </a:prstGeom>
              <a:blipFill>
                <a:blip r:embed="rId9"/>
                <a:stretch>
                  <a:fillRect l="-1124" t="-4762" r="-6742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79DE6A-B451-8D4F-B7D7-10B477EAD7B3}"/>
                  </a:ext>
                </a:extLst>
              </p:cNvPr>
              <p:cNvSpPr txBox="1"/>
              <p:nvPr/>
            </p:nvSpPr>
            <p:spPr>
              <a:xfrm>
                <a:off x="10531365" y="1955955"/>
                <a:ext cx="1116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79DE6A-B451-8D4F-B7D7-10B477EA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365" y="1955955"/>
                <a:ext cx="1116972" cy="276999"/>
              </a:xfrm>
              <a:prstGeom prst="rect">
                <a:avLst/>
              </a:prstGeom>
              <a:blipFill>
                <a:blip r:embed="rId10"/>
                <a:stretch>
                  <a:fillRect l="-1124" r="-674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>
            <a:extLst>
              <a:ext uri="{FF2B5EF4-FFF2-40B4-BE49-F238E27FC236}">
                <a16:creationId xmlns:a16="http://schemas.microsoft.com/office/drawing/2014/main" id="{A5F1F0F9-256F-454D-A9E8-40379E347D4D}"/>
              </a:ext>
            </a:extLst>
          </p:cNvPr>
          <p:cNvSpPr/>
          <p:nvPr/>
        </p:nvSpPr>
        <p:spPr>
          <a:xfrm rot="18919425">
            <a:off x="1663387" y="5881655"/>
            <a:ext cx="512411" cy="28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B95D7DF-B615-9D4A-A8EA-C38073E249FA}"/>
              </a:ext>
            </a:extLst>
          </p:cNvPr>
          <p:cNvSpPr/>
          <p:nvPr/>
        </p:nvSpPr>
        <p:spPr>
          <a:xfrm rot="12175581">
            <a:off x="5219734" y="5450900"/>
            <a:ext cx="512411" cy="28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D4E802-A1F1-944E-854C-6FD148E179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4057" y="3160491"/>
            <a:ext cx="4347174" cy="2929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0B87B3-0D94-844A-AAAB-C57772735370}"/>
                  </a:ext>
                </a:extLst>
              </p:cNvPr>
              <p:cNvSpPr txBox="1"/>
              <p:nvPr/>
            </p:nvSpPr>
            <p:spPr>
              <a:xfrm>
                <a:off x="6910551" y="2883492"/>
                <a:ext cx="1640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0B87B3-0D94-844A-AAAB-C5777273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551" y="2883492"/>
                <a:ext cx="1640962" cy="276999"/>
              </a:xfrm>
              <a:prstGeom prst="rect">
                <a:avLst/>
              </a:prstGeom>
              <a:blipFill>
                <a:blip r:embed="rId12"/>
                <a:stretch>
                  <a:fillRect l="-2308" r="-230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19349F-D5F1-394D-9FAA-6D0DD9BFDD24}"/>
                  </a:ext>
                </a:extLst>
              </p:cNvPr>
              <p:cNvSpPr txBox="1"/>
              <p:nvPr/>
            </p:nvSpPr>
            <p:spPr>
              <a:xfrm>
                <a:off x="8901880" y="607304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19349F-D5F1-394D-9FAA-6D0DD9BFD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880" y="6073042"/>
                <a:ext cx="276101" cy="276999"/>
              </a:xfrm>
              <a:prstGeom prst="rect">
                <a:avLst/>
              </a:prstGeom>
              <a:blipFill>
                <a:blip r:embed="rId13"/>
                <a:stretch>
                  <a:fillRect l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3CEABB-7849-304A-BD1B-A07FE83EB867}"/>
                  </a:ext>
                </a:extLst>
              </p:cNvPr>
              <p:cNvSpPr txBox="1"/>
              <p:nvPr/>
            </p:nvSpPr>
            <p:spPr>
              <a:xfrm>
                <a:off x="6402634" y="432043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3CEABB-7849-304A-BD1B-A07FE83E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634" y="4320433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435838-4F91-504E-AA15-79B4B24EAF7D}"/>
                  </a:ext>
                </a:extLst>
              </p:cNvPr>
              <p:cNvSpPr txBox="1"/>
              <p:nvPr/>
            </p:nvSpPr>
            <p:spPr>
              <a:xfrm>
                <a:off x="9039930" y="2900053"/>
                <a:ext cx="1640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4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47FC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47F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4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47FC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47F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47FC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435838-4F91-504E-AA15-79B4B24E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930" y="2900053"/>
                <a:ext cx="1640962" cy="276999"/>
              </a:xfrm>
              <a:prstGeom prst="rect">
                <a:avLst/>
              </a:prstGeom>
              <a:blipFill>
                <a:blip r:embed="rId15"/>
                <a:stretch>
                  <a:fillRect l="-2308" r="-230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24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2" grpId="0"/>
      <p:bldP spid="19" grpId="0" animBg="1"/>
      <p:bldP spid="20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561075" y="388192"/>
            <a:ext cx="664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Binary hypothesis testing for multidimensional Gaussian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E69A79-CBAF-224F-B375-CA3CC0B3FCBF}"/>
                  </a:ext>
                </a:extLst>
              </p:cNvPr>
              <p:cNvSpPr txBox="1"/>
              <p:nvPr/>
            </p:nvSpPr>
            <p:spPr>
              <a:xfrm>
                <a:off x="1056289" y="1282262"/>
                <a:ext cx="2568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E69A79-CBAF-224F-B375-CA3CC0B3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9" y="1282262"/>
                <a:ext cx="2568717" cy="276999"/>
              </a:xfrm>
              <a:prstGeom prst="rect">
                <a:avLst/>
              </a:prstGeom>
              <a:blipFill>
                <a:blip r:embed="rId2"/>
                <a:stretch>
                  <a:fillRect l="-985" r="-295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19349F-D5F1-394D-9FAA-6D0DD9BFDD24}"/>
                  </a:ext>
                </a:extLst>
              </p:cNvPr>
              <p:cNvSpPr txBox="1"/>
              <p:nvPr/>
            </p:nvSpPr>
            <p:spPr>
              <a:xfrm>
                <a:off x="3555534" y="589436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19349F-D5F1-394D-9FAA-6D0DD9BFD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534" y="5894367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3CEABB-7849-304A-BD1B-A07FE83EB867}"/>
                  </a:ext>
                </a:extLst>
              </p:cNvPr>
              <p:cNvSpPr txBox="1"/>
              <p:nvPr/>
            </p:nvSpPr>
            <p:spPr>
              <a:xfrm>
                <a:off x="1056288" y="414175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3CEABB-7849-304A-BD1B-A07FE83E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8" y="4141758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122304-6A1B-4D42-9BB1-3F2838CA99FA}"/>
                  </a:ext>
                </a:extLst>
              </p:cNvPr>
              <p:cNvSpPr txBox="1"/>
              <p:nvPr/>
            </p:nvSpPr>
            <p:spPr>
              <a:xfrm>
                <a:off x="1056288" y="1791473"/>
                <a:ext cx="2639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122304-6A1B-4D42-9BB1-3F2838CA9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8" y="1791473"/>
                <a:ext cx="2639953" cy="276999"/>
              </a:xfrm>
              <a:prstGeom prst="rect">
                <a:avLst/>
              </a:prstGeom>
              <a:blipFill>
                <a:blip r:embed="rId5"/>
                <a:stretch>
                  <a:fillRect r="-95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7566CA4-6CF8-7642-A3DA-3F148DA8E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347" y="2859448"/>
            <a:ext cx="4526019" cy="28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561075" y="388192"/>
            <a:ext cx="664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Binary hypothesis testing for multidimensional Gaussian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E69A79-CBAF-224F-B375-CA3CC0B3FCBF}"/>
                  </a:ext>
                </a:extLst>
              </p:cNvPr>
              <p:cNvSpPr txBox="1"/>
              <p:nvPr/>
            </p:nvSpPr>
            <p:spPr>
              <a:xfrm>
                <a:off x="1056289" y="1282262"/>
                <a:ext cx="2568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E69A79-CBAF-224F-B375-CA3CC0B3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9" y="1282262"/>
                <a:ext cx="2568717" cy="276999"/>
              </a:xfrm>
              <a:prstGeom prst="rect">
                <a:avLst/>
              </a:prstGeom>
              <a:blipFill>
                <a:blip r:embed="rId2"/>
                <a:stretch>
                  <a:fillRect l="-985" r="-295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19349F-D5F1-394D-9FAA-6D0DD9BFDD24}"/>
                  </a:ext>
                </a:extLst>
              </p:cNvPr>
              <p:cNvSpPr txBox="1"/>
              <p:nvPr/>
            </p:nvSpPr>
            <p:spPr>
              <a:xfrm>
                <a:off x="3555534" y="589436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19349F-D5F1-394D-9FAA-6D0DD9BFD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534" y="5894367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3CEABB-7849-304A-BD1B-A07FE83EB867}"/>
                  </a:ext>
                </a:extLst>
              </p:cNvPr>
              <p:cNvSpPr txBox="1"/>
              <p:nvPr/>
            </p:nvSpPr>
            <p:spPr>
              <a:xfrm>
                <a:off x="1056288" y="414175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3CEABB-7849-304A-BD1B-A07FE83E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8" y="4141758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122304-6A1B-4D42-9BB1-3F2838CA99FA}"/>
                  </a:ext>
                </a:extLst>
              </p:cNvPr>
              <p:cNvSpPr txBox="1"/>
              <p:nvPr/>
            </p:nvSpPr>
            <p:spPr>
              <a:xfrm>
                <a:off x="1056288" y="1791473"/>
                <a:ext cx="2639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47F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47F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122304-6A1B-4D42-9BB1-3F2838CA9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8" y="1791473"/>
                <a:ext cx="2639953" cy="276999"/>
              </a:xfrm>
              <a:prstGeom prst="rect">
                <a:avLst/>
              </a:prstGeom>
              <a:blipFill>
                <a:blip r:embed="rId5"/>
                <a:stretch>
                  <a:fillRect r="-95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980E32-758B-3244-A294-7AAFE3254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216" y="2860682"/>
            <a:ext cx="4442050" cy="2826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80CDF-5924-634E-A648-5F1ACB9E6872}"/>
              </a:ext>
            </a:extLst>
          </p:cNvPr>
          <p:cNvSpPr txBox="1"/>
          <p:nvPr/>
        </p:nvSpPr>
        <p:spPr>
          <a:xfrm>
            <a:off x="549435" y="2411238"/>
            <a:ext cx="157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F229F-D19B-3647-95A6-76F1E19E1F82}"/>
              </a:ext>
            </a:extLst>
          </p:cNvPr>
          <p:cNvSpPr txBox="1"/>
          <p:nvPr/>
        </p:nvSpPr>
        <p:spPr>
          <a:xfrm>
            <a:off x="6726621" y="3020254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which hypothesis is true?</a:t>
            </a:r>
          </a:p>
        </p:txBody>
      </p:sp>
    </p:spTree>
    <p:extLst>
      <p:ext uri="{BB962C8B-B14F-4D97-AF65-F5344CB8AC3E}">
        <p14:creationId xmlns:p14="http://schemas.microsoft.com/office/powerpoint/2010/main" val="37785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9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A9DBF-49F2-3A4F-AF46-9B531C531D7E}"/>
                  </a:ext>
                </a:extLst>
              </p:cNvPr>
              <p:cNvSpPr txBox="1"/>
              <p:nvPr/>
            </p:nvSpPr>
            <p:spPr>
              <a:xfrm>
                <a:off x="1124606" y="1103586"/>
                <a:ext cx="7651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Toss a fair coin 10000 times,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total number of heads.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A9DBF-49F2-3A4F-AF46-9B531C53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06" y="1103586"/>
                <a:ext cx="7651531" cy="369332"/>
              </a:xfrm>
              <a:prstGeom prst="rect">
                <a:avLst/>
              </a:prstGeom>
              <a:blipFill>
                <a:blip r:embed="rId2"/>
                <a:stretch>
                  <a:fillRect l="-66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6B19CB-2721-6247-A3FF-A302A6140236}"/>
              </a:ext>
            </a:extLst>
          </p:cNvPr>
          <p:cNvCxnSpPr>
            <a:cxnSpLocks/>
          </p:cNvCxnSpPr>
          <p:nvPr/>
        </p:nvCxnSpPr>
        <p:spPr>
          <a:xfrm>
            <a:off x="1411084" y="4058698"/>
            <a:ext cx="52739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5F19E8-B2A3-EE4A-869A-55F27A301CA6}"/>
              </a:ext>
            </a:extLst>
          </p:cNvPr>
          <p:cNvCxnSpPr>
            <a:cxnSpLocks/>
          </p:cNvCxnSpPr>
          <p:nvPr/>
        </p:nvCxnSpPr>
        <p:spPr>
          <a:xfrm>
            <a:off x="3904735" y="2137719"/>
            <a:ext cx="0" cy="190294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EFCFB7-6721-834E-AF1B-2C04CE380CA6}"/>
                  </a:ext>
                </a:extLst>
              </p:cNvPr>
              <p:cNvSpPr txBox="1"/>
              <p:nvPr/>
            </p:nvSpPr>
            <p:spPr>
              <a:xfrm>
                <a:off x="3685925" y="4076737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EFCFB7-6721-834E-AF1B-2C04CE380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25" y="4076737"/>
                <a:ext cx="565861" cy="276999"/>
              </a:xfrm>
              <a:prstGeom prst="rect">
                <a:avLst/>
              </a:prstGeom>
              <a:blipFill>
                <a:blip r:embed="rId3"/>
                <a:stretch>
                  <a:fillRect l="-8696" r="-869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A1AE9-3D22-944E-9748-622BD46881DB}"/>
                  </a:ext>
                </a:extLst>
              </p:cNvPr>
              <p:cNvSpPr txBox="1"/>
              <p:nvPr/>
            </p:nvSpPr>
            <p:spPr>
              <a:xfrm>
                <a:off x="4048043" y="1886014"/>
                <a:ext cx="3853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Law of Large Numbers: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≈5000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A1AE9-3D22-944E-9748-622BD4688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43" y="1886014"/>
                <a:ext cx="3853095" cy="369332"/>
              </a:xfrm>
              <a:prstGeom prst="rect">
                <a:avLst/>
              </a:prstGeom>
              <a:blipFill>
                <a:blip r:embed="rId4"/>
                <a:stretch>
                  <a:fillRect l="-131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7D1FC-DE65-1C44-B967-EA2355328B89}"/>
              </a:ext>
            </a:extLst>
          </p:cNvPr>
          <p:cNvCxnSpPr/>
          <p:nvPr/>
        </p:nvCxnSpPr>
        <p:spPr>
          <a:xfrm>
            <a:off x="4658496" y="3756451"/>
            <a:ext cx="0" cy="298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F40C7C-CB4E-D149-91D5-3EE5234033A7}"/>
              </a:ext>
            </a:extLst>
          </p:cNvPr>
          <p:cNvCxnSpPr/>
          <p:nvPr/>
        </p:nvCxnSpPr>
        <p:spPr>
          <a:xfrm>
            <a:off x="3142729" y="3760567"/>
            <a:ext cx="0" cy="298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3FEEF-4B2B-BD47-9DBD-5615D7FF0113}"/>
              </a:ext>
            </a:extLst>
          </p:cNvPr>
          <p:cNvCxnSpPr/>
          <p:nvPr/>
        </p:nvCxnSpPr>
        <p:spPr>
          <a:xfrm>
            <a:off x="5366955" y="3760567"/>
            <a:ext cx="0" cy="298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E12A0E-F11A-C244-BC3B-911981FC5779}"/>
              </a:ext>
            </a:extLst>
          </p:cNvPr>
          <p:cNvCxnSpPr/>
          <p:nvPr/>
        </p:nvCxnSpPr>
        <p:spPr>
          <a:xfrm>
            <a:off x="2393078" y="3764683"/>
            <a:ext cx="0" cy="298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361E47-DE4A-524E-AE13-6B4CE33F4825}"/>
                  </a:ext>
                </a:extLst>
              </p:cNvPr>
              <p:cNvSpPr txBox="1"/>
              <p:nvPr/>
            </p:nvSpPr>
            <p:spPr>
              <a:xfrm>
                <a:off x="2174268" y="4083959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361E47-DE4A-524E-AE13-6B4CE33F4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268" y="4083959"/>
                <a:ext cx="565861" cy="276999"/>
              </a:xfrm>
              <a:prstGeom prst="rect">
                <a:avLst/>
              </a:prstGeom>
              <a:blipFill>
                <a:blip r:embed="rId5"/>
                <a:stretch>
                  <a:fillRect l="-6522" r="-652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B78F70-9887-9046-96CE-A77899B0B244}"/>
                  </a:ext>
                </a:extLst>
              </p:cNvPr>
              <p:cNvSpPr txBox="1"/>
              <p:nvPr/>
            </p:nvSpPr>
            <p:spPr>
              <a:xfrm>
                <a:off x="2923919" y="4083958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B78F70-9887-9046-96CE-A77899B0B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19" y="4083958"/>
                <a:ext cx="565861" cy="276999"/>
              </a:xfrm>
              <a:prstGeom prst="rect">
                <a:avLst/>
              </a:prstGeom>
              <a:blipFill>
                <a:blip r:embed="rId6"/>
                <a:stretch>
                  <a:fillRect l="-6522" r="-652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178546-8BD5-7444-9BEA-8BA83FBC4292}"/>
                  </a:ext>
                </a:extLst>
              </p:cNvPr>
              <p:cNvSpPr txBox="1"/>
              <p:nvPr/>
            </p:nvSpPr>
            <p:spPr>
              <a:xfrm>
                <a:off x="4435576" y="4083958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178546-8BD5-7444-9BEA-8BA83FBC4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76" y="4083958"/>
                <a:ext cx="565861" cy="276999"/>
              </a:xfrm>
              <a:prstGeom prst="rect">
                <a:avLst/>
              </a:prstGeom>
              <a:blipFill>
                <a:blip r:embed="rId7"/>
                <a:stretch>
                  <a:fillRect l="-6522" r="-652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B83445-D063-A24E-9477-AE5212F41534}"/>
                  </a:ext>
                </a:extLst>
              </p:cNvPr>
              <p:cNvSpPr txBox="1"/>
              <p:nvPr/>
            </p:nvSpPr>
            <p:spPr>
              <a:xfrm>
                <a:off x="5148145" y="4062802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B83445-D063-A24E-9477-AE5212F41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45" y="4062802"/>
                <a:ext cx="565861" cy="276999"/>
              </a:xfrm>
              <a:prstGeom prst="rect">
                <a:avLst/>
              </a:prstGeom>
              <a:blipFill>
                <a:blip r:embed="rId8"/>
                <a:stretch>
                  <a:fillRect l="-6522" r="-869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052375B-045E-EA41-AA4D-EE33B2E3A6C3}"/>
              </a:ext>
            </a:extLst>
          </p:cNvPr>
          <p:cNvSpPr txBox="1"/>
          <p:nvPr/>
        </p:nvSpPr>
        <p:spPr>
          <a:xfrm>
            <a:off x="3930869" y="3244146"/>
            <a:ext cx="70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More</a:t>
            </a:r>
          </a:p>
          <a:p>
            <a:r>
              <a:rPr lang="en-US" dirty="0">
                <a:solidFill>
                  <a:srgbClr val="FFC000"/>
                </a:solidFill>
              </a:rPr>
              <a:t>Likely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14BE9-7441-1C4B-90DE-AC37CC84D4BE}"/>
              </a:ext>
            </a:extLst>
          </p:cNvPr>
          <p:cNvSpPr txBox="1"/>
          <p:nvPr/>
        </p:nvSpPr>
        <p:spPr>
          <a:xfrm>
            <a:off x="3182649" y="3244145"/>
            <a:ext cx="70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More</a:t>
            </a:r>
          </a:p>
          <a:p>
            <a:r>
              <a:rPr lang="en-US" dirty="0">
                <a:solidFill>
                  <a:srgbClr val="FFC000"/>
                </a:solidFill>
              </a:rPr>
              <a:t>Likely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1EABF4-2DCC-EF45-853A-1783D2F94C3D}"/>
              </a:ext>
            </a:extLst>
          </p:cNvPr>
          <p:cNvSpPr txBox="1"/>
          <p:nvPr/>
        </p:nvSpPr>
        <p:spPr>
          <a:xfrm>
            <a:off x="2421276" y="3237486"/>
            <a:ext cx="70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Less</a:t>
            </a:r>
          </a:p>
          <a:p>
            <a:r>
              <a:rPr lang="en-US" dirty="0">
                <a:solidFill>
                  <a:srgbClr val="FFC000"/>
                </a:solidFill>
              </a:rPr>
              <a:t>Likely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E2A4B4-83C4-BB45-A4F4-049E3D23163F}"/>
              </a:ext>
            </a:extLst>
          </p:cNvPr>
          <p:cNvSpPr txBox="1"/>
          <p:nvPr/>
        </p:nvSpPr>
        <p:spPr>
          <a:xfrm>
            <a:off x="4686692" y="3228136"/>
            <a:ext cx="70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Less</a:t>
            </a:r>
          </a:p>
          <a:p>
            <a:r>
              <a:rPr lang="en-US" dirty="0">
                <a:solidFill>
                  <a:srgbClr val="FFC000"/>
                </a:solidFill>
              </a:rPr>
              <a:t>Likely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4C305E-834E-A440-A457-E83D80225340}"/>
                  </a:ext>
                </a:extLst>
              </p:cNvPr>
              <p:cNvSpPr txBox="1"/>
              <p:nvPr/>
            </p:nvSpPr>
            <p:spPr>
              <a:xfrm>
                <a:off x="4048043" y="2497694"/>
                <a:ext cx="7651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Central Limit Theorem:  approximately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𝐺𝑎𝑢𝑠𝑠𝑖𝑎𝑛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(5000, 2500)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4C305E-834E-A440-A457-E83D8022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43" y="2497694"/>
                <a:ext cx="7651519" cy="369332"/>
              </a:xfrm>
              <a:prstGeom prst="rect">
                <a:avLst/>
              </a:prstGeom>
              <a:blipFill>
                <a:blip r:embed="rId9"/>
                <a:stretch>
                  <a:fillRect l="-66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 36">
            <a:extLst>
              <a:ext uri="{FF2B5EF4-FFF2-40B4-BE49-F238E27FC236}">
                <a16:creationId xmlns:a16="http://schemas.microsoft.com/office/drawing/2014/main" id="{8BCB5E3C-8EF3-C54C-8B26-6B02875BDB06}"/>
              </a:ext>
            </a:extLst>
          </p:cNvPr>
          <p:cNvSpPr/>
          <p:nvPr/>
        </p:nvSpPr>
        <p:spPr>
          <a:xfrm>
            <a:off x="1927653" y="2347680"/>
            <a:ext cx="4497860" cy="1594126"/>
          </a:xfrm>
          <a:custGeom>
            <a:avLst/>
            <a:gdLst>
              <a:gd name="connsiteX0" fmla="*/ 0 w 4497860"/>
              <a:gd name="connsiteY0" fmla="*/ 1544699 h 1594126"/>
              <a:gd name="connsiteX1" fmla="*/ 1013255 w 4497860"/>
              <a:gd name="connsiteY1" fmla="*/ 1186353 h 1594126"/>
              <a:gd name="connsiteX2" fmla="*/ 1692876 w 4497860"/>
              <a:gd name="connsiteY2" fmla="*/ 222526 h 1594126"/>
              <a:gd name="connsiteX3" fmla="*/ 1977082 w 4497860"/>
              <a:gd name="connsiteY3" fmla="*/ 104 h 1594126"/>
              <a:gd name="connsiteX4" fmla="*/ 2323071 w 4497860"/>
              <a:gd name="connsiteY4" fmla="*/ 234883 h 1594126"/>
              <a:gd name="connsiteX5" fmla="*/ 2767914 w 4497860"/>
              <a:gd name="connsiteY5" fmla="*/ 1235780 h 1594126"/>
              <a:gd name="connsiteX6" fmla="*/ 4497860 w 4497860"/>
              <a:gd name="connsiteY6" fmla="*/ 1594126 h 159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7860" h="1594126">
                <a:moveTo>
                  <a:pt x="0" y="1544699"/>
                </a:moveTo>
                <a:cubicBezTo>
                  <a:pt x="365554" y="1475707"/>
                  <a:pt x="731109" y="1406715"/>
                  <a:pt x="1013255" y="1186353"/>
                </a:cubicBezTo>
                <a:cubicBezTo>
                  <a:pt x="1295401" y="965991"/>
                  <a:pt x="1532238" y="420234"/>
                  <a:pt x="1692876" y="222526"/>
                </a:cubicBezTo>
                <a:cubicBezTo>
                  <a:pt x="1853514" y="24818"/>
                  <a:pt x="1872050" y="-1955"/>
                  <a:pt x="1977082" y="104"/>
                </a:cubicBezTo>
                <a:cubicBezTo>
                  <a:pt x="2082114" y="2163"/>
                  <a:pt x="2191266" y="28937"/>
                  <a:pt x="2323071" y="234883"/>
                </a:cubicBezTo>
                <a:cubicBezTo>
                  <a:pt x="2454876" y="440829"/>
                  <a:pt x="2405449" y="1009239"/>
                  <a:pt x="2767914" y="1235780"/>
                </a:cubicBezTo>
                <a:cubicBezTo>
                  <a:pt x="3130379" y="1462320"/>
                  <a:pt x="3814119" y="1528223"/>
                  <a:pt x="4497860" y="1594126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0A92-72F5-4F48-BFEA-42E00F90ADF9}"/>
                  </a:ext>
                </a:extLst>
              </p:cNvPr>
              <p:cNvSpPr txBox="1"/>
              <p:nvPr/>
            </p:nvSpPr>
            <p:spPr>
              <a:xfrm>
                <a:off x="667264" y="4819135"/>
                <a:ext cx="10058400" cy="1218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Formally,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en-US" dirty="0"/>
                  <a:t>  are </a:t>
                </a:r>
                <a:r>
                  <a:rPr lang="en-US" dirty="0" err="1"/>
                  <a:t>i.i.d</a:t>
                </a:r>
                <a:r>
                  <a:rPr lang="en-US" dirty="0"/>
                  <a:t>. random variables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0A92-72F5-4F48-BFEA-42E00F90A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4" y="4819135"/>
                <a:ext cx="10058400" cy="1218603"/>
              </a:xfrm>
              <a:prstGeom prst="rect">
                <a:avLst/>
              </a:prstGeom>
              <a:blipFill>
                <a:blip r:embed="rId10"/>
                <a:stretch>
                  <a:fillRect l="-504" t="-1031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E9575A66-923E-8F4E-B170-F9E7B99FA109}"/>
              </a:ext>
            </a:extLst>
          </p:cNvPr>
          <p:cNvSpPr/>
          <p:nvPr/>
        </p:nvSpPr>
        <p:spPr>
          <a:xfrm>
            <a:off x="4308598" y="5124165"/>
            <a:ext cx="833724" cy="10990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EC6145-332F-F149-89DB-8AB0290AE11E}"/>
              </a:ext>
            </a:extLst>
          </p:cNvPr>
          <p:cNvCxnSpPr>
            <a:cxnSpLocks/>
          </p:cNvCxnSpPr>
          <p:nvPr/>
        </p:nvCxnSpPr>
        <p:spPr>
          <a:xfrm>
            <a:off x="4984458" y="6139076"/>
            <a:ext cx="274898" cy="2370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43BE8C-C741-1E41-A535-2A30D0D0913D}"/>
                  </a:ext>
                </a:extLst>
              </p:cNvPr>
              <p:cNvSpPr txBox="1"/>
              <p:nvPr/>
            </p:nvSpPr>
            <p:spPr>
              <a:xfrm>
                <a:off x="5001437" y="6376087"/>
                <a:ext cx="2899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Standardized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43BE8C-C741-1E41-A535-2A30D0D09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37" y="6376087"/>
                <a:ext cx="2899716" cy="369332"/>
              </a:xfrm>
              <a:prstGeom prst="rect">
                <a:avLst/>
              </a:prstGeom>
              <a:blipFill>
                <a:blip r:embed="rId11"/>
                <a:stretch>
                  <a:fillRect l="-174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05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 animBg="1"/>
      <p:bldP spid="38" grpId="0"/>
      <p:bldP spid="39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9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Change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830448"/>
                  </p:ext>
                </p:extLst>
              </p:nvPr>
            </p:nvGraphicFramePr>
            <p:xfrm>
              <a:off x="2835874" y="1219025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830448"/>
                  </p:ext>
                </p:extLst>
              </p:nvPr>
            </p:nvGraphicFramePr>
            <p:xfrm>
              <a:off x="2835874" y="1219025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3333" r="-40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106897" r="-400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200000" r="-4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/>
              <p:nvPr/>
            </p:nvSpPr>
            <p:spPr>
              <a:xfrm>
                <a:off x="2267766" y="1636785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6" y="1636785"/>
                <a:ext cx="315023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/>
              <p:nvPr/>
            </p:nvSpPr>
            <p:spPr>
              <a:xfrm>
                <a:off x="2271120" y="2054546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20" y="2054546"/>
                <a:ext cx="30970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/>
              <p:nvPr/>
            </p:nvSpPr>
            <p:spPr>
              <a:xfrm>
                <a:off x="3125147" y="2563990"/>
                <a:ext cx="62467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changes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at some unknown time. </a:t>
                </a:r>
              </a:p>
              <a:p>
                <a:r>
                  <a:rPr lang="en-US" dirty="0"/>
                  <a:t>Goal: raise an alarm as soon as possible after the change.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47" y="2563990"/>
                <a:ext cx="6246794" cy="646331"/>
              </a:xfrm>
              <a:prstGeom prst="rect">
                <a:avLst/>
              </a:prstGeom>
              <a:blipFill>
                <a:blip r:embed="rId5"/>
                <a:stretch>
                  <a:fillRect l="-811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34A353-69A7-D84A-ADEF-B2DFA16BC9AC}"/>
              </a:ext>
            </a:extLst>
          </p:cNvPr>
          <p:cNvSpPr txBox="1"/>
          <p:nvPr/>
        </p:nvSpPr>
        <p:spPr>
          <a:xfrm>
            <a:off x="2452233" y="3401601"/>
            <a:ext cx="76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zh-CN" altLang="en-US" dirty="0"/>
              <a:t> </a:t>
            </a:r>
            <a:r>
              <a:rPr lang="en-US" dirty="0"/>
              <a:t> 4   2   1   3   3   2   3   2   4   3   1   3   2   2   1   1   1   3   2 </a:t>
            </a:r>
            <a:r>
              <a:rPr lang="zh-CN" altLang="en-US" dirty="0"/>
              <a:t> </a:t>
            </a:r>
            <a:r>
              <a:rPr lang="en-US" dirty="0"/>
              <a:t> 1 </a:t>
            </a:r>
            <a:r>
              <a:rPr lang="zh-CN" altLang="en-US" dirty="0"/>
              <a:t> </a:t>
            </a:r>
            <a:r>
              <a:rPr lang="en-US" dirty="0"/>
              <a:t> 1 </a:t>
            </a:r>
            <a:r>
              <a:rPr lang="zh-CN" altLang="en-US" dirty="0"/>
              <a:t> </a:t>
            </a:r>
            <a:r>
              <a:rPr lang="en-US" dirty="0"/>
              <a:t> 4   2  1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D62D9-537E-9547-B400-C31223C49DAE}"/>
              </a:ext>
            </a:extLst>
          </p:cNvPr>
          <p:cNvCxnSpPr>
            <a:cxnSpLocks/>
          </p:cNvCxnSpPr>
          <p:nvPr/>
        </p:nvCxnSpPr>
        <p:spPr>
          <a:xfrm>
            <a:off x="1890584" y="3401601"/>
            <a:ext cx="10750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C8E972-C1ED-0C4D-86C3-446284A24B76}"/>
              </a:ext>
            </a:extLst>
          </p:cNvPr>
          <p:cNvSpPr txBox="1"/>
          <p:nvPr/>
        </p:nvSpPr>
        <p:spPr>
          <a:xfrm>
            <a:off x="1926068" y="3085479"/>
            <a:ext cx="116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664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9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Change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35874" y="1219025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35874" y="1219025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3333" r="-40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106897" r="-400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200000" r="-4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/>
              <p:nvPr/>
            </p:nvSpPr>
            <p:spPr>
              <a:xfrm>
                <a:off x="2267766" y="1636785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6" y="1636785"/>
                <a:ext cx="315023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/>
              <p:nvPr/>
            </p:nvSpPr>
            <p:spPr>
              <a:xfrm>
                <a:off x="2271120" y="2054546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20" y="2054546"/>
                <a:ext cx="30970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/>
              <p:nvPr/>
            </p:nvSpPr>
            <p:spPr>
              <a:xfrm>
                <a:off x="3125147" y="2563990"/>
                <a:ext cx="62467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changes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at some unknown time. </a:t>
                </a:r>
              </a:p>
              <a:p>
                <a:r>
                  <a:rPr lang="en-US" dirty="0"/>
                  <a:t>Goal: raise an alarm as soon as possible after the change.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47" y="2563990"/>
                <a:ext cx="6246794" cy="646331"/>
              </a:xfrm>
              <a:prstGeom prst="rect">
                <a:avLst/>
              </a:prstGeom>
              <a:blipFill>
                <a:blip r:embed="rId5"/>
                <a:stretch>
                  <a:fillRect l="-811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34A353-69A7-D84A-ADEF-B2DFA16BC9AC}"/>
              </a:ext>
            </a:extLst>
          </p:cNvPr>
          <p:cNvSpPr txBox="1"/>
          <p:nvPr/>
        </p:nvSpPr>
        <p:spPr>
          <a:xfrm>
            <a:off x="2452233" y="3401601"/>
            <a:ext cx="76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zh-CN" altLang="en-US" dirty="0"/>
              <a:t> </a:t>
            </a:r>
            <a:r>
              <a:rPr lang="en-US" dirty="0"/>
              <a:t> 4   2   1   3   3   2   3   2   4   3   1   3   </a:t>
            </a:r>
            <a:r>
              <a:rPr lang="en-US" dirty="0">
                <a:solidFill>
                  <a:srgbClr val="FF0000"/>
                </a:solidFill>
              </a:rPr>
              <a:t>2   2   1   1   1   3   2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4   2  1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D62D9-537E-9547-B400-C31223C49DAE}"/>
              </a:ext>
            </a:extLst>
          </p:cNvPr>
          <p:cNvCxnSpPr>
            <a:cxnSpLocks/>
          </p:cNvCxnSpPr>
          <p:nvPr/>
        </p:nvCxnSpPr>
        <p:spPr>
          <a:xfrm>
            <a:off x="1890584" y="3401601"/>
            <a:ext cx="10750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C8E972-C1ED-0C4D-86C3-446284A24B76}"/>
              </a:ext>
            </a:extLst>
          </p:cNvPr>
          <p:cNvSpPr txBox="1"/>
          <p:nvPr/>
        </p:nvSpPr>
        <p:spPr>
          <a:xfrm>
            <a:off x="1926068" y="3085479"/>
            <a:ext cx="116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EBDC45-E6A1-2F4B-B7B1-73FDA3F413D6}"/>
              </a:ext>
            </a:extLst>
          </p:cNvPr>
          <p:cNvCxnSpPr>
            <a:cxnSpLocks/>
          </p:cNvCxnSpPr>
          <p:nvPr/>
        </p:nvCxnSpPr>
        <p:spPr>
          <a:xfrm flipV="1">
            <a:off x="6136041" y="3770933"/>
            <a:ext cx="1" cy="4201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73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9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Change detection: window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676916"/>
                  </p:ext>
                </p:extLst>
              </p:nvPr>
            </p:nvGraphicFramePr>
            <p:xfrm>
              <a:off x="2831758" y="1008180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676916"/>
                  </p:ext>
                </p:extLst>
              </p:nvPr>
            </p:nvGraphicFramePr>
            <p:xfrm>
              <a:off x="2831758" y="1008180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97" r="-4009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3333" r="-40093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10345" r="-40093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/>
              <p:nvPr/>
            </p:nvSpPr>
            <p:spPr>
              <a:xfrm>
                <a:off x="2263650" y="1425940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50" y="1425940"/>
                <a:ext cx="315023" cy="276999"/>
              </a:xfrm>
              <a:prstGeom prst="rect">
                <a:avLst/>
              </a:prstGeom>
              <a:blipFill>
                <a:blip r:embed="rId3"/>
                <a:stretch>
                  <a:fillRect l="-11538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/>
              <p:nvPr/>
            </p:nvSpPr>
            <p:spPr>
              <a:xfrm>
                <a:off x="2267004" y="1843701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004" y="1843701"/>
                <a:ext cx="30970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/>
              <p:nvPr/>
            </p:nvSpPr>
            <p:spPr>
              <a:xfrm>
                <a:off x="3121031" y="2353145"/>
                <a:ext cx="62467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changes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at some unknown time. </a:t>
                </a:r>
              </a:p>
              <a:p>
                <a:r>
                  <a:rPr lang="en-US" dirty="0"/>
                  <a:t>Goal: raise an alarm as soon as possible after the change.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31" y="2353145"/>
                <a:ext cx="6246794" cy="646331"/>
              </a:xfrm>
              <a:prstGeom prst="rect">
                <a:avLst/>
              </a:prstGeom>
              <a:blipFill>
                <a:blip r:embed="rId5"/>
                <a:stretch>
                  <a:fillRect l="-811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34A353-69A7-D84A-ADEF-B2DFA16BC9AC}"/>
              </a:ext>
            </a:extLst>
          </p:cNvPr>
          <p:cNvSpPr txBox="1"/>
          <p:nvPr/>
        </p:nvSpPr>
        <p:spPr>
          <a:xfrm>
            <a:off x="2448117" y="3190756"/>
            <a:ext cx="76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zh-CN" altLang="en-US" dirty="0"/>
              <a:t> </a:t>
            </a:r>
            <a:r>
              <a:rPr lang="en-US" dirty="0"/>
              <a:t> 4   2   1   3   3   2   3   2   4   3   1   3   </a:t>
            </a:r>
            <a:r>
              <a:rPr lang="en-US" dirty="0">
                <a:solidFill>
                  <a:srgbClr val="FF0000"/>
                </a:solidFill>
              </a:rPr>
              <a:t>2   2   1   1   1   3   2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4   2  1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D62D9-537E-9547-B400-C31223C49DAE}"/>
              </a:ext>
            </a:extLst>
          </p:cNvPr>
          <p:cNvCxnSpPr>
            <a:cxnSpLocks/>
          </p:cNvCxnSpPr>
          <p:nvPr/>
        </p:nvCxnSpPr>
        <p:spPr>
          <a:xfrm>
            <a:off x="1886468" y="3190756"/>
            <a:ext cx="10750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C8E972-C1ED-0C4D-86C3-446284A24B76}"/>
              </a:ext>
            </a:extLst>
          </p:cNvPr>
          <p:cNvSpPr txBox="1"/>
          <p:nvPr/>
        </p:nvSpPr>
        <p:spPr>
          <a:xfrm>
            <a:off x="1921953" y="2874634"/>
            <a:ext cx="71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CF191-D9E9-F647-9DEF-ED7DA4D733B2}"/>
                  </a:ext>
                </a:extLst>
              </p:cNvPr>
              <p:cNvSpPr txBox="1"/>
              <p:nvPr/>
            </p:nvSpPr>
            <p:spPr>
              <a:xfrm>
                <a:off x="2706534" y="3727323"/>
                <a:ext cx="677070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2CF191-D9E9-F647-9DEF-ED7DA4D7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34" y="3727323"/>
                <a:ext cx="6770700" cy="586699"/>
              </a:xfrm>
              <a:prstGeom prst="rect">
                <a:avLst/>
              </a:prstGeom>
              <a:blipFill>
                <a:blip r:embed="rId6"/>
                <a:stretch>
                  <a:fillRect l="-18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3F8F8-232A-484C-92BC-19B8FCADEF05}"/>
              </a:ext>
            </a:extLst>
          </p:cNvPr>
          <p:cNvCxnSpPr>
            <a:cxnSpLocks/>
          </p:cNvCxnSpPr>
          <p:nvPr/>
        </p:nvCxnSpPr>
        <p:spPr>
          <a:xfrm flipV="1">
            <a:off x="2831758" y="6049300"/>
            <a:ext cx="4829431" cy="51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CF881C-F002-A749-8E3E-81D52B52CD63}"/>
              </a:ext>
            </a:extLst>
          </p:cNvPr>
          <p:cNvCxnSpPr>
            <a:cxnSpLocks/>
          </p:cNvCxnSpPr>
          <p:nvPr/>
        </p:nvCxnSpPr>
        <p:spPr>
          <a:xfrm flipV="1">
            <a:off x="2967681" y="4922014"/>
            <a:ext cx="0" cy="1832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9E74E-580E-F343-BD25-26F003551800}"/>
              </a:ext>
            </a:extLst>
          </p:cNvPr>
          <p:cNvCxnSpPr>
            <a:cxnSpLocks/>
          </p:cNvCxnSpPr>
          <p:nvPr/>
        </p:nvCxnSpPr>
        <p:spPr>
          <a:xfrm>
            <a:off x="2835874" y="5257953"/>
            <a:ext cx="3176601" cy="78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2E8D53-9E9C-5D4E-88F7-0C0487D96A60}"/>
                  </a:ext>
                </a:extLst>
              </p:cNvPr>
              <p:cNvSpPr txBox="1"/>
              <p:nvPr/>
            </p:nvSpPr>
            <p:spPr>
              <a:xfrm>
                <a:off x="2633830" y="586497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2E8D53-9E9C-5D4E-88F7-0C0487D96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830" y="5864979"/>
                <a:ext cx="181140" cy="276999"/>
              </a:xfrm>
              <a:prstGeom prst="rect">
                <a:avLst/>
              </a:prstGeom>
              <a:blipFill>
                <a:blip r:embed="rId7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5DDE772-14CA-1546-9AB4-FAF5F9A07CEB}"/>
              </a:ext>
            </a:extLst>
          </p:cNvPr>
          <p:cNvSpPr txBox="1"/>
          <p:nvPr/>
        </p:nvSpPr>
        <p:spPr>
          <a:xfrm>
            <a:off x="1991848" y="5108425"/>
            <a:ext cx="8994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0231C9-C78B-464A-8C98-B4AB7382CC4C}"/>
                  </a:ext>
                </a:extLst>
              </p:cNvPr>
              <p:cNvSpPr/>
              <p:nvPr/>
            </p:nvSpPr>
            <p:spPr>
              <a:xfrm>
                <a:off x="2576704" y="4536538"/>
                <a:ext cx="787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0231C9-C78B-464A-8C98-B4AB7382C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04" y="4536538"/>
                <a:ext cx="787395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7338A7-E4E9-A34D-AAAE-3C22B4F9310B}"/>
              </a:ext>
            </a:extLst>
          </p:cNvPr>
          <p:cNvCxnSpPr>
            <a:cxnSpLocks/>
          </p:cNvCxnSpPr>
          <p:nvPr/>
        </p:nvCxnSpPr>
        <p:spPr>
          <a:xfrm flipV="1">
            <a:off x="3730142" y="5396452"/>
            <a:ext cx="0" cy="65284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E1A3DD-11EB-F14C-AE54-F790105C8E19}"/>
              </a:ext>
            </a:extLst>
          </p:cNvPr>
          <p:cNvCxnSpPr>
            <a:cxnSpLocks/>
          </p:cNvCxnSpPr>
          <p:nvPr/>
        </p:nvCxnSpPr>
        <p:spPr>
          <a:xfrm flipV="1">
            <a:off x="4475666" y="5396452"/>
            <a:ext cx="0" cy="60702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A638A7-5B55-304E-8816-75685B286357}"/>
              </a:ext>
            </a:extLst>
          </p:cNvPr>
          <p:cNvCxnSpPr>
            <a:cxnSpLocks/>
          </p:cNvCxnSpPr>
          <p:nvPr/>
        </p:nvCxnSpPr>
        <p:spPr>
          <a:xfrm flipV="1">
            <a:off x="5217072" y="5396452"/>
            <a:ext cx="0" cy="65284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5A1DDC-C910-2A45-8F62-64E26C27CE29}"/>
              </a:ext>
            </a:extLst>
          </p:cNvPr>
          <p:cNvCxnSpPr>
            <a:cxnSpLocks/>
          </p:cNvCxnSpPr>
          <p:nvPr/>
        </p:nvCxnSpPr>
        <p:spPr>
          <a:xfrm flipV="1">
            <a:off x="5995547" y="5396451"/>
            <a:ext cx="0" cy="65284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4A501-61B2-7441-AF7D-C9BD96666C8A}"/>
                  </a:ext>
                </a:extLst>
              </p:cNvPr>
              <p:cNvSpPr txBox="1"/>
              <p:nvPr/>
            </p:nvSpPr>
            <p:spPr>
              <a:xfrm>
                <a:off x="3565114" y="6129532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4A501-61B2-7441-AF7D-C9BD96666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14" y="6129532"/>
                <a:ext cx="281551" cy="276999"/>
              </a:xfrm>
              <a:prstGeom prst="rect">
                <a:avLst/>
              </a:prstGeom>
              <a:blipFill>
                <a:blip r:embed="rId9"/>
                <a:stretch>
                  <a:fillRect l="-17391" r="-1304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68C7A-51C4-604E-8D4B-1221B13161AC}"/>
                  </a:ext>
                </a:extLst>
              </p:cNvPr>
              <p:cNvSpPr txBox="1"/>
              <p:nvPr/>
            </p:nvSpPr>
            <p:spPr>
              <a:xfrm>
                <a:off x="4233247" y="6129532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68C7A-51C4-604E-8D4B-1221B1316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7" y="6129532"/>
                <a:ext cx="409792" cy="276999"/>
              </a:xfrm>
              <a:prstGeom prst="rect">
                <a:avLst/>
              </a:prstGeom>
              <a:blipFill>
                <a:blip r:embed="rId10"/>
                <a:stretch>
                  <a:fillRect l="-8824" r="-882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785AF0-3600-EF44-A7A6-BEF01A86831C}"/>
                  </a:ext>
                </a:extLst>
              </p:cNvPr>
              <p:cNvSpPr txBox="1"/>
              <p:nvPr/>
            </p:nvSpPr>
            <p:spPr>
              <a:xfrm>
                <a:off x="4989449" y="6124985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785AF0-3600-EF44-A7A6-BEF01A86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49" y="6124985"/>
                <a:ext cx="409792" cy="276999"/>
              </a:xfrm>
              <a:prstGeom prst="rect">
                <a:avLst/>
              </a:prstGeom>
              <a:blipFill>
                <a:blip r:embed="rId11"/>
                <a:stretch>
                  <a:fillRect l="-12121" r="-90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D80B944-590C-0F4A-953B-211B4C7751FB}"/>
                  </a:ext>
                </a:extLst>
              </p:cNvPr>
              <p:cNvSpPr txBox="1"/>
              <p:nvPr/>
            </p:nvSpPr>
            <p:spPr>
              <a:xfrm>
                <a:off x="5768546" y="6134413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D80B944-590C-0F4A-953B-211B4C775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546" y="6134413"/>
                <a:ext cx="409792" cy="276999"/>
              </a:xfrm>
              <a:prstGeom prst="rect">
                <a:avLst/>
              </a:prstGeom>
              <a:blipFill>
                <a:blip r:embed="rId12"/>
                <a:stretch>
                  <a:fillRect l="-9091" r="-90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657775-11EE-064D-BD0A-FA3E91648442}"/>
                  </a:ext>
                </a:extLst>
              </p14:cNvPr>
              <p14:cNvContentPartPr/>
              <p14:nvPr/>
            </p14:nvContentPartPr>
            <p14:xfrm>
              <a:off x="2983894" y="5966270"/>
              <a:ext cx="718560" cy="515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657775-11EE-064D-BD0A-FA3E916484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5894" y="5948270"/>
                <a:ext cx="7542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D4D688-8307-FE42-AFAB-A767E2E407A4}"/>
                  </a:ext>
                </a:extLst>
              </p14:cNvPr>
              <p14:cNvContentPartPr/>
              <p14:nvPr/>
            </p14:nvContentPartPr>
            <p14:xfrm>
              <a:off x="3746734" y="6003710"/>
              <a:ext cx="754920" cy="477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D4D688-8307-FE42-AFAB-A767E2E407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28734" y="5985710"/>
                <a:ext cx="79056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CCE1A91-10A1-3F40-9FE5-B867794DD682}"/>
                  </a:ext>
                </a:extLst>
              </p14:cNvPr>
              <p14:cNvContentPartPr/>
              <p14:nvPr/>
            </p14:nvContentPartPr>
            <p14:xfrm>
              <a:off x="4497334" y="5108030"/>
              <a:ext cx="711360" cy="963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CCE1A91-10A1-3F40-9FE5-B867794DD6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79334" y="5090030"/>
                <a:ext cx="74700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0FA4F79-6D9E-8743-9542-20F103805C70}"/>
                  </a:ext>
                </a:extLst>
              </p14:cNvPr>
              <p14:cNvContentPartPr/>
              <p14:nvPr/>
            </p14:nvContentPartPr>
            <p14:xfrm>
              <a:off x="5236774" y="4979510"/>
              <a:ext cx="756000" cy="1065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0FA4F79-6D9E-8743-9542-20F103805C7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18774" y="4961510"/>
                <a:ext cx="791640" cy="110160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202394A-5F5F-A54E-8CA3-BAC235F88C25}"/>
              </a:ext>
            </a:extLst>
          </p:cNvPr>
          <p:cNvSpPr txBox="1"/>
          <p:nvPr/>
        </p:nvSpPr>
        <p:spPr>
          <a:xfrm>
            <a:off x="7445231" y="6100610"/>
            <a:ext cx="75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B8AA2E-962E-1649-81F3-8294E77994C4}"/>
              </a:ext>
            </a:extLst>
          </p:cNvPr>
          <p:cNvSpPr txBox="1"/>
          <p:nvPr/>
        </p:nvSpPr>
        <p:spPr>
          <a:xfrm>
            <a:off x="6265895" y="5541556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raise alarm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344A0A-4496-694E-AAE3-433B52517800}"/>
              </a:ext>
            </a:extLst>
          </p:cNvPr>
          <p:cNvCxnSpPr>
            <a:cxnSpLocks/>
          </p:cNvCxnSpPr>
          <p:nvPr/>
        </p:nvCxnSpPr>
        <p:spPr>
          <a:xfrm flipV="1">
            <a:off x="6031306" y="5849270"/>
            <a:ext cx="335578" cy="18272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B54CA0-9A3C-C843-9E50-D6D51EAD5EBC}"/>
              </a:ext>
            </a:extLst>
          </p:cNvPr>
          <p:cNvCxnSpPr>
            <a:cxnSpLocks/>
          </p:cNvCxnSpPr>
          <p:nvPr/>
        </p:nvCxnSpPr>
        <p:spPr>
          <a:xfrm flipV="1">
            <a:off x="4685731" y="5844030"/>
            <a:ext cx="0" cy="221112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ABAA31A-7DBA-EB4D-9004-E738C6E4FEE7}"/>
              </a:ext>
            </a:extLst>
          </p:cNvPr>
          <p:cNvSpPr txBox="1"/>
          <p:nvPr/>
        </p:nvSpPr>
        <p:spPr>
          <a:xfrm>
            <a:off x="4485717" y="5599187"/>
            <a:ext cx="85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34103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2" grpId="0"/>
      <p:bldP spid="23" grpId="0"/>
      <p:bldP spid="10" grpId="0"/>
      <p:bldP spid="30" grpId="0"/>
      <p:bldP spid="38" grpId="0"/>
      <p:bldP spid="39" grpId="0"/>
      <p:bldP spid="46" grpId="0"/>
      <p:bldP spid="47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614</Words>
  <Application>Microsoft Macintosh PowerPoint</Application>
  <PresentationFormat>Widescreen</PresentationFormat>
  <Paragraphs>163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ECE314 Lab 10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197</cp:revision>
  <dcterms:created xsi:type="dcterms:W3CDTF">2020-03-25T19:18:07Z</dcterms:created>
  <dcterms:modified xsi:type="dcterms:W3CDTF">2020-08-23T22:10:14Z</dcterms:modified>
</cp:coreProperties>
</file>