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0" r:id="rId4"/>
    <p:sldId id="264" r:id="rId5"/>
    <p:sldId id="263" r:id="rId6"/>
    <p:sldId id="259" r:id="rId7"/>
    <p:sldId id="280" r:id="rId8"/>
    <p:sldId id="269" r:id="rId9"/>
    <p:sldId id="260" r:id="rId10"/>
    <p:sldId id="275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4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A2A2F-0A11-4B23-9E2C-EF288BAE0B4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494AB9-F290-4EF2-B86E-670A2F4E0228}">
      <dgm:prSet phldrT="[文字]"/>
      <dgm:spPr/>
      <dgm:t>
        <a:bodyPr/>
        <a:lstStyle/>
        <a:p>
          <a:r>
            <a:rPr lang="zh-TW" altLang="en-US" dirty="0"/>
            <a:t>田野調查</a:t>
          </a:r>
        </a:p>
      </dgm:t>
    </dgm:pt>
    <dgm:pt modelId="{681C8FB7-822D-4FA5-AA08-E1233BDB469D}" type="parTrans" cxnId="{6E239601-C18B-4B2E-B83F-5790D199C838}">
      <dgm:prSet/>
      <dgm:spPr/>
      <dgm:t>
        <a:bodyPr/>
        <a:lstStyle/>
        <a:p>
          <a:endParaRPr lang="zh-TW" altLang="en-US"/>
        </a:p>
      </dgm:t>
    </dgm:pt>
    <dgm:pt modelId="{82B7AF5F-0A53-4F20-9D6E-32054A9C4257}" type="sibTrans" cxnId="{6E239601-C18B-4B2E-B83F-5790D199C838}">
      <dgm:prSet/>
      <dgm:spPr/>
      <dgm:t>
        <a:bodyPr/>
        <a:lstStyle/>
        <a:p>
          <a:endParaRPr lang="zh-TW" altLang="en-US"/>
        </a:p>
      </dgm:t>
    </dgm:pt>
    <dgm:pt modelId="{630133FE-DE25-40D2-81DD-E49EDD6E5AD7}">
      <dgm:prSet phldrT="[文字]"/>
      <dgm:spPr/>
      <dgm:t>
        <a:bodyPr/>
        <a:lstStyle/>
        <a:p>
          <a:r>
            <a:rPr lang="zh-TW" altLang="en-US" dirty="0"/>
            <a:t>設計遊戲</a:t>
          </a:r>
        </a:p>
      </dgm:t>
    </dgm:pt>
    <dgm:pt modelId="{F8F37D78-AD84-4A1C-A212-22DF2241A7D1}" type="parTrans" cxnId="{68877B37-6819-49C5-B166-7A6618BF6915}">
      <dgm:prSet/>
      <dgm:spPr/>
      <dgm:t>
        <a:bodyPr/>
        <a:lstStyle/>
        <a:p>
          <a:endParaRPr lang="zh-TW" altLang="en-US"/>
        </a:p>
      </dgm:t>
    </dgm:pt>
    <dgm:pt modelId="{AB5D0799-063B-4C5A-B0FC-E39EA4F1A11A}" type="sibTrans" cxnId="{68877B37-6819-49C5-B166-7A6618BF6915}">
      <dgm:prSet/>
      <dgm:spPr/>
      <dgm:t>
        <a:bodyPr/>
        <a:lstStyle/>
        <a:p>
          <a:endParaRPr lang="zh-TW" altLang="en-US"/>
        </a:p>
      </dgm:t>
    </dgm:pt>
    <dgm:pt modelId="{3AD85162-3432-4386-83F1-F8CA82230627}">
      <dgm:prSet phldrT="[文字]"/>
      <dgm:spPr/>
      <dgm:t>
        <a:bodyPr/>
        <a:lstStyle/>
        <a:p>
          <a:r>
            <a:rPr lang="zh-TW" altLang="en-US" dirty="0"/>
            <a:t>公開發表</a:t>
          </a:r>
        </a:p>
      </dgm:t>
    </dgm:pt>
    <dgm:pt modelId="{0D442D37-2E76-4301-9E32-46CC760A3043}" type="parTrans" cxnId="{299D1A93-9B6C-448C-93C8-89FA07245F55}">
      <dgm:prSet/>
      <dgm:spPr/>
      <dgm:t>
        <a:bodyPr/>
        <a:lstStyle/>
        <a:p>
          <a:endParaRPr lang="zh-TW" altLang="en-US"/>
        </a:p>
      </dgm:t>
    </dgm:pt>
    <dgm:pt modelId="{2B6CDB46-69A7-4556-8C16-7A6217F36658}" type="sibTrans" cxnId="{299D1A93-9B6C-448C-93C8-89FA07245F55}">
      <dgm:prSet/>
      <dgm:spPr/>
      <dgm:t>
        <a:bodyPr/>
        <a:lstStyle/>
        <a:p>
          <a:endParaRPr lang="zh-TW" altLang="en-US"/>
        </a:p>
      </dgm:t>
    </dgm:pt>
    <dgm:pt modelId="{FC783DA6-2B3E-4710-8CDB-A9F060F5B4E3}" type="pres">
      <dgm:prSet presAssocID="{C81A2A2F-0A11-4B23-9E2C-EF288BAE0B4A}" presName="CompostProcess" presStyleCnt="0">
        <dgm:presLayoutVars>
          <dgm:dir/>
          <dgm:resizeHandles val="exact"/>
        </dgm:presLayoutVars>
      </dgm:prSet>
      <dgm:spPr/>
    </dgm:pt>
    <dgm:pt modelId="{D8891214-0E43-4EA7-B5DE-CA4A91A3D73C}" type="pres">
      <dgm:prSet presAssocID="{C81A2A2F-0A11-4B23-9E2C-EF288BAE0B4A}" presName="arrow" presStyleLbl="bgShp" presStyleIdx="0" presStyleCnt="1" custLinFactNeighborY="-4909"/>
      <dgm:spPr/>
    </dgm:pt>
    <dgm:pt modelId="{0DA43039-1184-473F-BAEF-714056AAF023}" type="pres">
      <dgm:prSet presAssocID="{C81A2A2F-0A11-4B23-9E2C-EF288BAE0B4A}" presName="linearProcess" presStyleCnt="0"/>
      <dgm:spPr/>
    </dgm:pt>
    <dgm:pt modelId="{02CD3061-F756-4B14-9F2E-D02582314937}" type="pres">
      <dgm:prSet presAssocID="{CE494AB9-F290-4EF2-B86E-670A2F4E0228}" presName="textNode" presStyleLbl="node1" presStyleIdx="0" presStyleCnt="3">
        <dgm:presLayoutVars>
          <dgm:bulletEnabled val="1"/>
        </dgm:presLayoutVars>
      </dgm:prSet>
      <dgm:spPr/>
    </dgm:pt>
    <dgm:pt modelId="{5D23532E-1FDF-4BB0-ABC1-E286EB6F99CD}" type="pres">
      <dgm:prSet presAssocID="{82B7AF5F-0A53-4F20-9D6E-32054A9C4257}" presName="sibTrans" presStyleCnt="0"/>
      <dgm:spPr/>
    </dgm:pt>
    <dgm:pt modelId="{D4FADD3F-1815-4B1D-A333-FC8D0557EE2A}" type="pres">
      <dgm:prSet presAssocID="{630133FE-DE25-40D2-81DD-E49EDD6E5AD7}" presName="textNode" presStyleLbl="node1" presStyleIdx="1" presStyleCnt="3">
        <dgm:presLayoutVars>
          <dgm:bulletEnabled val="1"/>
        </dgm:presLayoutVars>
      </dgm:prSet>
      <dgm:spPr/>
    </dgm:pt>
    <dgm:pt modelId="{3628E1B8-C42A-41C0-93BB-108D78F3612C}" type="pres">
      <dgm:prSet presAssocID="{AB5D0799-063B-4C5A-B0FC-E39EA4F1A11A}" presName="sibTrans" presStyleCnt="0"/>
      <dgm:spPr/>
    </dgm:pt>
    <dgm:pt modelId="{C123796B-B287-45FD-85FC-8E84D098B0D6}" type="pres">
      <dgm:prSet presAssocID="{3AD85162-3432-4386-83F1-F8CA8223062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E239601-C18B-4B2E-B83F-5790D199C838}" srcId="{C81A2A2F-0A11-4B23-9E2C-EF288BAE0B4A}" destId="{CE494AB9-F290-4EF2-B86E-670A2F4E0228}" srcOrd="0" destOrd="0" parTransId="{681C8FB7-822D-4FA5-AA08-E1233BDB469D}" sibTransId="{82B7AF5F-0A53-4F20-9D6E-32054A9C4257}"/>
    <dgm:cxn modelId="{68877B37-6819-49C5-B166-7A6618BF6915}" srcId="{C81A2A2F-0A11-4B23-9E2C-EF288BAE0B4A}" destId="{630133FE-DE25-40D2-81DD-E49EDD6E5AD7}" srcOrd="1" destOrd="0" parTransId="{F8F37D78-AD84-4A1C-A212-22DF2241A7D1}" sibTransId="{AB5D0799-063B-4C5A-B0FC-E39EA4F1A11A}"/>
    <dgm:cxn modelId="{C562D738-71F7-4488-A4B7-DB23E9160D90}" type="presOf" srcId="{C81A2A2F-0A11-4B23-9E2C-EF288BAE0B4A}" destId="{FC783DA6-2B3E-4710-8CDB-A9F060F5B4E3}" srcOrd="0" destOrd="0" presId="urn:microsoft.com/office/officeart/2005/8/layout/hProcess9"/>
    <dgm:cxn modelId="{F4D8DB50-56C5-4B9A-90CE-45FD5898E361}" type="presOf" srcId="{CE494AB9-F290-4EF2-B86E-670A2F4E0228}" destId="{02CD3061-F756-4B14-9F2E-D02582314937}" srcOrd="0" destOrd="0" presId="urn:microsoft.com/office/officeart/2005/8/layout/hProcess9"/>
    <dgm:cxn modelId="{A88B6D57-869E-46BF-BC30-89A914873097}" type="presOf" srcId="{630133FE-DE25-40D2-81DD-E49EDD6E5AD7}" destId="{D4FADD3F-1815-4B1D-A333-FC8D0557EE2A}" srcOrd="0" destOrd="0" presId="urn:microsoft.com/office/officeart/2005/8/layout/hProcess9"/>
    <dgm:cxn modelId="{299D1A93-9B6C-448C-93C8-89FA07245F55}" srcId="{C81A2A2F-0A11-4B23-9E2C-EF288BAE0B4A}" destId="{3AD85162-3432-4386-83F1-F8CA82230627}" srcOrd="2" destOrd="0" parTransId="{0D442D37-2E76-4301-9E32-46CC760A3043}" sibTransId="{2B6CDB46-69A7-4556-8C16-7A6217F36658}"/>
    <dgm:cxn modelId="{D13A71AA-E6EA-4A39-9ED4-C2C1CD36F897}" type="presOf" srcId="{3AD85162-3432-4386-83F1-F8CA82230627}" destId="{C123796B-B287-45FD-85FC-8E84D098B0D6}" srcOrd="0" destOrd="0" presId="urn:microsoft.com/office/officeart/2005/8/layout/hProcess9"/>
    <dgm:cxn modelId="{DB30DFE0-502B-4C38-B6ED-F5E306994036}" type="presParOf" srcId="{FC783DA6-2B3E-4710-8CDB-A9F060F5B4E3}" destId="{D8891214-0E43-4EA7-B5DE-CA4A91A3D73C}" srcOrd="0" destOrd="0" presId="urn:microsoft.com/office/officeart/2005/8/layout/hProcess9"/>
    <dgm:cxn modelId="{9C9F12F6-6B40-4223-B437-A05CCF8984F3}" type="presParOf" srcId="{FC783DA6-2B3E-4710-8CDB-A9F060F5B4E3}" destId="{0DA43039-1184-473F-BAEF-714056AAF023}" srcOrd="1" destOrd="0" presId="urn:microsoft.com/office/officeart/2005/8/layout/hProcess9"/>
    <dgm:cxn modelId="{90798DAD-9317-4415-A1B1-1B3D8B2A8D1A}" type="presParOf" srcId="{0DA43039-1184-473F-BAEF-714056AAF023}" destId="{02CD3061-F756-4B14-9F2E-D02582314937}" srcOrd="0" destOrd="0" presId="urn:microsoft.com/office/officeart/2005/8/layout/hProcess9"/>
    <dgm:cxn modelId="{BB22856B-FA19-473E-8C86-BE49895D21E0}" type="presParOf" srcId="{0DA43039-1184-473F-BAEF-714056AAF023}" destId="{5D23532E-1FDF-4BB0-ABC1-E286EB6F99CD}" srcOrd="1" destOrd="0" presId="urn:microsoft.com/office/officeart/2005/8/layout/hProcess9"/>
    <dgm:cxn modelId="{6CD33440-9DA4-428B-B3C8-02EE2D1B8206}" type="presParOf" srcId="{0DA43039-1184-473F-BAEF-714056AAF023}" destId="{D4FADD3F-1815-4B1D-A333-FC8D0557EE2A}" srcOrd="2" destOrd="0" presId="urn:microsoft.com/office/officeart/2005/8/layout/hProcess9"/>
    <dgm:cxn modelId="{A2FA7A5E-DDB3-40F2-ADD3-B4F2647E249D}" type="presParOf" srcId="{0DA43039-1184-473F-BAEF-714056AAF023}" destId="{3628E1B8-C42A-41C0-93BB-108D78F3612C}" srcOrd="3" destOrd="0" presId="urn:microsoft.com/office/officeart/2005/8/layout/hProcess9"/>
    <dgm:cxn modelId="{7CAC9FBA-3A91-43E7-A0B6-FD67C76340B6}" type="presParOf" srcId="{0DA43039-1184-473F-BAEF-714056AAF023}" destId="{C123796B-B287-45FD-85FC-8E84D098B0D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1214-0E43-4EA7-B5DE-CA4A91A3D73C}">
      <dsp:nvSpPr>
        <dsp:cNvPr id="0" name=""/>
        <dsp:cNvSpPr/>
      </dsp:nvSpPr>
      <dsp:spPr>
        <a:xfrm>
          <a:off x="700087" y="0"/>
          <a:ext cx="7934325" cy="37600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D3061-F756-4B14-9F2E-D02582314937}">
      <dsp:nvSpPr>
        <dsp:cNvPr id="0" name=""/>
        <dsp:cNvSpPr/>
      </dsp:nvSpPr>
      <dsp:spPr>
        <a:xfrm>
          <a:off x="4500" y="1128011"/>
          <a:ext cx="2885468" cy="150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600" kern="1200" dirty="0"/>
            <a:t>田野調查</a:t>
          </a:r>
        </a:p>
      </dsp:txBody>
      <dsp:txXfrm>
        <a:off x="77920" y="1201431"/>
        <a:ext cx="2738628" cy="1357174"/>
      </dsp:txXfrm>
    </dsp:sp>
    <dsp:sp modelId="{D4FADD3F-1815-4B1D-A333-FC8D0557EE2A}">
      <dsp:nvSpPr>
        <dsp:cNvPr id="0" name=""/>
        <dsp:cNvSpPr/>
      </dsp:nvSpPr>
      <dsp:spPr>
        <a:xfrm>
          <a:off x="3224515" y="1128011"/>
          <a:ext cx="2885468" cy="150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600" kern="1200" dirty="0"/>
            <a:t>設計遊戲</a:t>
          </a:r>
        </a:p>
      </dsp:txBody>
      <dsp:txXfrm>
        <a:off x="3297935" y="1201431"/>
        <a:ext cx="2738628" cy="1357174"/>
      </dsp:txXfrm>
    </dsp:sp>
    <dsp:sp modelId="{C123796B-B287-45FD-85FC-8E84D098B0D6}">
      <dsp:nvSpPr>
        <dsp:cNvPr id="0" name=""/>
        <dsp:cNvSpPr/>
      </dsp:nvSpPr>
      <dsp:spPr>
        <a:xfrm>
          <a:off x="6444531" y="1128011"/>
          <a:ext cx="2885468" cy="150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600" kern="1200" dirty="0"/>
            <a:t>公開發表</a:t>
          </a:r>
        </a:p>
      </dsp:txBody>
      <dsp:txXfrm>
        <a:off x="6517951" y="1201431"/>
        <a:ext cx="2738628" cy="1357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6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9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73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2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7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790A-DB1F-446B-8CE4-96DC3932C2FE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E0C4-20C0-4FDF-9262-73FE0EC16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5.jpeg"/><Relationship Id="rId10" Type="http://schemas.microsoft.com/office/2007/relationships/diagramDrawing" Target="../diagrams/drawing1.xml"/><Relationship Id="rId4" Type="http://schemas.openxmlformats.org/officeDocument/2006/relationships/image" Target="../media/image14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課程設計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1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2133" y="448252"/>
            <a:ext cx="10515600" cy="1325563"/>
          </a:xfrm>
        </p:spPr>
        <p:txBody>
          <a:bodyPr/>
          <a:lstStyle/>
          <a:p>
            <a:pPr fontAlgn="base"/>
            <a:r>
              <a:rPr lang="zh-TW" altLang="en-US" dirty="0"/>
              <a:t>台灣</a:t>
            </a:r>
            <a:r>
              <a:rPr lang="en-US" altLang="zh-TW" dirty="0"/>
              <a:t>368</a:t>
            </a:r>
            <a:r>
              <a:rPr lang="zh-TW" altLang="en-US" dirty="0"/>
              <a:t>議題戰紀營隊</a:t>
            </a:r>
          </a:p>
        </p:txBody>
      </p:sp>
      <p:pic>
        <p:nvPicPr>
          <p:cNvPr id="8194" name="Picture 2" descr="368過夜營隊-冬令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33" y="35441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夏令營368公開發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969" y="413496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設計遊戲冬令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21" y="406708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www.pleyschool.org/wp-content/uploads/2021/05/%E5%A4%8F%E4%BB%A4%E7%87%9F368%E8%A8%AA%E8%AB%87-300x2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94" y="4741017"/>
            <a:ext cx="2117779" cy="158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603167523"/>
              </p:ext>
            </p:extLst>
          </p:nvPr>
        </p:nvGraphicFramePr>
        <p:xfrm>
          <a:off x="1628255" y="965359"/>
          <a:ext cx="9334500" cy="376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1315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75" y="625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B2E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 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business-to-education)</a:t>
            </a:r>
            <a:endParaRPr lang="zh-TW" altLang="en-US" dirty="0"/>
          </a:p>
        </p:txBody>
      </p:sp>
      <p:sp>
        <p:nvSpPr>
          <p:cNvPr id="4" name="AutoShape 2" descr="種子教師計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108546"/>
            <a:ext cx="5663222" cy="42736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0550" y="1295549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在校園進行教育研習／演講、舉辦一日體驗課程等，推廣遊戲與玩轉學校的理念</a:t>
            </a:r>
          </a:p>
        </p:txBody>
      </p:sp>
    </p:spTree>
    <p:extLst>
      <p:ext uri="{BB962C8B-B14F-4D97-AF65-F5344CB8AC3E}">
        <p14:creationId xmlns:p14="http://schemas.microsoft.com/office/powerpoint/2010/main" val="238853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關於價值，不只有金錢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「合理價值交換」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場地和人員住宿              偏鄉學員的名額</a:t>
            </a:r>
          </a:p>
        </p:txBody>
      </p:sp>
      <p:sp>
        <p:nvSpPr>
          <p:cNvPr id="4" name="左-右雙向箭號 3"/>
          <p:cNvSpPr/>
          <p:nvPr/>
        </p:nvSpPr>
        <p:spPr>
          <a:xfrm>
            <a:off x="3624349" y="2859578"/>
            <a:ext cx="714895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5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議題式遊戲</a:t>
            </a:r>
            <a:r>
              <a:rPr lang="zh-TW" altLang="en-US" b="0" i="0" dirty="0">
                <a:solidFill>
                  <a:srgbClr val="0E2158"/>
                </a:solidFill>
                <a:effectLst/>
                <a:latin typeface="var( --e-global-typography-secondary-font-family )"/>
              </a:rPr>
              <a:t>教學法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974" y="1690688"/>
            <a:ext cx="5902051" cy="4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如何挑選議題？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林哲宇先生：我在意的、我感興趣的、我喜歡的</a:t>
            </a:r>
          </a:p>
        </p:txBody>
      </p:sp>
      <p:pic>
        <p:nvPicPr>
          <p:cNvPr id="10246" name="Picture 6" descr="嘖嘖| 訂閱式鍵盤革命：一起讓更多社會議題變得簡單好懂！by 圖文不符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BF5"/>
              </a:clrFrom>
              <a:clrTo>
                <a:srgbClr val="FFFB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78" y="2573973"/>
            <a:ext cx="7711844" cy="38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議題每年都會不斷翻新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六輕、核四、核武、暖化、綠能</a:t>
            </a:r>
          </a:p>
        </p:txBody>
      </p:sp>
      <p:pic>
        <p:nvPicPr>
          <p:cNvPr id="9218" name="Picture 2" descr="杜文苓：台灣雲林六輕爆炸，石化工業治理困境，還能如何改善？｜深度｜評論｜端傳媒Initium 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351" y="3674857"/>
            <a:ext cx="4233060" cy="28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核四重啟議題徐耀昌：如果沒安全就不贊成核四商轉| 四大公投案對決| 要聞| 聯合新聞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351" y="365125"/>
            <a:ext cx="4233060" cy="31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專家：評估綠能不可過度樂觀需注意穩定度- 國際- 中時新聞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5068"/>
            <a:ext cx="62484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0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會不會有靈感缺乏的時候？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沒興趣</a:t>
            </a:r>
            <a:r>
              <a:rPr lang="zh-TW" altLang="en-US" dirty="0">
                <a:sym typeface="Wingdings" panose="05000000000000000000" pitchFamily="2" charset="2"/>
              </a:rPr>
              <a:t>、</a:t>
            </a:r>
            <a:r>
              <a:rPr lang="zh-TW" altLang="en-US" dirty="0"/>
              <a:t>不想做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沒有靈感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感興趣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想要深入探索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發現</a:t>
            </a:r>
            <a:r>
              <a:rPr lang="zh-TW" altLang="en-US" dirty="0"/>
              <a:t>更多東西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（可以講關於玩轉也是讓學生感興趣接著引起動機）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1266" name="Picture 2" descr="Week 15: Entrepreneurial Inspiration | Startups Magazin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2F2"/>
              </a:clrFrom>
              <a:clrTo>
                <a:srgbClr val="F4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6" y="1981114"/>
            <a:ext cx="8671421" cy="41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2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營隊介紹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B2B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business-to-business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企業社會責任（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CSR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）合作計畫</a:t>
            </a:r>
            <a:endParaRPr lang="en-US" altLang="zh-TW" dirty="0">
              <a:solidFill>
                <a:srgbClr val="444444"/>
              </a:solidFill>
              <a:latin typeface="Hoefler Tex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208" t="49630" r="21668" b="22778"/>
          <a:stretch/>
        </p:blipFill>
        <p:spPr>
          <a:xfrm>
            <a:off x="971550" y="3009900"/>
            <a:ext cx="10629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1946" y="568326"/>
            <a:ext cx="105156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B2C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（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Hoefler Text"/>
              </a:rPr>
              <a:t>business to customer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）</a:t>
            </a:r>
            <a:endParaRPr lang="en-US" altLang="zh-TW" b="0" i="0" dirty="0">
              <a:solidFill>
                <a:srgbClr val="444444"/>
              </a:solidFill>
              <a:effectLst/>
              <a:latin typeface="Hoefler Text"/>
            </a:endParaRPr>
          </a:p>
        </p:txBody>
      </p:sp>
      <p:pic>
        <p:nvPicPr>
          <p:cNvPr id="3074" name="Picture 2" descr="當小學生握有核武，會是什麼樣子？」玩轉學校推「世界和平遊戲」，讓孩子從中學習國際議題| 社企流| 華文界最具影響力的社會企業平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" y="2274094"/>
            <a:ext cx="5692775" cy="30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我都付的學費，錢都去哪了？ - 玩轉學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9" y="2274094"/>
            <a:ext cx="4460875" cy="33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71946" y="129194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>
                <a:solidFill>
                  <a:srgbClr val="444444"/>
                </a:solidFill>
                <a:effectLst/>
                <a:latin typeface="Hoefler Text"/>
              </a:rPr>
              <a:t>寒暑假遊戲營隊</a:t>
            </a:r>
            <a:endParaRPr lang="en-US" altLang="zh-TW" b="0" i="0" dirty="0">
              <a:solidFill>
                <a:srgbClr val="444444"/>
              </a:solidFill>
              <a:effectLst/>
              <a:latin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2158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逆轉未來營隊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b="1" dirty="0"/>
              <a:t>大型情境扮演遊戲</a:t>
            </a:r>
            <a:endParaRPr lang="en-US" altLang="zh-TW" dirty="0"/>
          </a:p>
          <a:p>
            <a:pPr marL="0" indent="0" fontAlgn="base">
              <a:buNone/>
            </a:pPr>
            <a:endParaRPr lang="zh-TW" altLang="en-US" b="1" dirty="0"/>
          </a:p>
        </p:txBody>
      </p:sp>
      <p:pic>
        <p:nvPicPr>
          <p:cNvPr id="7170" name="Picture 2" descr="扮演國際領袖冬令營｜2022營隊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39" y="318178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扮演國際領袖冬令營｜2022營隊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16" y="2929731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8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174</Words>
  <Application>Microsoft Macintosh PowerPoint</Application>
  <PresentationFormat>寬螢幕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var( --e-global-typography-secondary-font-family )</vt:lpstr>
      <vt:lpstr>Arial</vt:lpstr>
      <vt:lpstr>Calibri</vt:lpstr>
      <vt:lpstr>Calibri Light</vt:lpstr>
      <vt:lpstr>Hoefler Text</vt:lpstr>
      <vt:lpstr>Wingdings</vt:lpstr>
      <vt:lpstr>Office 佈景主題</vt:lpstr>
      <vt:lpstr>課程設計</vt:lpstr>
      <vt:lpstr>議題式遊戲教學法</vt:lpstr>
      <vt:lpstr>如何挑選議題？</vt:lpstr>
      <vt:lpstr>議題每年都會不斷翻新</vt:lpstr>
      <vt:lpstr>會不會有靈感缺乏的時候？ </vt:lpstr>
      <vt:lpstr>營隊介紹</vt:lpstr>
      <vt:lpstr>B2B（business-to-business）</vt:lpstr>
      <vt:lpstr>PowerPoint 簡報</vt:lpstr>
      <vt:lpstr>逆轉未來營隊</vt:lpstr>
      <vt:lpstr>台灣368議題戰紀營隊</vt:lpstr>
      <vt:lpstr>PowerPoint 簡報</vt:lpstr>
      <vt:lpstr>關於價值，不只有金錢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課程設計</dc:title>
  <dc:creator>gaga890520@gmail.com</dc:creator>
  <cp:lastModifiedBy>Microsoft Office User</cp:lastModifiedBy>
  <cp:revision>26</cp:revision>
  <dcterms:created xsi:type="dcterms:W3CDTF">2021-12-24T01:04:49Z</dcterms:created>
  <dcterms:modified xsi:type="dcterms:W3CDTF">2021-12-28T18:21:10Z</dcterms:modified>
</cp:coreProperties>
</file>