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3"/>
    <p:restoredTop sz="94674"/>
  </p:normalViewPr>
  <p:slideViewPr>
    <p:cSldViewPr snapToGrid="0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FAA0-2829-6B1F-F086-1853E8FC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5E0FB-44C8-B88B-DEAC-FE5717A1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2F5C-720E-2811-D34C-D8E114D2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556C-9547-7386-47C8-EF912D94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9746-7A6E-24E3-6F07-ADB01446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B41C-FB1B-A7EC-9351-02070629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C42BD-EF7D-C407-DDB1-00058B51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3AF6-E2E0-2BB2-0932-0945DF8D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B76A-4753-42C9-6F4E-B3D58FC6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EB3A-685E-7073-0BBF-D676BFA9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5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C839A-05EB-B1BF-9770-150B159CB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65199-2CE3-196F-CC56-9AE65519F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244F-AC23-50BC-5CC9-0D436CCF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AE72-19B3-4F8D-2848-07BD8598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A5B0-50E3-A4A4-158E-34C19AC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95F1-3F54-2510-3C5B-B1F7C1EC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3E9C-1792-7F67-08A4-F4FA34D1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0D88-9DAA-D0B1-E39C-123608A9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622FC-4EBD-14E8-4060-35FE94A2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2869-D446-6E3A-0E6C-C27F6CE7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160F-B39C-3838-2191-E71A937B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CBA9-76E1-7022-7300-BD8DC589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73C2-5ECD-537F-F621-7A7CC75C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C538C-13B4-5EAC-9929-A82A9FC3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C2F9F-231D-06C3-A2EF-5F51F9CE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DDC8-FAA6-E807-E4D9-988F3056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7B57-DF30-691E-0D82-FBCC15262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337E1-0115-1389-9286-5DE73ECEF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075D7-0F61-76A1-535F-DA3532EF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00696-4C4C-6AFD-BCA5-617A6934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4F990-EC99-FD9E-D1C8-62E8DEF7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7B21-794D-F2E3-1736-34DE8290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87C65-DF71-69F8-8630-632E5D4F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52A45-6708-BF45-166D-DA68B0BD1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D76B-42EF-4204-E391-592A957FF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306FE-0ED6-10F5-CD3C-042A9A0A8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1A36F-4485-4197-04D6-9897453F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EDD5D-78EF-5753-6D00-658628BE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F198E-FA95-3C0E-7C4C-02479DC7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654B-E602-08B9-5453-B10AFDD3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4F573-63D8-1313-4580-2199D989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B60D-42F1-9A19-1367-17F40350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C601E-2E89-0F2E-0868-E6F8F6C5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DE2F6-87B0-9E6A-F0A9-81BB6124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250E8-EB67-DA07-7276-3F40DEEC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9D618-3CF4-CBB6-B6FD-8C0D408F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C5C4-8304-7AA3-D552-DA47722F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BCEB-3C51-B93A-4C78-DD062B32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1D1E2-266F-CED5-4998-0A7C182F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6BF0-0AC7-2D9E-0361-9A4E6DF3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8D0A1-D513-83F3-430A-E7EE01D1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B265E-47AC-3358-9D29-03306485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72D5-6979-0828-D887-EC78EA85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C4EA9-DC14-0AF1-1104-1C392FD2F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0B0F1-57EE-530E-8167-A2DF47F0D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28CE8-C53A-4D9E-4D41-C82303A2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3CE98-6801-1152-0D3F-D5DEA068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195E4-F8C4-BC46-1F95-DA002299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3F00B-B96B-30A8-234F-0983557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B095-0AD0-2947-45F9-811AA522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580C-DAED-0004-D189-A49DE09B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D22F-238D-9E43-85D9-FB0F498A45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F18E-1F67-969B-0EB5-1BA7EE25F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269E-2E4C-4AC1-FB02-28FA9344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EB1B-FB78-6F42-98C5-B041E45F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A9E3-B4EE-0B58-0095-266D220E3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58146-492A-FB09-CF8F-A87B7B169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Plan, pattern, positioning, perspective, deployment</a:t>
            </a:r>
          </a:p>
        </p:txBody>
      </p:sp>
    </p:spTree>
    <p:extLst>
      <p:ext uri="{BB962C8B-B14F-4D97-AF65-F5344CB8AC3E}">
        <p14:creationId xmlns:p14="http://schemas.microsoft.com/office/powerpoint/2010/main" val="40563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A9E3-B4EE-0B58-0095-266D220E3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58146-492A-FB09-CF8F-A87B7B169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235" y="3608121"/>
            <a:ext cx="1630166" cy="1655762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7C83202-752D-A983-5062-1649F1054C7C}"/>
              </a:ext>
            </a:extLst>
          </p:cNvPr>
          <p:cNvSpPr txBox="1">
            <a:spLocks/>
          </p:cNvSpPr>
          <p:nvPr/>
        </p:nvSpPr>
        <p:spPr>
          <a:xfrm>
            <a:off x="3488076" y="3602038"/>
            <a:ext cx="163016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pattern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8BF6AF-D887-C424-0D45-1C37259C2F67}"/>
              </a:ext>
            </a:extLst>
          </p:cNvPr>
          <p:cNvSpPr txBox="1">
            <a:spLocks/>
          </p:cNvSpPr>
          <p:nvPr/>
        </p:nvSpPr>
        <p:spPr>
          <a:xfrm>
            <a:off x="5280917" y="3602038"/>
            <a:ext cx="163016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positioning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755ED30-6E1D-8356-D84F-3669F59A4A6A}"/>
              </a:ext>
            </a:extLst>
          </p:cNvPr>
          <p:cNvSpPr txBox="1">
            <a:spLocks/>
          </p:cNvSpPr>
          <p:nvPr/>
        </p:nvSpPr>
        <p:spPr>
          <a:xfrm>
            <a:off x="7073757" y="3602038"/>
            <a:ext cx="163016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perspective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E7813FC-01F4-30F1-3006-DC913B2C5BBB}"/>
              </a:ext>
            </a:extLst>
          </p:cNvPr>
          <p:cNvSpPr txBox="1">
            <a:spLocks/>
          </p:cNvSpPr>
          <p:nvPr/>
        </p:nvSpPr>
        <p:spPr>
          <a:xfrm>
            <a:off x="8866598" y="3602038"/>
            <a:ext cx="18014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95499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5p analysis</vt:lpstr>
      <vt:lpstr>5p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5p analysis</dc:title>
  <dc:creator>Microsoft Office User</dc:creator>
  <cp:lastModifiedBy>Microsoft Office User</cp:lastModifiedBy>
  <cp:revision>2</cp:revision>
  <dcterms:created xsi:type="dcterms:W3CDTF">2023-08-11T14:58:34Z</dcterms:created>
  <dcterms:modified xsi:type="dcterms:W3CDTF">2023-08-12T20:18:51Z</dcterms:modified>
</cp:coreProperties>
</file>