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0A0C8-9276-43D9-933D-FF0E796EBE82}" type="datetimeFigureOut">
              <a:rPr lang="en-US"/>
              <a:t>9/17/2015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70659-BDC3-4B77-BD60-65213BEA2C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5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70659-BDC3-4B77-BD60-65213BEA2C9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8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70659-BDC3-4B77-BD60-65213BEA2C9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75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70659-BDC3-4B77-BD60-65213BEA2C9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23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70659-BDC3-4B77-BD60-65213BEA2C9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85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70659-BDC3-4B77-BD60-65213BEA2C9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dwardjojo/EC544_F2015_Group_5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685800"/>
            <a:ext cx="10907712" cy="17185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BUILDING A WIRELESS temperature SENSOR NETWORK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Chuang Ding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Yang Wu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Deepshikha Moolchandani</a:t>
            </a:r>
            <a:endParaRPr lang="EN-US">
              <a:solidFill>
                <a:srgbClr val="0F496F"/>
              </a:solidFill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Zhenyang Wu</a:t>
            </a:r>
            <a:endParaRPr lang="EN-US">
              <a:solidFill>
                <a:srgbClr val="0F496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3.pic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367" y="2498952"/>
            <a:ext cx="1676400" cy="990600"/>
          </a:xfrm>
        </p:spPr>
      </p:pic>
      <p:pic>
        <p:nvPicPr>
          <p:cNvPr id="9" name="Picture 8" descr="4.pic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430" y="3699461"/>
            <a:ext cx="1054100" cy="990600"/>
          </a:xfrm>
          <a:prstGeom prst="rect">
            <a:avLst/>
          </a:prstGeom>
        </p:spPr>
      </p:pic>
      <p:pic>
        <p:nvPicPr>
          <p:cNvPr id="10" name="Content Placeholder 7" descr="3.pi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988" y="2484575"/>
            <a:ext cx="1676400" cy="990600"/>
          </a:xfrm>
          <a:prstGeom prst="rect">
            <a:avLst/>
          </a:prstGeom>
        </p:spPr>
      </p:pic>
      <p:pic>
        <p:nvPicPr>
          <p:cNvPr id="11" name="Content Placeholder 7" descr="3.pi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2" y="5306930"/>
            <a:ext cx="1676400" cy="990600"/>
          </a:xfrm>
          <a:prstGeom prst="rect">
            <a:avLst/>
          </a:prstGeom>
        </p:spPr>
      </p:pic>
      <p:pic>
        <p:nvPicPr>
          <p:cNvPr id="12" name="Content Placeholder 7" descr="3.pi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383" y="5444806"/>
            <a:ext cx="1676400" cy="9906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360301" y="2933444"/>
            <a:ext cx="2742335" cy="83661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494201" y="4559233"/>
            <a:ext cx="2430332" cy="12765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09592" y="4563911"/>
            <a:ext cx="3027544" cy="104317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473196" y="2963145"/>
            <a:ext cx="2547009" cy="83661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 rot="-1260000">
            <a:off x="2293367" y="4394512"/>
            <a:ext cx="3265488" cy="168151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Every sensor sends temperature every 10 second.</a:t>
            </a:r>
            <a:endParaRPr lang="en-US" b="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Down Arrow Callout 20"/>
          <p:cNvSpPr/>
          <p:nvPr/>
        </p:nvSpPr>
        <p:spPr>
          <a:xfrm>
            <a:off x="4162423" y="1169046"/>
            <a:ext cx="3222060" cy="2534154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Calculating the average of 4 temperatures from 4 sensors</a:t>
            </a:r>
            <a:endParaRPr lang="EN-US" b="1" dirty="0"/>
          </a:p>
        </p:txBody>
      </p:sp>
      <p:sp>
        <p:nvSpPr>
          <p:cNvPr id="22" name="Down Arrow Callout 21"/>
          <p:cNvSpPr/>
          <p:nvPr/>
        </p:nvSpPr>
        <p:spPr>
          <a:xfrm>
            <a:off x="8867775" y="213263"/>
            <a:ext cx="2820450" cy="2212437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entury Gothic" charset="0"/>
              </a:rPr>
              <a:t>Calculating</a:t>
            </a:r>
            <a:r>
              <a:rPr lang="zh-CN" altLang="en-US" b="1" dirty="0">
                <a:latin typeface="Century Gothic" charset="0"/>
              </a:rPr>
              <a:t> </a:t>
            </a:r>
            <a:r>
              <a:rPr lang="en-US" altLang="zh-CN" b="1" dirty="0">
                <a:latin typeface="Century Gothic" charset="0"/>
              </a:rPr>
              <a:t>the</a:t>
            </a:r>
            <a:r>
              <a:rPr lang="zh-CN" altLang="en-US" b="1" dirty="0">
                <a:latin typeface="Century Gothic" charset="0"/>
              </a:rPr>
              <a:t> </a:t>
            </a:r>
            <a:r>
              <a:rPr lang="en-US" b="1" dirty="0">
                <a:latin typeface="Century Gothic" charset="0"/>
              </a:rPr>
              <a:t>average of ten temperatures in order to increase accuracy. </a:t>
            </a:r>
            <a:r>
              <a:rPr lang="en-US" dirty="0">
                <a:latin typeface="Century Gothic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548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701)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4664" y="2640070"/>
            <a:ext cx="4810125" cy="3600450"/>
          </a:xfrm>
        </p:spPr>
      </p:pic>
      <p:pic>
        <p:nvPicPr>
          <p:cNvPr id="2" name="图片 1" descr="屏幕快照 2015-09-16 上午10.08.4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123" y="2640070"/>
            <a:ext cx="4013635" cy="36134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49683" y="895060"/>
            <a:ext cx="4581525" cy="954107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54545"/>
                </a:solidFill>
                <a:latin typeface="Arial" charset="0"/>
                <a:cs typeface="Arial"/>
              </a:rPr>
              <a:t>Sample Breadboard </a:t>
            </a:r>
            <a:r>
              <a:rPr lang="en-US" altLang="zh-CN" sz="2800" b="1" dirty="0">
                <a:solidFill>
                  <a:srgbClr val="454545"/>
                </a:solidFill>
                <a:latin typeface="Arial" charset="0"/>
                <a:cs typeface="Arial"/>
              </a:rPr>
              <a:t>Wiring</a:t>
            </a:r>
            <a:endParaRPr lang="ZH-CN" altLang="EN-US" sz="2800" b="1" dirty="0">
              <a:solidFill>
                <a:srgbClr val="454545"/>
              </a:solidFill>
              <a:latin typeface="Arial" charset="0"/>
              <a:cs typeface="Arial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02425" y="895060"/>
            <a:ext cx="4139463" cy="954107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54545"/>
                </a:solidFill>
                <a:latin typeface="Arial" charset="0"/>
                <a:cs typeface="Arial"/>
              </a:rPr>
              <a:t>Voltage Divider Circuit</a:t>
            </a:r>
            <a:endParaRPr lang="ZH-CN" altLang="EN-US" sz="2800">
              <a:solidFill>
                <a:srgbClr val="FFFFFF"/>
              </a:solidFill>
              <a:latin typeface="Arial" charset="0"/>
              <a:cs typeface="Arial"/>
            </a:endParaRPr>
          </a:p>
          <a:p>
            <a:pPr algn="ctr"/>
            <a:endParaRPr lang="EN-US" altLang="ZH-CN" sz="2800" b="1">
              <a:solidFill>
                <a:srgbClr val="454545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149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快照 2015-09-16 上午10.25.20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78098" y="803032"/>
            <a:ext cx="4076910" cy="914447"/>
          </a:xfrm>
        </p:spPr>
      </p:pic>
      <p:sp>
        <p:nvSpPr>
          <p:cNvPr id="6" name="文本框 5"/>
          <p:cNvSpPr txBox="1"/>
          <p:nvPr/>
        </p:nvSpPr>
        <p:spPr>
          <a:xfrm>
            <a:off x="320392" y="2529961"/>
            <a:ext cx="5075237" cy="830997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altLang="zh-CN" sz="2400" b="1">
                <a:solidFill>
                  <a:srgbClr val="454545"/>
                </a:solidFill>
                <a:latin typeface="Arial" charset="0"/>
                <a:cs typeface="Arial"/>
              </a:rPr>
              <a:t>(2) Steinhart-Hart Equation</a:t>
            </a:r>
            <a:r>
              <a:rPr lang="en-US" altLang="zh-CN" sz="2400" b="1" dirty="0">
                <a:solidFill>
                  <a:srgbClr val="454545"/>
                </a:solidFill>
                <a:latin typeface="Arial" charset="0"/>
                <a:cs typeface="Arial"/>
              </a:rPr>
              <a:t/>
            </a:r>
            <a:br>
              <a:rPr lang="en-US" altLang="zh-CN" sz="2400" b="1" dirty="0">
                <a:solidFill>
                  <a:srgbClr val="454545"/>
                </a:solidFill>
                <a:latin typeface="Arial" charset="0"/>
                <a:cs typeface="Arial"/>
              </a:rPr>
            </a:br>
            <a:endParaRPr lang="zh-CN" altLang="en-US" sz="2400" b="1" dirty="0">
              <a:solidFill>
                <a:srgbClr val="454545"/>
              </a:solidFill>
              <a:latin typeface="Arial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0392" y="803032"/>
            <a:ext cx="6296399" cy="738664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altLang="ZH-CN" sz="2400" b="1" dirty="0">
                <a:solidFill>
                  <a:srgbClr val="454545"/>
                </a:solidFill>
                <a:latin typeface="Arial" charset="0"/>
                <a:cs typeface="Arial"/>
              </a:rPr>
              <a:t>(1) </a:t>
            </a:r>
            <a:r>
              <a:rPr lang="en-US" altLang="zh-CN" sz="2400" b="1" dirty="0">
                <a:solidFill>
                  <a:srgbClr val="454545"/>
                </a:solidFill>
                <a:latin typeface="Arial" charset="0"/>
                <a:cs typeface="Arial"/>
              </a:rPr>
              <a:t>Computing </a:t>
            </a:r>
            <a:r>
              <a:rPr lang="en-US" altLang="ZH-CN" sz="2400" b="1" dirty="0">
                <a:solidFill>
                  <a:srgbClr val="454545"/>
                </a:solidFill>
                <a:latin typeface="Arial" charset="0"/>
                <a:cs typeface="Arial"/>
              </a:rPr>
              <a:t>Thermistor </a:t>
            </a:r>
            <a:r>
              <a:rPr lang="en-US" altLang="zh-CN" sz="2400" b="1" dirty="0">
                <a:solidFill>
                  <a:srgbClr val="454545"/>
                </a:solidFill>
                <a:latin typeface="Arial" charset="0"/>
                <a:cs typeface="Arial"/>
              </a:rPr>
              <a:t>Resistance</a:t>
            </a:r>
            <a:endParaRPr lang="zh-CN" altLang="en-US" b="1" dirty="0">
              <a:solidFill>
                <a:srgbClr val="454545"/>
              </a:solidFill>
              <a:latin typeface="Arial" charset="0"/>
              <a:cs typeface="Arial"/>
            </a:endParaRPr>
          </a:p>
          <a:p>
            <a:endParaRPr lang="EN-US" altLang="ZH-CN" b="1">
              <a:solidFill>
                <a:srgbClr val="454545"/>
              </a:solidFill>
              <a:latin typeface="Arial"/>
            </a:endParaRPr>
          </a:p>
        </p:txBody>
      </p:sp>
      <p:pic>
        <p:nvPicPr>
          <p:cNvPr id="9" name="图片 8" descr="屏幕快照 2015-09-16 上午10.34.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56" y="3422677"/>
            <a:ext cx="11206003" cy="6763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651996" y="5850082"/>
            <a:ext cx="30480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altLang="ZH-CN" sz="2400" b="1" dirty="0">
                <a:solidFill>
                  <a:srgbClr val="454545"/>
                </a:solidFill>
                <a:latin typeface="Arial"/>
                <a:cs typeface="Arial"/>
                <a:hlinkClick r:id="rId5"/>
              </a:rPr>
              <a:t>see our code</a:t>
            </a:r>
            <a:endParaRPr lang="EN-US" altLang="ZH-CN" sz="2400" b="1">
              <a:solidFill>
                <a:srgbClr val="454545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78098" y="803032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775" y="4551363"/>
            <a:ext cx="4709620" cy="193899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where R = 10kohm</a:t>
            </a:r>
            <a:endParaRPr lang="EN-US" sz="2400">
              <a:solidFill>
                <a:srgbClr val="000000"/>
              </a:solidFill>
              <a:latin typeface="Arial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T =  Temperature in Celsius</a:t>
            </a:r>
            <a:endParaRPr lang="EN-US" sz="2400">
              <a:solidFill>
                <a:srgbClr val="000000"/>
              </a:solidFill>
              <a:latin typeface="Arial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charset="0"/>
              </a:rPr>
              <a:t>C1= 0.001129148 </a:t>
            </a:r>
          </a:p>
          <a:p>
            <a:r>
              <a:rPr lang="en-US" sz="2400" dirty="0">
                <a:solidFill>
                  <a:srgbClr val="000000"/>
                </a:solidFill>
                <a:latin typeface="Arial" charset="0"/>
              </a:rPr>
              <a:t>C2 = 0.000234125</a:t>
            </a:r>
          </a:p>
          <a:p>
            <a:r>
              <a:rPr lang="en-US" sz="2400" dirty="0">
                <a:solidFill>
                  <a:srgbClr val="000000"/>
                </a:solidFill>
                <a:latin typeface="Arial" charset="0"/>
              </a:rPr>
              <a:t>C3 = 8.76741E-08</a:t>
            </a:r>
          </a:p>
        </p:txBody>
      </p:sp>
    </p:spTree>
    <p:extLst>
      <p:ext uri="{BB962C8B-B14F-4D97-AF65-F5344CB8AC3E}">
        <p14:creationId xmlns:p14="http://schemas.microsoft.com/office/powerpoint/2010/main" val="399315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6396" y="1776413"/>
            <a:ext cx="1008975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773" y="705518"/>
            <a:ext cx="8534400" cy="150706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/>
              </a:rPr>
              <a:t>CHALLENGES</a:t>
            </a:r>
            <a:endParaRPr lang="EN-US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188" y="1729747"/>
            <a:ext cx="10099675" cy="4450391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Arial" charset="0"/>
              </a:rPr>
              <a:t> Maximizing accuracy and sensitivity of sensor  values as well as average temperature. </a:t>
            </a: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Arial" charset="0"/>
              </a:rPr>
              <a:t> Code Optimization to improve quality and efficiency </a:t>
            </a:r>
          </a:p>
          <a:p>
            <a:pPr marL="0" indent="0">
              <a:buNone/>
            </a:pPr>
            <a:endParaRPr lang="EN-US" sz="2800" dirty="0">
              <a:latin typeface="Arial"/>
            </a:endParaRPr>
          </a:p>
          <a:p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186204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Widescreen</PresentationFormat>
  <Paragraphs>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Slice</vt:lpstr>
      <vt:lpstr>BUILDING A WIRELESS temperature SENSOR NETWORK</vt:lpstr>
      <vt:lpstr>PowerPoint Presentation</vt:lpstr>
      <vt:lpstr>PowerPoint Presentation</vt:lpstr>
      <vt:lpstr>PowerPoint Presentation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11</cp:revision>
  <dcterms:created xsi:type="dcterms:W3CDTF">2014-09-12T02:12:56Z</dcterms:created>
  <dcterms:modified xsi:type="dcterms:W3CDTF">2015-09-17T18:29:29Z</dcterms:modified>
</cp:coreProperties>
</file>