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87" r:id="rId4"/>
    <p:sldId id="261" r:id="rId5"/>
    <p:sldId id="258" r:id="rId6"/>
    <p:sldId id="264" r:id="rId7"/>
    <p:sldId id="267" r:id="rId8"/>
    <p:sldId id="288" r:id="rId9"/>
    <p:sldId id="289" r:id="rId10"/>
    <p:sldId id="290" r:id="rId11"/>
    <p:sldId id="291" r:id="rId12"/>
    <p:sldId id="292" r:id="rId13"/>
    <p:sldId id="293" r:id="rId14"/>
    <p:sldId id="269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8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82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94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724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9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97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64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0.JPG"/><Relationship Id="rId5" Type="http://schemas.openxmlformats.org/officeDocument/2006/relationships/image" Target="../media/image5.JPG"/><Relationship Id="rId10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EMYvwt3Chk" TargetMode="External"/><Relationship Id="rId6" Type="http://schemas.openxmlformats.org/officeDocument/2006/relationships/image" Target="../media/image20.jpe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8EMYvwt3Chk&amp;feature=youtu.b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708920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solidFill>
                  <a:schemeClr val="bg1"/>
                </a:solidFill>
              </a:rPr>
              <a:t>양철우 박 한 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임베디드 프로젝트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43" y="6093296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메인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93" y="2092297"/>
            <a:ext cx="3686868" cy="37129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1" y="2600096"/>
            <a:ext cx="3600400" cy="32235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15816" y="16796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0152" y="2132856"/>
            <a:ext cx="23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코드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51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관리자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1744098" y="1854116"/>
            <a:ext cx="15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화면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2132856"/>
            <a:ext cx="27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화면 코드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8" y="2317522"/>
            <a:ext cx="3734556" cy="34157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2598758"/>
            <a:ext cx="3982758" cy="31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요양 노인 검색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1891861"/>
            <a:ext cx="23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요양 노인 검색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6056" y="18779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요양 노인 검색 일부 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06" y="2392372"/>
            <a:ext cx="4077594" cy="3700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2319324"/>
            <a:ext cx="4104456" cy="34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1484784"/>
            <a:ext cx="3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결과 그래프 화면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1891861"/>
            <a:ext cx="23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그래프 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168" y="189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그래프 코드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4" y="2317208"/>
            <a:ext cx="4334976" cy="3632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844" y="2346306"/>
            <a:ext cx="3793470" cy="3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F2C91-E253-45FD-9052-A30F885A11AD}"/>
              </a:ext>
            </a:extLst>
          </p:cNvPr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미흡한 점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B6997-14EC-423F-9B74-E2CF0238FD9E}"/>
              </a:ext>
            </a:extLst>
          </p:cNvPr>
          <p:cNvSpPr txBox="1"/>
          <p:nvPr/>
        </p:nvSpPr>
        <p:spPr>
          <a:xfrm>
            <a:off x="474432" y="137934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arenR"/>
            </a:pPr>
            <a:r>
              <a:rPr lang="ko-KR" altLang="en-US" b="1" dirty="0"/>
              <a:t>맥박 센서</a:t>
            </a:r>
            <a:endParaRPr lang="en-US" altLang="ko-KR" b="1" dirty="0"/>
          </a:p>
          <a:p>
            <a:pPr fontAlgn="base"/>
            <a:r>
              <a:rPr lang="en-US" altLang="ko-KR" b="1" dirty="0"/>
              <a:t>- </a:t>
            </a:r>
            <a:r>
              <a:rPr lang="ko-KR" altLang="en-US" sz="1600" b="1" dirty="0"/>
              <a:t>아두이노의 </a:t>
            </a:r>
            <a:r>
              <a:rPr lang="en-US" altLang="ko-KR" sz="1600" b="1" dirty="0"/>
              <a:t>interrupt </a:t>
            </a:r>
            <a:r>
              <a:rPr lang="ko-KR" altLang="en-US" sz="1600" b="1" dirty="0"/>
              <a:t>부분을 해결하지 못하여 </a:t>
            </a:r>
            <a:r>
              <a:rPr lang="en-US" altLang="ko-KR" sz="1600" b="1" dirty="0"/>
              <a:t>MQTT </a:t>
            </a:r>
            <a:r>
              <a:rPr lang="ko-KR" altLang="en-US" sz="1600" b="1" dirty="0"/>
              <a:t>통신을 못한 부분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31DB1-9E6E-4B00-B3B1-416C757F77D4}"/>
              </a:ext>
            </a:extLst>
          </p:cNvPr>
          <p:cNvSpPr txBox="1"/>
          <p:nvPr/>
        </p:nvSpPr>
        <p:spPr>
          <a:xfrm>
            <a:off x="510802" y="248412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spc="-150" dirty="0"/>
              <a:t>2) </a:t>
            </a:r>
            <a:r>
              <a:rPr lang="ko-KR" altLang="en-US" b="1" dirty="0"/>
              <a:t>회원 가입</a:t>
            </a:r>
            <a:endParaRPr lang="en-US" altLang="ko-KR" b="1" dirty="0"/>
          </a:p>
          <a:p>
            <a:pPr fontAlgn="base"/>
            <a:r>
              <a:rPr lang="en-US" altLang="ko-KR" b="1" dirty="0"/>
              <a:t>- </a:t>
            </a:r>
            <a:r>
              <a:rPr lang="ko-KR" altLang="en-US" sz="1600" b="1" dirty="0"/>
              <a:t>회원 가입 부분을 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구현을 하지 못한 부분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E31B8-F0D4-43BA-8FD0-9F3F5D8517AB}"/>
              </a:ext>
            </a:extLst>
          </p:cNvPr>
          <p:cNvSpPr txBox="1"/>
          <p:nvPr/>
        </p:nvSpPr>
        <p:spPr>
          <a:xfrm>
            <a:off x="510802" y="4512231"/>
            <a:ext cx="820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spc="-150" dirty="0"/>
              <a:t>3) </a:t>
            </a:r>
            <a:r>
              <a:rPr lang="en-US" altLang="ko-KR" b="1" dirty="0"/>
              <a:t>DB</a:t>
            </a:r>
          </a:p>
          <a:p>
            <a:pPr fontAlgn="base"/>
            <a:r>
              <a:rPr lang="en-US" altLang="ko-KR" sz="1600" b="1" dirty="0"/>
              <a:t>-</a:t>
            </a:r>
            <a:r>
              <a:rPr lang="ko-KR" altLang="en-US" sz="1600" b="1" dirty="0"/>
              <a:t>회원들의 온도 값과 심박수의 실시간 변동을 홈페이지에서 보여주는 부분  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F16C06-B114-4CA4-9077-E3D60AC92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96" y="2072537"/>
            <a:ext cx="2607584" cy="2168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8" y="3129716"/>
            <a:ext cx="2952328" cy="1147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5E31B8-F0D4-43BA-8FD0-9F3F5D8517AB}"/>
              </a:ext>
            </a:extLst>
          </p:cNvPr>
          <p:cNvSpPr txBox="1"/>
          <p:nvPr/>
        </p:nvSpPr>
        <p:spPr>
          <a:xfrm>
            <a:off x="474432" y="5388634"/>
            <a:ext cx="820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spc="-150" dirty="0"/>
              <a:t>4) </a:t>
            </a:r>
            <a:r>
              <a:rPr lang="ko-KR" altLang="en-US" b="1" dirty="0"/>
              <a:t>온도 센서의 실용성</a:t>
            </a:r>
            <a:endParaRPr lang="en-US" altLang="ko-KR" b="1" dirty="0"/>
          </a:p>
          <a:p>
            <a:pPr fontAlgn="base"/>
            <a:r>
              <a:rPr lang="en-US" altLang="ko-KR" sz="1600" b="1" dirty="0"/>
              <a:t>-</a:t>
            </a:r>
            <a:r>
              <a:rPr lang="ko-KR" altLang="en-US" sz="1600" b="1" dirty="0"/>
              <a:t>모듈화가 덜 된 부분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197" y="6230306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58814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양철우박한샘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8436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동기 및 계획서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동기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계획서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언어 및 기술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온도 센서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연결 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Python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Mysql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홈페이지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맥박 센서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회원 가입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 DB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실용성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16224" y="2843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MQTT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023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Flask &amp; Mysql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HTML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미흡한 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31" y="6069375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49612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동기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83602"/>
            <a:ext cx="5616624" cy="3285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506864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요양 보호 사 에게는 최악의 근로조건이다</a:t>
            </a:r>
            <a:r>
              <a:rPr lang="en-US" altLang="ko-KR" dirty="0"/>
              <a:t>. </a:t>
            </a:r>
            <a:r>
              <a:rPr lang="ko-KR" altLang="en-US" dirty="0"/>
              <a:t>이러한 근로조건을 조금이 나만 나아지게 하기 위해서 자동으로 요양원의 노인 분들의 온도와 맥박을 자동으로 체크할 수 있는 기술을 만들고 싶어서 시작하게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47" y="6078598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119675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계획서</a:t>
            </a:r>
            <a:r>
              <a:rPr lang="ko-KR" altLang="en-US" dirty="0"/>
              <a:t> </a:t>
            </a:r>
          </a:p>
        </p:txBody>
      </p:sp>
      <p:sp>
        <p:nvSpPr>
          <p:cNvPr id="39" name="타원 38"/>
          <p:cNvSpPr/>
          <p:nvPr/>
        </p:nvSpPr>
        <p:spPr>
          <a:xfrm>
            <a:off x="3420424" y="2741534"/>
            <a:ext cx="1788617" cy="17349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6786798" y="2741534"/>
            <a:ext cx="1788617" cy="17349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85851" y="3597486"/>
            <a:ext cx="1198831" cy="51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&lt;strong&gt;MQTT&lt;/strong&gt; - Home Assista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51" y="3012365"/>
            <a:ext cx="1198831" cy="31169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56" y="3232011"/>
            <a:ext cx="571141" cy="750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06" y="3232011"/>
            <a:ext cx="560911" cy="750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구름 모양 설명선 45"/>
          <p:cNvSpPr/>
          <p:nvPr/>
        </p:nvSpPr>
        <p:spPr>
          <a:xfrm flipH="1">
            <a:off x="2366868" y="1916175"/>
            <a:ext cx="1753491" cy="936104"/>
          </a:xfrm>
          <a:prstGeom prst="cloud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51" y="2095140"/>
            <a:ext cx="520123" cy="53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21" y="3079658"/>
            <a:ext cx="523912" cy="488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49" y="3312738"/>
            <a:ext cx="610859" cy="669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64" y="3763236"/>
            <a:ext cx="469469" cy="438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6844892" y="2197749"/>
            <a:ext cx="203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NodeMcu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43384" y="4686961"/>
            <a:ext cx="242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Subscriber &amp; Broker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123120" y="466818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Publisher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1559" y="5595453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맥박 센서 및 </a:t>
            </a:r>
            <a:r>
              <a:rPr lang="en-US" altLang="ko-KR" sz="1600" dirty="0"/>
              <a:t>Mysql</a:t>
            </a:r>
            <a:r>
              <a:rPr lang="ko-KR" altLang="en-US" sz="1600" dirty="0"/>
              <a:t>이 미흡하다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부분은 나중에 설명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947" y="6107527"/>
            <a:ext cx="578121" cy="367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61E69-B931-4347-8D3A-B5009BD9B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1" y="4591300"/>
            <a:ext cx="625250" cy="640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DE5000-228B-4CB3-B488-A6C6859A10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0" y="3169875"/>
            <a:ext cx="687814" cy="4761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A7AB0B-7AAD-4630-A654-4D6AECC3CF7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1" y="3100004"/>
            <a:ext cx="365893" cy="61592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25B3DD-1C58-4190-8AD6-CF92072B8251}"/>
              </a:ext>
            </a:extLst>
          </p:cNvPr>
          <p:cNvSpPr/>
          <p:nvPr/>
        </p:nvSpPr>
        <p:spPr>
          <a:xfrm>
            <a:off x="475705" y="2902241"/>
            <a:ext cx="1375123" cy="9692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A04B2F-4C17-4962-BFBD-8AA1C3B98CA2}"/>
              </a:ext>
            </a:extLst>
          </p:cNvPr>
          <p:cNvCxnSpPr/>
          <p:nvPr/>
        </p:nvCxnSpPr>
        <p:spPr>
          <a:xfrm flipH="1" flipV="1">
            <a:off x="2051720" y="3386858"/>
            <a:ext cx="1191892" cy="25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B56056-E4DB-4F9D-A963-F6E1E46235A1}"/>
              </a:ext>
            </a:extLst>
          </p:cNvPr>
          <p:cNvCxnSpPr>
            <a:cxnSpLocks/>
          </p:cNvCxnSpPr>
          <p:nvPr/>
        </p:nvCxnSpPr>
        <p:spPr>
          <a:xfrm flipV="1">
            <a:off x="1105058" y="3982240"/>
            <a:ext cx="0" cy="494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MQTT </a:t>
            </a:r>
            <a:r>
              <a:rPr lang="ko-KR" altLang="en-US" sz="2800" dirty="0">
                <a:latin typeface="+mj-ea"/>
                <a:ea typeface="+mj-ea"/>
              </a:rPr>
              <a:t>통신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43" y="2427493"/>
            <a:ext cx="698658" cy="1271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52" y="3855396"/>
            <a:ext cx="242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NodeMcu(+</a:t>
            </a:r>
            <a:r>
              <a:rPr lang="ko-KR" altLang="en-US" dirty="0"/>
              <a:t>온도센서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01258" y="2996952"/>
            <a:ext cx="16604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658" y="2493492"/>
            <a:ext cx="1808808" cy="119565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41658" y="38613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 </a:t>
            </a:r>
          </a:p>
        </p:txBody>
      </p:sp>
      <p:pic>
        <p:nvPicPr>
          <p:cNvPr id="37" name="그림 36" descr="&lt;strong&gt;MQTT&lt;/strong&gt; - Home Assistan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63" y="2511046"/>
            <a:ext cx="1318714" cy="34286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653503" y="454522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Publisher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60001" y="4533173"/>
            <a:ext cx="242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Subscriber &amp; Broker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3548" y="516435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MQTT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발행</a:t>
            </a:r>
            <a:r>
              <a:rPr lang="en-US" altLang="ko-KR" sz="1600" dirty="0">
                <a:latin typeface="+mj-ea"/>
                <a:ea typeface="+mj-ea"/>
              </a:rPr>
              <a:t>(Publisher)-</a:t>
            </a:r>
            <a:r>
              <a:rPr lang="ko-KR" altLang="en-US" sz="1600" dirty="0">
                <a:latin typeface="+mj-ea"/>
                <a:ea typeface="+mj-ea"/>
              </a:rPr>
              <a:t>구독</a:t>
            </a:r>
            <a:r>
              <a:rPr lang="en-US" altLang="ko-KR" sz="1600" dirty="0">
                <a:latin typeface="+mj-ea"/>
                <a:ea typeface="+mj-ea"/>
              </a:rPr>
              <a:t>(Subscriber)</a:t>
            </a:r>
            <a:r>
              <a:rPr lang="ko-KR" altLang="en-US" sz="1600" dirty="0">
                <a:latin typeface="+mj-ea"/>
                <a:ea typeface="+mj-ea"/>
              </a:rPr>
              <a:t> 기반의 메시징 프로토콜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          M2M(machine-to-machine) </a:t>
            </a:r>
            <a:r>
              <a:rPr lang="ko-KR" altLang="en-US" sz="1600" dirty="0">
                <a:latin typeface="+mj-ea"/>
                <a:ea typeface="+mj-ea"/>
              </a:rPr>
              <a:t>및 </a:t>
            </a:r>
            <a:r>
              <a:rPr lang="en-US" altLang="ko-KR" sz="1600" dirty="0">
                <a:latin typeface="+mj-ea"/>
                <a:ea typeface="+mj-ea"/>
              </a:rPr>
              <a:t>IoT</a:t>
            </a:r>
            <a:r>
              <a:rPr lang="ko-KR" altLang="en-US" sz="1600" dirty="0">
                <a:latin typeface="+mj-ea"/>
                <a:ea typeface="+mj-ea"/>
              </a:rPr>
              <a:t>에서 사용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935" y="6102119"/>
            <a:ext cx="578121" cy="36704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온도 센서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EE4541-19CD-49B2-9BC1-E9D9EAD1A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8" y="2416875"/>
            <a:ext cx="1592517" cy="1100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온도 센서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연결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2447925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502" y="22768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Wifi </a:t>
            </a:r>
            <a:r>
              <a:rPr lang="ko-KR" altLang="en-US" sz="1600" dirty="0"/>
              <a:t>연결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1860" y="302877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Client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r>
              <a:rPr lang="en-US" altLang="ko-KR" sz="1600" dirty="0"/>
              <a:t>(Pub,Sub)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40422" y="245389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591780" y="332116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437509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불러오는 함수</a:t>
            </a:r>
            <a:r>
              <a:rPr lang="en-US" altLang="ko-KR" dirty="0"/>
              <a:t>(</a:t>
            </a:r>
            <a:r>
              <a:rPr lang="ko-KR" altLang="en-US" dirty="0"/>
              <a:t>이때</a:t>
            </a:r>
            <a:r>
              <a:rPr lang="en-US" altLang="ko-KR" dirty="0"/>
              <a:t>, topic</a:t>
            </a:r>
            <a:r>
              <a:rPr lang="ko-KR" altLang="en-US" dirty="0"/>
              <a:t>를 불러와서 보여준다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266" y="780724"/>
            <a:ext cx="2226769" cy="56565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1372" y="33333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코드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939" y="6148338"/>
            <a:ext cx="578121" cy="36704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701784" y="6058807"/>
            <a:ext cx="360040" cy="179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2262" y="6051045"/>
            <a:ext cx="720080" cy="37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944691" y="3951538"/>
            <a:ext cx="916369" cy="57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온도 </a:t>
            </a:r>
            <a:r>
              <a:rPr lang="en-US" altLang="ko-KR" b="1" dirty="0"/>
              <a:t>(</a:t>
            </a:r>
            <a:r>
              <a:rPr lang="ko-KR" altLang="en-US" b="1" dirty="0"/>
              <a:t>라즈베리파이 파이썬 코드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179784"/>
            <a:ext cx="578121" cy="367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8F5D26-9FE7-401E-8900-7B87DC334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8" y="1998132"/>
            <a:ext cx="3585888" cy="4044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EFACB7-3A24-4AB9-AACD-B6257E68C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998133"/>
            <a:ext cx="4233962" cy="40440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83145C-9739-4E96-A512-F9FF7511A640}"/>
              </a:ext>
            </a:extLst>
          </p:cNvPr>
          <p:cNvSpPr/>
          <p:nvPr/>
        </p:nvSpPr>
        <p:spPr>
          <a:xfrm>
            <a:off x="611560" y="3184401"/>
            <a:ext cx="23042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32A123-8F9A-4FAD-AEEC-CFC36572FBC5}"/>
              </a:ext>
            </a:extLst>
          </p:cNvPr>
          <p:cNvSpPr/>
          <p:nvPr/>
        </p:nvSpPr>
        <p:spPr>
          <a:xfrm>
            <a:off x="611560" y="3832473"/>
            <a:ext cx="2304256" cy="460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B9FAD-6DD9-4CB4-B1FA-1468B5DC1320}"/>
              </a:ext>
            </a:extLst>
          </p:cNvPr>
          <p:cNvSpPr/>
          <p:nvPr/>
        </p:nvSpPr>
        <p:spPr>
          <a:xfrm>
            <a:off x="4427982" y="2862227"/>
            <a:ext cx="2808313" cy="27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EEEB1B-3FA0-4485-A9F2-1292FF27C87B}"/>
              </a:ext>
            </a:extLst>
          </p:cNvPr>
          <p:cNvSpPr/>
          <p:nvPr/>
        </p:nvSpPr>
        <p:spPr>
          <a:xfrm>
            <a:off x="4427981" y="3486719"/>
            <a:ext cx="3953197" cy="590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4"/>
          </p:cNvPr>
          <p:cNvSpPr/>
          <p:nvPr/>
        </p:nvSpPr>
        <p:spPr>
          <a:xfrm>
            <a:off x="235392" y="635962"/>
            <a:ext cx="8568953" cy="6024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온도 값 라즈베리파이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  <a:r>
              <a:rPr lang="en-US" altLang="ko-KR" b="1" dirty="0"/>
              <a:t>(</a:t>
            </a:r>
            <a:r>
              <a:rPr lang="ko-KR" altLang="en-US" b="1" dirty="0"/>
              <a:t>라즈베리파이 파이썬</a:t>
            </a:r>
            <a:r>
              <a:rPr lang="en-US" altLang="ko-KR" b="1" dirty="0"/>
              <a:t>) </a:t>
            </a:r>
            <a:r>
              <a:rPr lang="ko-KR" altLang="en-US" b="1" dirty="0"/>
              <a:t>영상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939" y="6179784"/>
            <a:ext cx="578121" cy="367046"/>
          </a:xfrm>
          <a:prstGeom prst="rect">
            <a:avLst/>
          </a:prstGeom>
        </p:spPr>
      </p:pic>
      <p:pic>
        <p:nvPicPr>
          <p:cNvPr id="4" name="온라인 미디어 3" title="라즈베리파이 파이썬 mqtt 데이터를 DB에 저장">
            <a:hlinkClick r:id="" action="ppaction://media"/>
            <a:extLst>
              <a:ext uri="{FF2B5EF4-FFF2-40B4-BE49-F238E27FC236}">
                <a16:creationId xmlns:a16="http://schemas.microsoft.com/office/drawing/2014/main" id="{2A0AF34F-95F4-419A-B348-5E5AFE46D83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403648" y="2132856"/>
            <a:ext cx="536621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Flask </a:t>
            </a:r>
            <a:r>
              <a:rPr lang="ko-KR" altLang="en-US" sz="2800" dirty="0">
                <a:latin typeface="+mj-ea"/>
                <a:ea typeface="+mj-ea"/>
              </a:rPr>
              <a:t>서버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Python</a:t>
            </a:r>
            <a:endParaRPr lang="ko-KR" altLang="en-US" b="1" spc="-1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EF95E-3A62-4D55-BC4D-BB81AB45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04856"/>
            <a:ext cx="7079257" cy="4322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06D-5485-47CD-A2B2-F0E9BAABEBD7}"/>
              </a:ext>
            </a:extLst>
          </p:cNvPr>
          <p:cNvSpPr/>
          <p:nvPr/>
        </p:nvSpPr>
        <p:spPr>
          <a:xfrm>
            <a:off x="683568" y="4077072"/>
            <a:ext cx="532859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545</Words>
  <Application>Microsoft Office PowerPoint</Application>
  <PresentationFormat>화면 슬라이드 쇼(4:3)</PresentationFormat>
  <Paragraphs>153</Paragraphs>
  <Slides>15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양철우</cp:lastModifiedBy>
  <cp:revision>45</cp:revision>
  <dcterms:created xsi:type="dcterms:W3CDTF">2016-11-03T20:47:04Z</dcterms:created>
  <dcterms:modified xsi:type="dcterms:W3CDTF">2018-12-19T05:42:11Z</dcterms:modified>
</cp:coreProperties>
</file>