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5311" r:id="rId7"/>
    <p:sldMasterId id="2147485312" r:id="rId9"/>
  </p:sldMasterIdLst>
  <p:sldIdLst>
    <p:sldId id="337" r:id="rId11"/>
    <p:sldId id="318" r:id="rId12"/>
    <p:sldId id="320" r:id="rId13"/>
    <p:sldId id="314" r:id="rId14"/>
    <p:sldId id="338" r:id="rId15"/>
    <p:sldId id="342" r:id="rId16"/>
    <p:sldId id="339" r:id="rId17"/>
    <p:sldId id="324" r:id="rId18"/>
    <p:sldId id="340" r:id="rId19"/>
    <p:sldId id="326" r:id="rId20"/>
    <p:sldId id="341" r:id="rId21"/>
    <p:sldId id="329" r:id="rId22"/>
    <p:sldId id="321" r:id="rId23"/>
  </p:sldIdLst>
  <p:sldSz cx="9144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02" userDrawn="0">
          <p15:clr>
            <a:srgbClr val="A4A3A4"/>
          </p15:clr>
        </p15:guide>
        <p15:guide id="4" pos="5554" userDrawn="0">
          <p15:clr>
            <a:srgbClr val="A4A3A4"/>
          </p15:clr>
        </p15:guide>
        <p15:guide id="7" pos="4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EC008C"/>
    <a:srgbClr val="4591F2"/>
    <a:srgbClr val="7DD5C9"/>
    <a:srgbClr val="EA1556"/>
    <a:srgbClr val="F0AE96"/>
    <a:srgbClr val="2C253D"/>
    <a:srgbClr val="F8C255"/>
    <a:srgbClr val="4F81BD"/>
    <a:srgbClr val="E9EAE2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21" autoAdjust="0"/>
    <p:restoredTop sz="94660"/>
  </p:normalViewPr>
  <p:slideViewPr>
    <p:cSldViewPr snapToGrid="1" snapToObjects="1">
      <p:cViewPr varScale="1">
        <p:scale>
          <a:sx n="77" d="100"/>
          <a:sy n="77" d="100"/>
        </p:scale>
        <p:origin x="828" y="90"/>
      </p:cViewPr>
      <p:guideLst>
        <p:guide pos="202"/>
        <p:guide pos="5554"/>
        <p:guide pos="4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7" Type="http://schemas.openxmlformats.org/officeDocument/2006/relationships/slideMaster" Target="slideMasters/slideMaster1.xml"></Relationship><Relationship Id="rId8" Type="http://schemas.openxmlformats.org/officeDocument/2006/relationships/theme" Target="theme/theme1.xml"></Relationship><Relationship Id="rId9" Type="http://schemas.openxmlformats.org/officeDocument/2006/relationships/slideMaster" Target="slideMasters/slideMaster2.xml"></Relationship><Relationship Id="rId11" Type="http://schemas.openxmlformats.org/officeDocument/2006/relationships/slide" Target="slides/slide1.xml"></Relationship><Relationship Id="rId12" Type="http://schemas.openxmlformats.org/officeDocument/2006/relationships/slide" Target="slides/slide2.xml"></Relationship><Relationship Id="rId13" Type="http://schemas.openxmlformats.org/officeDocument/2006/relationships/slide" Target="slides/slide3.xml"></Relationship><Relationship Id="rId14" Type="http://schemas.openxmlformats.org/officeDocument/2006/relationships/slide" Target="slides/slide4.xml"></Relationship><Relationship Id="rId15" Type="http://schemas.openxmlformats.org/officeDocument/2006/relationships/slide" Target="slides/slide5.xml"></Relationship><Relationship Id="rId16" Type="http://schemas.openxmlformats.org/officeDocument/2006/relationships/slide" Target="slides/slide6.xml"></Relationship><Relationship Id="rId17" Type="http://schemas.openxmlformats.org/officeDocument/2006/relationships/slide" Target="slides/slide7.xml"></Relationship><Relationship Id="rId18" Type="http://schemas.openxmlformats.org/officeDocument/2006/relationships/slide" Target="slides/slide8.xml"></Relationship><Relationship Id="rId19" Type="http://schemas.openxmlformats.org/officeDocument/2006/relationships/slide" Target="slides/slide9.xml"></Relationship><Relationship Id="rId20" Type="http://schemas.openxmlformats.org/officeDocument/2006/relationships/slide" Target="slides/slide10.xml"></Relationship><Relationship Id="rId21" Type="http://schemas.openxmlformats.org/officeDocument/2006/relationships/slide" Target="slides/slide11.xml"></Relationship><Relationship Id="rId22" Type="http://schemas.openxmlformats.org/officeDocument/2006/relationships/slide" Target="slides/slide12.xml"></Relationship><Relationship Id="rId23" Type="http://schemas.openxmlformats.org/officeDocument/2006/relationships/slide" Target="slides/slide13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5"/>
          <p:cNvSpPr>
            <a:spLocks/>
          </p:cNvSpPr>
          <p:nvPr userDrawn="1"/>
        </p:nvSpPr>
        <p:spPr bwMode="auto">
          <a:xfrm>
            <a:off x="3227388" y="2085975"/>
            <a:ext cx="2689225" cy="2686050"/>
          </a:xfrm>
          <a:custGeom>
            <a:avLst/>
            <a:gdLst>
              <a:gd name="T0" fmla="*/ 2147483646 w 2038"/>
              <a:gd name="T1" fmla="*/ 2147483646 h 2036"/>
              <a:gd name="T2" fmla="*/ 2147483646 w 2038"/>
              <a:gd name="T3" fmla="*/ 2147483646 h 2036"/>
              <a:gd name="T4" fmla="*/ 0 w 2038"/>
              <a:gd name="T5" fmla="*/ 2147483646 h 2036"/>
              <a:gd name="T6" fmla="*/ 2147483646 w 2038"/>
              <a:gd name="T7" fmla="*/ 0 h 2036"/>
              <a:gd name="T8" fmla="*/ 2147483646 w 2038"/>
              <a:gd name="T9" fmla="*/ 2147483646 h 2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" h="2036">
                <a:moveTo>
                  <a:pt x="2038" y="1018"/>
                </a:moveTo>
                <a:lnTo>
                  <a:pt x="1019" y="2036"/>
                </a:lnTo>
                <a:lnTo>
                  <a:pt x="0" y="1018"/>
                </a:lnTo>
                <a:lnTo>
                  <a:pt x="1019" y="0"/>
                </a:lnTo>
                <a:lnTo>
                  <a:pt x="2038" y="1018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2147483646 w 1764"/>
              <a:gd name="T3" fmla="*/ 2147483646 h 1764"/>
              <a:gd name="T4" fmla="*/ 0 w 1764"/>
              <a:gd name="T5" fmla="*/ 2147483646 h 1764"/>
              <a:gd name="T6" fmla="*/ 2147483646 w 1764"/>
              <a:gd name="T7" fmla="*/ 0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764" y="1391"/>
                </a:moveTo>
                <a:lnTo>
                  <a:pt x="373" y="1764"/>
                </a:lnTo>
                <a:lnTo>
                  <a:pt x="0" y="372"/>
                </a:lnTo>
                <a:lnTo>
                  <a:pt x="1392" y="0"/>
                </a:lnTo>
                <a:lnTo>
                  <a:pt x="1764" y="139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0 w 1764"/>
              <a:gd name="T3" fmla="*/ 2147483646 h 1764"/>
              <a:gd name="T4" fmla="*/ 2147483646 w 1764"/>
              <a:gd name="T5" fmla="*/ 0 h 1764"/>
              <a:gd name="T6" fmla="*/ 2147483646 w 1764"/>
              <a:gd name="T7" fmla="*/ 2147483646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392" y="1764"/>
                </a:moveTo>
                <a:lnTo>
                  <a:pt x="0" y="1391"/>
                </a:lnTo>
                <a:lnTo>
                  <a:pt x="373" y="0"/>
                </a:lnTo>
                <a:lnTo>
                  <a:pt x="1764" y="372"/>
                </a:lnTo>
                <a:lnTo>
                  <a:pt x="1392" y="1764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1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0 w 2414"/>
              <a:gd name="T1" fmla="*/ 2147483646 h 2414"/>
              <a:gd name="T2" fmla="*/ 2147483646 w 2414"/>
              <a:gd name="T3" fmla="*/ 2147483646 h 2414"/>
              <a:gd name="T4" fmla="*/ 2147483646 w 2414"/>
              <a:gd name="T5" fmla="*/ 2147483646 h 2414"/>
              <a:gd name="T6" fmla="*/ 2147483646 w 2414"/>
              <a:gd name="T7" fmla="*/ 0 h 2414"/>
              <a:gd name="T8" fmla="*/ 0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0" y="511"/>
                </a:moveTo>
                <a:lnTo>
                  <a:pt x="510" y="2414"/>
                </a:lnTo>
                <a:lnTo>
                  <a:pt x="2414" y="1903"/>
                </a:lnTo>
                <a:lnTo>
                  <a:pt x="1904" y="0"/>
                </a:lnTo>
                <a:lnTo>
                  <a:pt x="0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13"/>
          <p:cNvSpPr>
            <a:spLocks/>
          </p:cNvSpPr>
          <p:nvPr userDrawn="1"/>
        </p:nvSpPr>
        <p:spPr bwMode="auto">
          <a:xfrm>
            <a:off x="2733675" y="1590675"/>
            <a:ext cx="3676650" cy="3676650"/>
          </a:xfrm>
          <a:custGeom>
            <a:avLst/>
            <a:gdLst>
              <a:gd name="T0" fmla="*/ 2147483646 w 2787"/>
              <a:gd name="T1" fmla="*/ 0 h 2788"/>
              <a:gd name="T2" fmla="*/ 0 w 2787"/>
              <a:gd name="T3" fmla="*/ 2147483646 h 2788"/>
              <a:gd name="T4" fmla="*/ 2147483646 w 2787"/>
              <a:gd name="T5" fmla="*/ 2147483646 h 2788"/>
              <a:gd name="T6" fmla="*/ 2147483646 w 2787"/>
              <a:gd name="T7" fmla="*/ 2147483646 h 2788"/>
              <a:gd name="T8" fmla="*/ 2147483646 w 2787"/>
              <a:gd name="T9" fmla="*/ 0 h 2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7" h="2788">
                <a:moveTo>
                  <a:pt x="1393" y="0"/>
                </a:moveTo>
                <a:lnTo>
                  <a:pt x="0" y="1394"/>
                </a:lnTo>
                <a:lnTo>
                  <a:pt x="1393" y="2788"/>
                </a:lnTo>
                <a:lnTo>
                  <a:pt x="2787" y="1394"/>
                </a:lnTo>
                <a:lnTo>
                  <a:pt x="1393" y="0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20"/>
          <p:cNvSpPr>
            <a:spLocks/>
          </p:cNvSpPr>
          <p:nvPr userDrawn="1"/>
        </p:nvSpPr>
        <p:spPr bwMode="auto">
          <a:xfrm>
            <a:off x="3595688" y="2451100"/>
            <a:ext cx="1952625" cy="1955800"/>
          </a:xfrm>
          <a:custGeom>
            <a:avLst/>
            <a:gdLst>
              <a:gd name="T0" fmla="*/ 2147483646 w 1481"/>
              <a:gd name="T1" fmla="*/ 2147483646 h 1482"/>
              <a:gd name="T2" fmla="*/ 2147483646 w 1481"/>
              <a:gd name="T3" fmla="*/ 2147483646 h 1482"/>
              <a:gd name="T4" fmla="*/ 0 w 1481"/>
              <a:gd name="T5" fmla="*/ 2147483646 h 1482"/>
              <a:gd name="T6" fmla="*/ 2147483646 w 1481"/>
              <a:gd name="T7" fmla="*/ 0 h 1482"/>
              <a:gd name="T8" fmla="*/ 2147483646 w 1481"/>
              <a:gd name="T9" fmla="*/ 2147483646 h 1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1" h="1482">
                <a:moveTo>
                  <a:pt x="1481" y="741"/>
                </a:moveTo>
                <a:lnTo>
                  <a:pt x="740" y="1482"/>
                </a:lnTo>
                <a:lnTo>
                  <a:pt x="0" y="741"/>
                </a:lnTo>
                <a:lnTo>
                  <a:pt x="740" y="0"/>
                </a:lnTo>
                <a:lnTo>
                  <a:pt x="1481" y="74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2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2147483646 w 2414"/>
              <a:gd name="T1" fmla="*/ 2147483646 h 2414"/>
              <a:gd name="T2" fmla="*/ 2147483646 w 2414"/>
              <a:gd name="T3" fmla="*/ 2147483646 h 2414"/>
              <a:gd name="T4" fmla="*/ 0 w 2414"/>
              <a:gd name="T5" fmla="*/ 2147483646 h 2414"/>
              <a:gd name="T6" fmla="*/ 2147483646 w 2414"/>
              <a:gd name="T7" fmla="*/ 0 h 2414"/>
              <a:gd name="T8" fmla="*/ 2147483646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2414" y="511"/>
                </a:moveTo>
                <a:lnTo>
                  <a:pt x="1904" y="2414"/>
                </a:lnTo>
                <a:lnTo>
                  <a:pt x="0" y="1903"/>
                </a:lnTo>
                <a:lnTo>
                  <a:pt x="510" y="0"/>
                </a:lnTo>
                <a:lnTo>
                  <a:pt x="2414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21"/>
          <p:cNvSpPr>
            <a:spLocks/>
          </p:cNvSpPr>
          <p:nvPr userDrawn="1"/>
        </p:nvSpPr>
        <p:spPr bwMode="auto">
          <a:xfrm>
            <a:off x="3725863" y="2582863"/>
            <a:ext cx="1692275" cy="1692275"/>
          </a:xfrm>
          <a:custGeom>
            <a:avLst/>
            <a:gdLst>
              <a:gd name="T0" fmla="*/ 2147483646 w 1283"/>
              <a:gd name="T1" fmla="*/ 2147483646 h 1283"/>
              <a:gd name="T2" fmla="*/ 2147483646 w 1283"/>
              <a:gd name="T3" fmla="*/ 2147483646 h 1283"/>
              <a:gd name="T4" fmla="*/ 0 w 1283"/>
              <a:gd name="T5" fmla="*/ 2147483646 h 1283"/>
              <a:gd name="T6" fmla="*/ 2147483646 w 1283"/>
              <a:gd name="T7" fmla="*/ 0 h 1283"/>
              <a:gd name="T8" fmla="*/ 2147483646 w 1283"/>
              <a:gd name="T9" fmla="*/ 2147483646 h 1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3" h="1283">
                <a:moveTo>
                  <a:pt x="1283" y="1012"/>
                </a:moveTo>
                <a:lnTo>
                  <a:pt x="271" y="1283"/>
                </a:lnTo>
                <a:lnTo>
                  <a:pt x="0" y="272"/>
                </a:lnTo>
                <a:lnTo>
                  <a:pt x="1011" y="0"/>
                </a:lnTo>
                <a:lnTo>
                  <a:pt x="1283" y="1012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26"/>
          <p:cNvSpPr>
            <a:spLocks noChangeShapeType="1"/>
          </p:cNvSpPr>
          <p:nvPr userDrawn="1"/>
        </p:nvSpPr>
        <p:spPr bwMode="auto">
          <a:xfrm>
            <a:off x="4572000" y="1590675"/>
            <a:ext cx="0" cy="3678238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Line 27"/>
          <p:cNvSpPr>
            <a:spLocks noChangeShapeType="1"/>
          </p:cNvSpPr>
          <p:nvPr userDrawn="1"/>
        </p:nvSpPr>
        <p:spPr bwMode="auto">
          <a:xfrm flipH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28"/>
          <p:cNvSpPr>
            <a:spLocks noChangeShapeType="1"/>
          </p:cNvSpPr>
          <p:nvPr userDrawn="1"/>
        </p:nvSpPr>
        <p:spPr bwMode="auto">
          <a:xfrm flipH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29"/>
          <p:cNvSpPr>
            <a:spLocks noChangeShapeType="1"/>
          </p:cNvSpPr>
          <p:nvPr userDrawn="1"/>
        </p:nvSpPr>
        <p:spPr bwMode="auto">
          <a:xfrm flipH="1" flipV="1">
            <a:off x="2732088" y="3429000"/>
            <a:ext cx="3679825" cy="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31"/>
          <p:cNvSpPr>
            <a:spLocks noChangeShapeType="1"/>
          </p:cNvSpPr>
          <p:nvPr userDrawn="1"/>
        </p:nvSpPr>
        <p:spPr bwMode="auto">
          <a:xfrm flipH="1" flipV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30"/>
          <p:cNvSpPr>
            <a:spLocks noChangeShapeType="1"/>
          </p:cNvSpPr>
          <p:nvPr userDrawn="1"/>
        </p:nvSpPr>
        <p:spPr bwMode="auto">
          <a:xfrm flipH="1" flipV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>
            <a:spLocks/>
          </p:cNvSpPr>
          <p:nvPr userDrawn="1"/>
        </p:nvSpPr>
        <p:spPr bwMode="auto">
          <a:xfrm>
            <a:off x="3225800" y="2941638"/>
            <a:ext cx="2692400" cy="974725"/>
          </a:xfrm>
          <a:custGeom>
            <a:avLst/>
            <a:gdLst>
              <a:gd name="T0" fmla="*/ 2147483646 w 2848"/>
              <a:gd name="T1" fmla="*/ 2147483646 h 1032"/>
              <a:gd name="T2" fmla="*/ 2147483646 w 2848"/>
              <a:gd name="T3" fmla="*/ 2147483646 h 1032"/>
              <a:gd name="T4" fmla="*/ 0 w 2848"/>
              <a:gd name="T5" fmla="*/ 2147483646 h 1032"/>
              <a:gd name="T6" fmla="*/ 2147483646 w 2848"/>
              <a:gd name="T7" fmla="*/ 0 h 1032"/>
              <a:gd name="T8" fmla="*/ 2147483646 w 2848"/>
              <a:gd name="T9" fmla="*/ 0 h 1032"/>
              <a:gd name="T10" fmla="*/ 2147483646 w 2848"/>
              <a:gd name="T11" fmla="*/ 2147483646 h 1032"/>
              <a:gd name="T12" fmla="*/ 2147483646 w 2848"/>
              <a:gd name="T13" fmla="*/ 2147483646 h 1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48" h="1032">
                <a:moveTo>
                  <a:pt x="2663" y="1032"/>
                </a:moveTo>
                <a:lnTo>
                  <a:pt x="182" y="1032"/>
                </a:lnTo>
                <a:lnTo>
                  <a:pt x="0" y="516"/>
                </a:lnTo>
                <a:lnTo>
                  <a:pt x="182" y="0"/>
                </a:lnTo>
                <a:lnTo>
                  <a:pt x="2663" y="0"/>
                </a:lnTo>
                <a:lnTo>
                  <a:pt x="2848" y="512"/>
                </a:lnTo>
                <a:lnTo>
                  <a:pt x="2663" y="1032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3369823" y="3065182"/>
            <a:ext cx="2423522" cy="720434"/>
            <a:chOff x="7031038" y="139700"/>
            <a:chExt cx="4298950" cy="1277938"/>
          </a:xfrm>
          <a:solidFill>
            <a:schemeClr val="bg1"/>
          </a:solidFill>
        </p:grpSpPr>
        <p:sp>
          <p:nvSpPr>
            <p:cNvPr id="20" name="Freeform 71"/>
            <p:cNvSpPr>
              <a:spLocks noEditPoints="1"/>
            </p:cNvSpPr>
            <p:nvPr/>
          </p:nvSpPr>
          <p:spPr bwMode="auto">
            <a:xfrm>
              <a:off x="7031038" y="139700"/>
              <a:ext cx="4298950" cy="917575"/>
            </a:xfrm>
            <a:custGeom>
              <a:avLst/>
              <a:gdLst>
                <a:gd name="T0" fmla="*/ 2860 w 5415"/>
                <a:gd name="T1" fmla="*/ 446 h 1156"/>
                <a:gd name="T2" fmla="*/ 2596 w 5415"/>
                <a:gd name="T3" fmla="*/ 505 h 1156"/>
                <a:gd name="T4" fmla="*/ 2250 w 5415"/>
                <a:gd name="T5" fmla="*/ 668 h 1156"/>
                <a:gd name="T6" fmla="*/ 2380 w 5415"/>
                <a:gd name="T7" fmla="*/ 776 h 1156"/>
                <a:gd name="T8" fmla="*/ 2679 w 5415"/>
                <a:gd name="T9" fmla="*/ 627 h 1156"/>
                <a:gd name="T10" fmla="*/ 1044 w 5415"/>
                <a:gd name="T11" fmla="*/ 238 h 1156"/>
                <a:gd name="T12" fmla="*/ 998 w 5415"/>
                <a:gd name="T13" fmla="*/ 289 h 1156"/>
                <a:gd name="T14" fmla="*/ 287 w 5415"/>
                <a:gd name="T15" fmla="*/ 293 h 1156"/>
                <a:gd name="T16" fmla="*/ 0 w 5415"/>
                <a:gd name="T17" fmla="*/ 747 h 1156"/>
                <a:gd name="T18" fmla="*/ 153 w 5415"/>
                <a:gd name="T19" fmla="*/ 934 h 1156"/>
                <a:gd name="T20" fmla="*/ 94 w 5415"/>
                <a:gd name="T21" fmla="*/ 798 h 1156"/>
                <a:gd name="T22" fmla="*/ 200 w 5415"/>
                <a:gd name="T23" fmla="*/ 415 h 1156"/>
                <a:gd name="T24" fmla="*/ 745 w 5415"/>
                <a:gd name="T25" fmla="*/ 267 h 1156"/>
                <a:gd name="T26" fmla="*/ 1006 w 5415"/>
                <a:gd name="T27" fmla="*/ 727 h 1156"/>
                <a:gd name="T28" fmla="*/ 692 w 5415"/>
                <a:gd name="T29" fmla="*/ 1069 h 1156"/>
                <a:gd name="T30" fmla="*/ 515 w 5415"/>
                <a:gd name="T31" fmla="*/ 784 h 1156"/>
                <a:gd name="T32" fmla="*/ 468 w 5415"/>
                <a:gd name="T33" fmla="*/ 389 h 1156"/>
                <a:gd name="T34" fmla="*/ 269 w 5415"/>
                <a:gd name="T35" fmla="*/ 1065 h 1156"/>
                <a:gd name="T36" fmla="*/ 643 w 5415"/>
                <a:gd name="T37" fmla="*/ 1134 h 1156"/>
                <a:gd name="T38" fmla="*/ 1118 w 5415"/>
                <a:gd name="T39" fmla="*/ 824 h 1156"/>
                <a:gd name="T40" fmla="*/ 2166 w 5415"/>
                <a:gd name="T41" fmla="*/ 108 h 1156"/>
                <a:gd name="T42" fmla="*/ 1855 w 5415"/>
                <a:gd name="T43" fmla="*/ 98 h 1156"/>
                <a:gd name="T44" fmla="*/ 1578 w 5415"/>
                <a:gd name="T45" fmla="*/ 450 h 1156"/>
                <a:gd name="T46" fmla="*/ 1517 w 5415"/>
                <a:gd name="T47" fmla="*/ 1130 h 1156"/>
                <a:gd name="T48" fmla="*/ 1910 w 5415"/>
                <a:gd name="T49" fmla="*/ 1056 h 1156"/>
                <a:gd name="T50" fmla="*/ 2121 w 5415"/>
                <a:gd name="T51" fmla="*/ 619 h 1156"/>
                <a:gd name="T52" fmla="*/ 1905 w 5415"/>
                <a:gd name="T53" fmla="*/ 495 h 1156"/>
                <a:gd name="T54" fmla="*/ 1851 w 5415"/>
                <a:gd name="T55" fmla="*/ 155 h 1156"/>
                <a:gd name="T56" fmla="*/ 2160 w 5415"/>
                <a:gd name="T57" fmla="*/ 128 h 1156"/>
                <a:gd name="T58" fmla="*/ 1938 w 5415"/>
                <a:gd name="T59" fmla="*/ 607 h 1156"/>
                <a:gd name="T60" fmla="*/ 1808 w 5415"/>
                <a:gd name="T61" fmla="*/ 1048 h 1156"/>
                <a:gd name="T62" fmla="*/ 1568 w 5415"/>
                <a:gd name="T63" fmla="*/ 948 h 1156"/>
                <a:gd name="T64" fmla="*/ 4114 w 5415"/>
                <a:gd name="T65" fmla="*/ 511 h 1156"/>
                <a:gd name="T66" fmla="*/ 3732 w 5415"/>
                <a:gd name="T67" fmla="*/ 588 h 1156"/>
                <a:gd name="T68" fmla="*/ 3536 w 5415"/>
                <a:gd name="T69" fmla="*/ 1065 h 1156"/>
                <a:gd name="T70" fmla="*/ 3764 w 5415"/>
                <a:gd name="T71" fmla="*/ 1140 h 1156"/>
                <a:gd name="T72" fmla="*/ 3776 w 5415"/>
                <a:gd name="T73" fmla="*/ 1052 h 1156"/>
                <a:gd name="T74" fmla="*/ 3945 w 5415"/>
                <a:gd name="T75" fmla="*/ 784 h 1156"/>
                <a:gd name="T76" fmla="*/ 4145 w 5415"/>
                <a:gd name="T77" fmla="*/ 552 h 1156"/>
                <a:gd name="T78" fmla="*/ 3734 w 5415"/>
                <a:gd name="T79" fmla="*/ 739 h 1156"/>
                <a:gd name="T80" fmla="*/ 3984 w 5415"/>
                <a:gd name="T81" fmla="*/ 566 h 1156"/>
                <a:gd name="T82" fmla="*/ 5346 w 5415"/>
                <a:gd name="T83" fmla="*/ 49 h 1156"/>
                <a:gd name="T84" fmla="*/ 4876 w 5415"/>
                <a:gd name="T85" fmla="*/ 311 h 1156"/>
                <a:gd name="T86" fmla="*/ 4466 w 5415"/>
                <a:gd name="T87" fmla="*/ 592 h 1156"/>
                <a:gd name="T88" fmla="*/ 4212 w 5415"/>
                <a:gd name="T89" fmla="*/ 1046 h 1156"/>
                <a:gd name="T90" fmla="*/ 4440 w 5415"/>
                <a:gd name="T91" fmla="*/ 1134 h 1156"/>
                <a:gd name="T92" fmla="*/ 4656 w 5415"/>
                <a:gd name="T93" fmla="*/ 1150 h 1156"/>
                <a:gd name="T94" fmla="*/ 4867 w 5415"/>
                <a:gd name="T95" fmla="*/ 1044 h 1156"/>
                <a:gd name="T96" fmla="*/ 5026 w 5415"/>
                <a:gd name="T97" fmla="*/ 258 h 1156"/>
                <a:gd name="T98" fmla="*/ 5334 w 5415"/>
                <a:gd name="T99" fmla="*/ 159 h 1156"/>
                <a:gd name="T100" fmla="*/ 4719 w 5415"/>
                <a:gd name="T101" fmla="*/ 798 h 1156"/>
                <a:gd name="T102" fmla="*/ 4403 w 5415"/>
                <a:gd name="T103" fmla="*/ 1036 h 1156"/>
                <a:gd name="T104" fmla="*/ 4450 w 5415"/>
                <a:gd name="T105" fmla="*/ 704 h 1156"/>
                <a:gd name="T106" fmla="*/ 4788 w 5415"/>
                <a:gd name="T107" fmla="*/ 574 h 1156"/>
                <a:gd name="T108" fmla="*/ 3100 w 5415"/>
                <a:gd name="T109" fmla="*/ 543 h 1156"/>
                <a:gd name="T110" fmla="*/ 2832 w 5415"/>
                <a:gd name="T111" fmla="*/ 1014 h 1156"/>
                <a:gd name="T112" fmla="*/ 2999 w 5415"/>
                <a:gd name="T113" fmla="*/ 1150 h 1156"/>
                <a:gd name="T114" fmla="*/ 3147 w 5415"/>
                <a:gd name="T115" fmla="*/ 1042 h 1156"/>
                <a:gd name="T116" fmla="*/ 3001 w 5415"/>
                <a:gd name="T117" fmla="*/ 875 h 1156"/>
                <a:gd name="T118" fmla="*/ 3455 w 5415"/>
                <a:gd name="T119" fmla="*/ 586 h 1156"/>
                <a:gd name="T120" fmla="*/ 3013 w 5415"/>
                <a:gd name="T121" fmla="*/ 826 h 1156"/>
                <a:gd name="T122" fmla="*/ 3263 w 5415"/>
                <a:gd name="T123" fmla="*/ 552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5" h="1156">
                  <a:moveTo>
                    <a:pt x="2921" y="531"/>
                  </a:moveTo>
                  <a:lnTo>
                    <a:pt x="2921" y="531"/>
                  </a:lnTo>
                  <a:lnTo>
                    <a:pt x="2929" y="523"/>
                  </a:lnTo>
                  <a:lnTo>
                    <a:pt x="2934" y="515"/>
                  </a:lnTo>
                  <a:lnTo>
                    <a:pt x="2938" y="505"/>
                  </a:lnTo>
                  <a:lnTo>
                    <a:pt x="2940" y="495"/>
                  </a:lnTo>
                  <a:lnTo>
                    <a:pt x="2940" y="495"/>
                  </a:lnTo>
                  <a:lnTo>
                    <a:pt x="2938" y="486"/>
                  </a:lnTo>
                  <a:lnTo>
                    <a:pt x="2934" y="478"/>
                  </a:lnTo>
                  <a:lnTo>
                    <a:pt x="2929" y="470"/>
                  </a:lnTo>
                  <a:lnTo>
                    <a:pt x="2921" y="462"/>
                  </a:lnTo>
                  <a:lnTo>
                    <a:pt x="2921" y="462"/>
                  </a:lnTo>
                  <a:lnTo>
                    <a:pt x="2909" y="454"/>
                  </a:lnTo>
                  <a:lnTo>
                    <a:pt x="2897" y="450"/>
                  </a:lnTo>
                  <a:lnTo>
                    <a:pt x="2883" y="446"/>
                  </a:lnTo>
                  <a:lnTo>
                    <a:pt x="2870" y="446"/>
                  </a:lnTo>
                  <a:lnTo>
                    <a:pt x="2870" y="446"/>
                  </a:lnTo>
                  <a:lnTo>
                    <a:pt x="2860" y="446"/>
                  </a:lnTo>
                  <a:lnTo>
                    <a:pt x="2848" y="448"/>
                  </a:lnTo>
                  <a:lnTo>
                    <a:pt x="2824" y="456"/>
                  </a:lnTo>
                  <a:lnTo>
                    <a:pt x="2797" y="470"/>
                  </a:lnTo>
                  <a:lnTo>
                    <a:pt x="2767" y="488"/>
                  </a:lnTo>
                  <a:lnTo>
                    <a:pt x="2767" y="488"/>
                  </a:lnTo>
                  <a:lnTo>
                    <a:pt x="2736" y="511"/>
                  </a:lnTo>
                  <a:lnTo>
                    <a:pt x="2706" y="533"/>
                  </a:lnTo>
                  <a:lnTo>
                    <a:pt x="2677" y="558"/>
                  </a:lnTo>
                  <a:lnTo>
                    <a:pt x="2647" y="584"/>
                  </a:lnTo>
                  <a:lnTo>
                    <a:pt x="2620" y="611"/>
                  </a:lnTo>
                  <a:lnTo>
                    <a:pt x="2592" y="639"/>
                  </a:lnTo>
                  <a:lnTo>
                    <a:pt x="2565" y="668"/>
                  </a:lnTo>
                  <a:lnTo>
                    <a:pt x="2539" y="698"/>
                  </a:lnTo>
                  <a:lnTo>
                    <a:pt x="2583" y="560"/>
                  </a:lnTo>
                  <a:lnTo>
                    <a:pt x="2583" y="560"/>
                  </a:lnTo>
                  <a:lnTo>
                    <a:pt x="2592" y="525"/>
                  </a:lnTo>
                  <a:lnTo>
                    <a:pt x="2596" y="505"/>
                  </a:lnTo>
                  <a:lnTo>
                    <a:pt x="2596" y="505"/>
                  </a:lnTo>
                  <a:lnTo>
                    <a:pt x="2596" y="501"/>
                  </a:lnTo>
                  <a:lnTo>
                    <a:pt x="2594" y="497"/>
                  </a:lnTo>
                  <a:lnTo>
                    <a:pt x="2590" y="493"/>
                  </a:lnTo>
                  <a:lnTo>
                    <a:pt x="2587" y="489"/>
                  </a:lnTo>
                  <a:lnTo>
                    <a:pt x="2587" y="489"/>
                  </a:lnTo>
                  <a:lnTo>
                    <a:pt x="2573" y="486"/>
                  </a:lnTo>
                  <a:lnTo>
                    <a:pt x="2557" y="484"/>
                  </a:lnTo>
                  <a:lnTo>
                    <a:pt x="2557" y="484"/>
                  </a:lnTo>
                  <a:lnTo>
                    <a:pt x="2530" y="486"/>
                  </a:lnTo>
                  <a:lnTo>
                    <a:pt x="2496" y="493"/>
                  </a:lnTo>
                  <a:lnTo>
                    <a:pt x="2457" y="505"/>
                  </a:lnTo>
                  <a:lnTo>
                    <a:pt x="2412" y="523"/>
                  </a:lnTo>
                  <a:lnTo>
                    <a:pt x="2412" y="523"/>
                  </a:lnTo>
                  <a:lnTo>
                    <a:pt x="2362" y="545"/>
                  </a:lnTo>
                  <a:lnTo>
                    <a:pt x="2315" y="572"/>
                  </a:lnTo>
                  <a:lnTo>
                    <a:pt x="2268" y="604"/>
                  </a:lnTo>
                  <a:lnTo>
                    <a:pt x="2219" y="641"/>
                  </a:lnTo>
                  <a:lnTo>
                    <a:pt x="2250" y="668"/>
                  </a:lnTo>
                  <a:lnTo>
                    <a:pt x="2250" y="668"/>
                  </a:lnTo>
                  <a:lnTo>
                    <a:pt x="2319" y="617"/>
                  </a:lnTo>
                  <a:lnTo>
                    <a:pt x="2345" y="602"/>
                  </a:lnTo>
                  <a:lnTo>
                    <a:pt x="2362" y="590"/>
                  </a:lnTo>
                  <a:lnTo>
                    <a:pt x="2362" y="590"/>
                  </a:lnTo>
                  <a:lnTo>
                    <a:pt x="2390" y="578"/>
                  </a:lnTo>
                  <a:lnTo>
                    <a:pt x="2400" y="576"/>
                  </a:lnTo>
                  <a:lnTo>
                    <a:pt x="2408" y="574"/>
                  </a:lnTo>
                  <a:lnTo>
                    <a:pt x="2408" y="574"/>
                  </a:lnTo>
                  <a:lnTo>
                    <a:pt x="2418" y="576"/>
                  </a:lnTo>
                  <a:lnTo>
                    <a:pt x="2425" y="580"/>
                  </a:lnTo>
                  <a:lnTo>
                    <a:pt x="2429" y="586"/>
                  </a:lnTo>
                  <a:lnTo>
                    <a:pt x="2431" y="594"/>
                  </a:lnTo>
                  <a:lnTo>
                    <a:pt x="2431" y="594"/>
                  </a:lnTo>
                  <a:lnTo>
                    <a:pt x="2427" y="607"/>
                  </a:lnTo>
                  <a:lnTo>
                    <a:pt x="2421" y="635"/>
                  </a:lnTo>
                  <a:lnTo>
                    <a:pt x="2421" y="635"/>
                  </a:lnTo>
                  <a:lnTo>
                    <a:pt x="2380" y="776"/>
                  </a:lnTo>
                  <a:lnTo>
                    <a:pt x="2333" y="924"/>
                  </a:lnTo>
                  <a:lnTo>
                    <a:pt x="2262" y="1130"/>
                  </a:lnTo>
                  <a:lnTo>
                    <a:pt x="2412" y="1130"/>
                  </a:lnTo>
                  <a:lnTo>
                    <a:pt x="2457" y="981"/>
                  </a:lnTo>
                  <a:lnTo>
                    <a:pt x="2457" y="981"/>
                  </a:lnTo>
                  <a:lnTo>
                    <a:pt x="2478" y="914"/>
                  </a:lnTo>
                  <a:lnTo>
                    <a:pt x="2496" y="859"/>
                  </a:lnTo>
                  <a:lnTo>
                    <a:pt x="2512" y="818"/>
                  </a:lnTo>
                  <a:lnTo>
                    <a:pt x="2524" y="790"/>
                  </a:lnTo>
                  <a:lnTo>
                    <a:pt x="2524" y="790"/>
                  </a:lnTo>
                  <a:lnTo>
                    <a:pt x="2537" y="769"/>
                  </a:lnTo>
                  <a:lnTo>
                    <a:pt x="2553" y="747"/>
                  </a:lnTo>
                  <a:lnTo>
                    <a:pt x="2575" y="721"/>
                  </a:lnTo>
                  <a:lnTo>
                    <a:pt x="2600" y="694"/>
                  </a:lnTo>
                  <a:lnTo>
                    <a:pt x="2600" y="694"/>
                  </a:lnTo>
                  <a:lnTo>
                    <a:pt x="2628" y="668"/>
                  </a:lnTo>
                  <a:lnTo>
                    <a:pt x="2653" y="647"/>
                  </a:lnTo>
                  <a:lnTo>
                    <a:pt x="2679" y="627"/>
                  </a:lnTo>
                  <a:lnTo>
                    <a:pt x="2703" y="611"/>
                  </a:lnTo>
                  <a:lnTo>
                    <a:pt x="2703" y="611"/>
                  </a:lnTo>
                  <a:lnTo>
                    <a:pt x="2728" y="600"/>
                  </a:lnTo>
                  <a:lnTo>
                    <a:pt x="2756" y="588"/>
                  </a:lnTo>
                  <a:lnTo>
                    <a:pt x="2787" y="576"/>
                  </a:lnTo>
                  <a:lnTo>
                    <a:pt x="2822" y="566"/>
                  </a:lnTo>
                  <a:lnTo>
                    <a:pt x="2822" y="566"/>
                  </a:lnTo>
                  <a:lnTo>
                    <a:pt x="2858" y="556"/>
                  </a:lnTo>
                  <a:lnTo>
                    <a:pt x="2887" y="546"/>
                  </a:lnTo>
                  <a:lnTo>
                    <a:pt x="2907" y="539"/>
                  </a:lnTo>
                  <a:lnTo>
                    <a:pt x="2921" y="531"/>
                  </a:lnTo>
                  <a:lnTo>
                    <a:pt x="2921" y="531"/>
                  </a:lnTo>
                  <a:close/>
                  <a:moveTo>
                    <a:pt x="1044" y="214"/>
                  </a:moveTo>
                  <a:lnTo>
                    <a:pt x="1044" y="214"/>
                  </a:lnTo>
                  <a:lnTo>
                    <a:pt x="1042" y="226"/>
                  </a:lnTo>
                  <a:lnTo>
                    <a:pt x="1042" y="226"/>
                  </a:lnTo>
                  <a:lnTo>
                    <a:pt x="1042" y="232"/>
                  </a:lnTo>
                  <a:lnTo>
                    <a:pt x="1044" y="238"/>
                  </a:lnTo>
                  <a:lnTo>
                    <a:pt x="1048" y="244"/>
                  </a:lnTo>
                  <a:lnTo>
                    <a:pt x="1053" y="248"/>
                  </a:lnTo>
                  <a:lnTo>
                    <a:pt x="1053" y="248"/>
                  </a:lnTo>
                  <a:lnTo>
                    <a:pt x="1059" y="252"/>
                  </a:lnTo>
                  <a:lnTo>
                    <a:pt x="1065" y="254"/>
                  </a:lnTo>
                  <a:lnTo>
                    <a:pt x="1073" y="256"/>
                  </a:lnTo>
                  <a:lnTo>
                    <a:pt x="1081" y="258"/>
                  </a:lnTo>
                  <a:lnTo>
                    <a:pt x="1081" y="258"/>
                  </a:lnTo>
                  <a:lnTo>
                    <a:pt x="1095" y="254"/>
                  </a:lnTo>
                  <a:lnTo>
                    <a:pt x="1105" y="250"/>
                  </a:lnTo>
                  <a:lnTo>
                    <a:pt x="1116" y="242"/>
                  </a:lnTo>
                  <a:lnTo>
                    <a:pt x="1126" y="232"/>
                  </a:lnTo>
                  <a:lnTo>
                    <a:pt x="1368" y="0"/>
                  </a:lnTo>
                  <a:lnTo>
                    <a:pt x="1187" y="0"/>
                  </a:lnTo>
                  <a:lnTo>
                    <a:pt x="1044" y="214"/>
                  </a:lnTo>
                  <a:close/>
                  <a:moveTo>
                    <a:pt x="1034" y="315"/>
                  </a:moveTo>
                  <a:lnTo>
                    <a:pt x="1034" y="315"/>
                  </a:lnTo>
                  <a:lnTo>
                    <a:pt x="998" y="289"/>
                  </a:lnTo>
                  <a:lnTo>
                    <a:pt x="959" y="265"/>
                  </a:lnTo>
                  <a:lnTo>
                    <a:pt x="918" y="246"/>
                  </a:lnTo>
                  <a:lnTo>
                    <a:pt x="873" y="230"/>
                  </a:lnTo>
                  <a:lnTo>
                    <a:pt x="825" y="218"/>
                  </a:lnTo>
                  <a:lnTo>
                    <a:pt x="776" y="208"/>
                  </a:lnTo>
                  <a:lnTo>
                    <a:pt x="721" y="202"/>
                  </a:lnTo>
                  <a:lnTo>
                    <a:pt x="666" y="202"/>
                  </a:lnTo>
                  <a:lnTo>
                    <a:pt x="666" y="202"/>
                  </a:lnTo>
                  <a:lnTo>
                    <a:pt x="619" y="202"/>
                  </a:lnTo>
                  <a:lnTo>
                    <a:pt x="574" y="206"/>
                  </a:lnTo>
                  <a:lnTo>
                    <a:pt x="529" y="212"/>
                  </a:lnTo>
                  <a:lnTo>
                    <a:pt x="487" y="220"/>
                  </a:lnTo>
                  <a:lnTo>
                    <a:pt x="444" y="230"/>
                  </a:lnTo>
                  <a:lnTo>
                    <a:pt x="403" y="242"/>
                  </a:lnTo>
                  <a:lnTo>
                    <a:pt x="363" y="258"/>
                  </a:lnTo>
                  <a:lnTo>
                    <a:pt x="324" y="275"/>
                  </a:lnTo>
                  <a:lnTo>
                    <a:pt x="324" y="275"/>
                  </a:lnTo>
                  <a:lnTo>
                    <a:pt x="287" y="293"/>
                  </a:lnTo>
                  <a:lnTo>
                    <a:pt x="251" y="315"/>
                  </a:lnTo>
                  <a:lnTo>
                    <a:pt x="218" y="336"/>
                  </a:lnTo>
                  <a:lnTo>
                    <a:pt x="189" y="360"/>
                  </a:lnTo>
                  <a:lnTo>
                    <a:pt x="159" y="385"/>
                  </a:lnTo>
                  <a:lnTo>
                    <a:pt x="132" y="413"/>
                  </a:lnTo>
                  <a:lnTo>
                    <a:pt x="108" y="44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65" y="501"/>
                  </a:lnTo>
                  <a:lnTo>
                    <a:pt x="47" y="533"/>
                  </a:lnTo>
                  <a:lnTo>
                    <a:pt x="33" y="564"/>
                  </a:lnTo>
                  <a:lnTo>
                    <a:pt x="20" y="596"/>
                  </a:lnTo>
                  <a:lnTo>
                    <a:pt x="12" y="629"/>
                  </a:lnTo>
                  <a:lnTo>
                    <a:pt x="4" y="661"/>
                  </a:lnTo>
                  <a:lnTo>
                    <a:pt x="0" y="694"/>
                  </a:lnTo>
                  <a:lnTo>
                    <a:pt x="0" y="727"/>
                  </a:lnTo>
                  <a:lnTo>
                    <a:pt x="0" y="727"/>
                  </a:lnTo>
                  <a:lnTo>
                    <a:pt x="0" y="747"/>
                  </a:lnTo>
                  <a:lnTo>
                    <a:pt x="2" y="767"/>
                  </a:lnTo>
                  <a:lnTo>
                    <a:pt x="8" y="784"/>
                  </a:lnTo>
                  <a:lnTo>
                    <a:pt x="14" y="804"/>
                  </a:lnTo>
                  <a:lnTo>
                    <a:pt x="21" y="824"/>
                  </a:lnTo>
                  <a:lnTo>
                    <a:pt x="31" y="843"/>
                  </a:lnTo>
                  <a:lnTo>
                    <a:pt x="43" y="861"/>
                  </a:lnTo>
                  <a:lnTo>
                    <a:pt x="57" y="881"/>
                  </a:lnTo>
                  <a:lnTo>
                    <a:pt x="57" y="881"/>
                  </a:lnTo>
                  <a:lnTo>
                    <a:pt x="67" y="892"/>
                  </a:lnTo>
                  <a:lnTo>
                    <a:pt x="77" y="904"/>
                  </a:lnTo>
                  <a:lnTo>
                    <a:pt x="88" y="914"/>
                  </a:lnTo>
                  <a:lnTo>
                    <a:pt x="98" y="922"/>
                  </a:lnTo>
                  <a:lnTo>
                    <a:pt x="110" y="928"/>
                  </a:lnTo>
                  <a:lnTo>
                    <a:pt x="122" y="932"/>
                  </a:lnTo>
                  <a:lnTo>
                    <a:pt x="132" y="934"/>
                  </a:lnTo>
                  <a:lnTo>
                    <a:pt x="143" y="934"/>
                  </a:lnTo>
                  <a:lnTo>
                    <a:pt x="143" y="934"/>
                  </a:lnTo>
                  <a:lnTo>
                    <a:pt x="153" y="934"/>
                  </a:lnTo>
                  <a:lnTo>
                    <a:pt x="163" y="932"/>
                  </a:lnTo>
                  <a:lnTo>
                    <a:pt x="171" y="926"/>
                  </a:lnTo>
                  <a:lnTo>
                    <a:pt x="179" y="920"/>
                  </a:lnTo>
                  <a:lnTo>
                    <a:pt x="179" y="920"/>
                  </a:lnTo>
                  <a:lnTo>
                    <a:pt x="185" y="912"/>
                  </a:lnTo>
                  <a:lnTo>
                    <a:pt x="191" y="904"/>
                  </a:lnTo>
                  <a:lnTo>
                    <a:pt x="192" y="896"/>
                  </a:lnTo>
                  <a:lnTo>
                    <a:pt x="194" y="889"/>
                  </a:lnTo>
                  <a:lnTo>
                    <a:pt x="194" y="889"/>
                  </a:lnTo>
                  <a:lnTo>
                    <a:pt x="192" y="875"/>
                  </a:lnTo>
                  <a:lnTo>
                    <a:pt x="187" y="863"/>
                  </a:lnTo>
                  <a:lnTo>
                    <a:pt x="187" y="863"/>
                  </a:lnTo>
                  <a:lnTo>
                    <a:pt x="173" y="853"/>
                  </a:lnTo>
                  <a:lnTo>
                    <a:pt x="151" y="839"/>
                  </a:lnTo>
                  <a:lnTo>
                    <a:pt x="151" y="839"/>
                  </a:lnTo>
                  <a:lnTo>
                    <a:pt x="130" y="828"/>
                  </a:lnTo>
                  <a:lnTo>
                    <a:pt x="110" y="814"/>
                  </a:lnTo>
                  <a:lnTo>
                    <a:pt x="94" y="798"/>
                  </a:lnTo>
                  <a:lnTo>
                    <a:pt x="80" y="780"/>
                  </a:lnTo>
                  <a:lnTo>
                    <a:pt x="71" y="761"/>
                  </a:lnTo>
                  <a:lnTo>
                    <a:pt x="63" y="741"/>
                  </a:lnTo>
                  <a:lnTo>
                    <a:pt x="59" y="719"/>
                  </a:lnTo>
                  <a:lnTo>
                    <a:pt x="57" y="694"/>
                  </a:lnTo>
                  <a:lnTo>
                    <a:pt x="57" y="694"/>
                  </a:lnTo>
                  <a:lnTo>
                    <a:pt x="59" y="670"/>
                  </a:lnTo>
                  <a:lnTo>
                    <a:pt x="63" y="645"/>
                  </a:lnTo>
                  <a:lnTo>
                    <a:pt x="69" y="619"/>
                  </a:lnTo>
                  <a:lnTo>
                    <a:pt x="77" y="594"/>
                  </a:lnTo>
                  <a:lnTo>
                    <a:pt x="88" y="566"/>
                  </a:lnTo>
                  <a:lnTo>
                    <a:pt x="100" y="541"/>
                  </a:lnTo>
                  <a:lnTo>
                    <a:pt x="116" y="515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55" y="462"/>
                  </a:lnTo>
                  <a:lnTo>
                    <a:pt x="177" y="436"/>
                  </a:lnTo>
                  <a:lnTo>
                    <a:pt x="200" y="415"/>
                  </a:lnTo>
                  <a:lnTo>
                    <a:pt x="224" y="391"/>
                  </a:lnTo>
                  <a:lnTo>
                    <a:pt x="251" y="372"/>
                  </a:lnTo>
                  <a:lnTo>
                    <a:pt x="281" y="352"/>
                  </a:lnTo>
                  <a:lnTo>
                    <a:pt x="310" y="334"/>
                  </a:lnTo>
                  <a:lnTo>
                    <a:pt x="342" y="316"/>
                  </a:lnTo>
                  <a:lnTo>
                    <a:pt x="342" y="316"/>
                  </a:lnTo>
                  <a:lnTo>
                    <a:pt x="375" y="301"/>
                  </a:lnTo>
                  <a:lnTo>
                    <a:pt x="409" y="289"/>
                  </a:lnTo>
                  <a:lnTo>
                    <a:pt x="444" y="277"/>
                  </a:lnTo>
                  <a:lnTo>
                    <a:pt x="477" y="269"/>
                  </a:lnTo>
                  <a:lnTo>
                    <a:pt x="513" y="261"/>
                  </a:lnTo>
                  <a:lnTo>
                    <a:pt x="550" y="256"/>
                  </a:lnTo>
                  <a:lnTo>
                    <a:pt x="586" y="254"/>
                  </a:lnTo>
                  <a:lnTo>
                    <a:pt x="623" y="252"/>
                  </a:lnTo>
                  <a:lnTo>
                    <a:pt x="623" y="252"/>
                  </a:lnTo>
                  <a:lnTo>
                    <a:pt x="666" y="254"/>
                  </a:lnTo>
                  <a:lnTo>
                    <a:pt x="706" y="259"/>
                  </a:lnTo>
                  <a:lnTo>
                    <a:pt x="745" y="267"/>
                  </a:lnTo>
                  <a:lnTo>
                    <a:pt x="782" y="279"/>
                  </a:lnTo>
                  <a:lnTo>
                    <a:pt x="816" y="293"/>
                  </a:lnTo>
                  <a:lnTo>
                    <a:pt x="849" y="311"/>
                  </a:lnTo>
                  <a:lnTo>
                    <a:pt x="878" y="332"/>
                  </a:lnTo>
                  <a:lnTo>
                    <a:pt x="908" y="356"/>
                  </a:lnTo>
                  <a:lnTo>
                    <a:pt x="908" y="356"/>
                  </a:lnTo>
                  <a:lnTo>
                    <a:pt x="934" y="383"/>
                  </a:lnTo>
                  <a:lnTo>
                    <a:pt x="955" y="413"/>
                  </a:lnTo>
                  <a:lnTo>
                    <a:pt x="973" y="444"/>
                  </a:lnTo>
                  <a:lnTo>
                    <a:pt x="989" y="478"/>
                  </a:lnTo>
                  <a:lnTo>
                    <a:pt x="1000" y="513"/>
                  </a:lnTo>
                  <a:lnTo>
                    <a:pt x="1010" y="550"/>
                  </a:lnTo>
                  <a:lnTo>
                    <a:pt x="1014" y="590"/>
                  </a:lnTo>
                  <a:lnTo>
                    <a:pt x="1016" y="631"/>
                  </a:lnTo>
                  <a:lnTo>
                    <a:pt x="1016" y="631"/>
                  </a:lnTo>
                  <a:lnTo>
                    <a:pt x="1016" y="664"/>
                  </a:lnTo>
                  <a:lnTo>
                    <a:pt x="1012" y="696"/>
                  </a:lnTo>
                  <a:lnTo>
                    <a:pt x="1006" y="727"/>
                  </a:lnTo>
                  <a:lnTo>
                    <a:pt x="1000" y="757"/>
                  </a:lnTo>
                  <a:lnTo>
                    <a:pt x="991" y="786"/>
                  </a:lnTo>
                  <a:lnTo>
                    <a:pt x="981" y="816"/>
                  </a:lnTo>
                  <a:lnTo>
                    <a:pt x="967" y="843"/>
                  </a:lnTo>
                  <a:lnTo>
                    <a:pt x="951" y="871"/>
                  </a:lnTo>
                  <a:lnTo>
                    <a:pt x="951" y="871"/>
                  </a:lnTo>
                  <a:lnTo>
                    <a:pt x="935" y="896"/>
                  </a:lnTo>
                  <a:lnTo>
                    <a:pt x="918" y="922"/>
                  </a:lnTo>
                  <a:lnTo>
                    <a:pt x="898" y="946"/>
                  </a:lnTo>
                  <a:lnTo>
                    <a:pt x="877" y="967"/>
                  </a:lnTo>
                  <a:lnTo>
                    <a:pt x="855" y="987"/>
                  </a:lnTo>
                  <a:lnTo>
                    <a:pt x="831" y="1005"/>
                  </a:lnTo>
                  <a:lnTo>
                    <a:pt x="806" y="1020"/>
                  </a:lnTo>
                  <a:lnTo>
                    <a:pt x="778" y="1036"/>
                  </a:lnTo>
                  <a:lnTo>
                    <a:pt x="778" y="1036"/>
                  </a:lnTo>
                  <a:lnTo>
                    <a:pt x="751" y="1050"/>
                  </a:lnTo>
                  <a:lnTo>
                    <a:pt x="723" y="1060"/>
                  </a:lnTo>
                  <a:lnTo>
                    <a:pt x="692" y="1069"/>
                  </a:lnTo>
                  <a:lnTo>
                    <a:pt x="660" y="1077"/>
                  </a:lnTo>
                  <a:lnTo>
                    <a:pt x="629" y="1085"/>
                  </a:lnTo>
                  <a:lnTo>
                    <a:pt x="595" y="1089"/>
                  </a:lnTo>
                  <a:lnTo>
                    <a:pt x="560" y="1091"/>
                  </a:lnTo>
                  <a:lnTo>
                    <a:pt x="523" y="1093"/>
                  </a:lnTo>
                  <a:lnTo>
                    <a:pt x="523" y="1093"/>
                  </a:lnTo>
                  <a:lnTo>
                    <a:pt x="495" y="1091"/>
                  </a:lnTo>
                  <a:lnTo>
                    <a:pt x="464" y="1089"/>
                  </a:lnTo>
                  <a:lnTo>
                    <a:pt x="430" y="1085"/>
                  </a:lnTo>
                  <a:lnTo>
                    <a:pt x="397" y="1079"/>
                  </a:lnTo>
                  <a:lnTo>
                    <a:pt x="397" y="1079"/>
                  </a:lnTo>
                  <a:lnTo>
                    <a:pt x="415" y="1048"/>
                  </a:lnTo>
                  <a:lnTo>
                    <a:pt x="432" y="1012"/>
                  </a:lnTo>
                  <a:lnTo>
                    <a:pt x="450" y="975"/>
                  </a:lnTo>
                  <a:lnTo>
                    <a:pt x="468" y="932"/>
                  </a:lnTo>
                  <a:lnTo>
                    <a:pt x="483" y="887"/>
                  </a:lnTo>
                  <a:lnTo>
                    <a:pt x="499" y="837"/>
                  </a:lnTo>
                  <a:lnTo>
                    <a:pt x="515" y="784"/>
                  </a:lnTo>
                  <a:lnTo>
                    <a:pt x="531" y="729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9" y="462"/>
                  </a:lnTo>
                  <a:lnTo>
                    <a:pt x="615" y="411"/>
                  </a:lnTo>
                  <a:lnTo>
                    <a:pt x="633" y="366"/>
                  </a:lnTo>
                  <a:lnTo>
                    <a:pt x="649" y="320"/>
                  </a:lnTo>
                  <a:lnTo>
                    <a:pt x="649" y="320"/>
                  </a:lnTo>
                  <a:lnTo>
                    <a:pt x="590" y="332"/>
                  </a:lnTo>
                  <a:lnTo>
                    <a:pt x="533" y="342"/>
                  </a:lnTo>
                  <a:lnTo>
                    <a:pt x="481" y="350"/>
                  </a:lnTo>
                  <a:lnTo>
                    <a:pt x="434" y="354"/>
                  </a:lnTo>
                  <a:lnTo>
                    <a:pt x="426" y="387"/>
                  </a:lnTo>
                  <a:lnTo>
                    <a:pt x="426" y="387"/>
                  </a:lnTo>
                  <a:lnTo>
                    <a:pt x="450" y="385"/>
                  </a:lnTo>
                  <a:lnTo>
                    <a:pt x="450" y="385"/>
                  </a:lnTo>
                  <a:lnTo>
                    <a:pt x="462" y="387"/>
                  </a:lnTo>
                  <a:lnTo>
                    <a:pt x="468" y="389"/>
                  </a:lnTo>
                  <a:lnTo>
                    <a:pt x="472" y="393"/>
                  </a:lnTo>
                  <a:lnTo>
                    <a:pt x="472" y="393"/>
                  </a:lnTo>
                  <a:lnTo>
                    <a:pt x="476" y="397"/>
                  </a:lnTo>
                  <a:lnTo>
                    <a:pt x="479" y="401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79" y="427"/>
                  </a:lnTo>
                  <a:lnTo>
                    <a:pt x="476" y="444"/>
                  </a:lnTo>
                  <a:lnTo>
                    <a:pt x="409" y="694"/>
                  </a:lnTo>
                  <a:lnTo>
                    <a:pt x="352" y="894"/>
                  </a:lnTo>
                  <a:lnTo>
                    <a:pt x="352" y="894"/>
                  </a:lnTo>
                  <a:lnTo>
                    <a:pt x="332" y="949"/>
                  </a:lnTo>
                  <a:lnTo>
                    <a:pt x="314" y="993"/>
                  </a:lnTo>
                  <a:lnTo>
                    <a:pt x="299" y="1026"/>
                  </a:lnTo>
                  <a:lnTo>
                    <a:pt x="285" y="1048"/>
                  </a:lnTo>
                  <a:lnTo>
                    <a:pt x="285" y="1048"/>
                  </a:lnTo>
                  <a:lnTo>
                    <a:pt x="277" y="1058"/>
                  </a:lnTo>
                  <a:lnTo>
                    <a:pt x="269" y="1065"/>
                  </a:lnTo>
                  <a:lnTo>
                    <a:pt x="261" y="1071"/>
                  </a:lnTo>
                  <a:lnTo>
                    <a:pt x="253" y="1077"/>
                  </a:lnTo>
                  <a:lnTo>
                    <a:pt x="253" y="1077"/>
                  </a:lnTo>
                  <a:lnTo>
                    <a:pt x="240" y="1081"/>
                  </a:lnTo>
                  <a:lnTo>
                    <a:pt x="220" y="1083"/>
                  </a:lnTo>
                  <a:lnTo>
                    <a:pt x="157" y="1089"/>
                  </a:lnTo>
                  <a:lnTo>
                    <a:pt x="137" y="1126"/>
                  </a:lnTo>
                  <a:lnTo>
                    <a:pt x="137" y="1126"/>
                  </a:lnTo>
                  <a:lnTo>
                    <a:pt x="251" y="1124"/>
                  </a:lnTo>
                  <a:lnTo>
                    <a:pt x="251" y="1124"/>
                  </a:lnTo>
                  <a:lnTo>
                    <a:pt x="336" y="1126"/>
                  </a:lnTo>
                  <a:lnTo>
                    <a:pt x="424" y="1130"/>
                  </a:lnTo>
                  <a:lnTo>
                    <a:pt x="424" y="1130"/>
                  </a:lnTo>
                  <a:lnTo>
                    <a:pt x="515" y="1136"/>
                  </a:lnTo>
                  <a:lnTo>
                    <a:pt x="574" y="1138"/>
                  </a:lnTo>
                  <a:lnTo>
                    <a:pt x="574" y="1138"/>
                  </a:lnTo>
                  <a:lnTo>
                    <a:pt x="609" y="1138"/>
                  </a:lnTo>
                  <a:lnTo>
                    <a:pt x="643" y="1134"/>
                  </a:lnTo>
                  <a:lnTo>
                    <a:pt x="676" y="1130"/>
                  </a:lnTo>
                  <a:lnTo>
                    <a:pt x="709" y="1124"/>
                  </a:lnTo>
                  <a:lnTo>
                    <a:pt x="743" y="1117"/>
                  </a:lnTo>
                  <a:lnTo>
                    <a:pt x="778" y="1107"/>
                  </a:lnTo>
                  <a:lnTo>
                    <a:pt x="812" y="1095"/>
                  </a:lnTo>
                  <a:lnTo>
                    <a:pt x="845" y="1081"/>
                  </a:lnTo>
                  <a:lnTo>
                    <a:pt x="845" y="1081"/>
                  </a:lnTo>
                  <a:lnTo>
                    <a:pt x="878" y="1067"/>
                  </a:lnTo>
                  <a:lnTo>
                    <a:pt x="910" y="1048"/>
                  </a:lnTo>
                  <a:lnTo>
                    <a:pt x="941" y="1028"/>
                  </a:lnTo>
                  <a:lnTo>
                    <a:pt x="971" y="1006"/>
                  </a:lnTo>
                  <a:lnTo>
                    <a:pt x="998" y="981"/>
                  </a:lnTo>
                  <a:lnTo>
                    <a:pt x="1026" y="953"/>
                  </a:lnTo>
                  <a:lnTo>
                    <a:pt x="1051" y="924"/>
                  </a:lnTo>
                  <a:lnTo>
                    <a:pt x="1075" y="892"/>
                  </a:lnTo>
                  <a:lnTo>
                    <a:pt x="1075" y="892"/>
                  </a:lnTo>
                  <a:lnTo>
                    <a:pt x="1099" y="859"/>
                  </a:lnTo>
                  <a:lnTo>
                    <a:pt x="1118" y="824"/>
                  </a:lnTo>
                  <a:lnTo>
                    <a:pt x="1134" y="788"/>
                  </a:lnTo>
                  <a:lnTo>
                    <a:pt x="1148" y="753"/>
                  </a:lnTo>
                  <a:lnTo>
                    <a:pt x="1158" y="716"/>
                  </a:lnTo>
                  <a:lnTo>
                    <a:pt x="1165" y="678"/>
                  </a:lnTo>
                  <a:lnTo>
                    <a:pt x="1169" y="639"/>
                  </a:lnTo>
                  <a:lnTo>
                    <a:pt x="1171" y="600"/>
                  </a:lnTo>
                  <a:lnTo>
                    <a:pt x="1171" y="600"/>
                  </a:lnTo>
                  <a:lnTo>
                    <a:pt x="1169" y="558"/>
                  </a:lnTo>
                  <a:lnTo>
                    <a:pt x="1163" y="517"/>
                  </a:lnTo>
                  <a:lnTo>
                    <a:pt x="1152" y="480"/>
                  </a:lnTo>
                  <a:lnTo>
                    <a:pt x="1138" y="442"/>
                  </a:lnTo>
                  <a:lnTo>
                    <a:pt x="1118" y="409"/>
                  </a:lnTo>
                  <a:lnTo>
                    <a:pt x="1095" y="375"/>
                  </a:lnTo>
                  <a:lnTo>
                    <a:pt x="1067" y="344"/>
                  </a:lnTo>
                  <a:lnTo>
                    <a:pt x="1034" y="315"/>
                  </a:lnTo>
                  <a:lnTo>
                    <a:pt x="1034" y="315"/>
                  </a:lnTo>
                  <a:close/>
                  <a:moveTo>
                    <a:pt x="2166" y="108"/>
                  </a:moveTo>
                  <a:lnTo>
                    <a:pt x="2166" y="108"/>
                  </a:lnTo>
                  <a:lnTo>
                    <a:pt x="2166" y="96"/>
                  </a:lnTo>
                  <a:lnTo>
                    <a:pt x="2160" y="85"/>
                  </a:lnTo>
                  <a:lnTo>
                    <a:pt x="2152" y="75"/>
                  </a:lnTo>
                  <a:lnTo>
                    <a:pt x="2140" y="67"/>
                  </a:lnTo>
                  <a:lnTo>
                    <a:pt x="2140" y="67"/>
                  </a:lnTo>
                  <a:lnTo>
                    <a:pt x="2125" y="61"/>
                  </a:lnTo>
                  <a:lnTo>
                    <a:pt x="2107" y="55"/>
                  </a:lnTo>
                  <a:lnTo>
                    <a:pt x="2083" y="53"/>
                  </a:lnTo>
                  <a:lnTo>
                    <a:pt x="2058" y="51"/>
                  </a:lnTo>
                  <a:lnTo>
                    <a:pt x="2058" y="51"/>
                  </a:lnTo>
                  <a:lnTo>
                    <a:pt x="2032" y="53"/>
                  </a:lnTo>
                  <a:lnTo>
                    <a:pt x="2009" y="55"/>
                  </a:lnTo>
                  <a:lnTo>
                    <a:pt x="1985" y="59"/>
                  </a:lnTo>
                  <a:lnTo>
                    <a:pt x="1960" y="63"/>
                  </a:lnTo>
                  <a:lnTo>
                    <a:pt x="1934" y="71"/>
                  </a:lnTo>
                  <a:lnTo>
                    <a:pt x="1908" y="79"/>
                  </a:lnTo>
                  <a:lnTo>
                    <a:pt x="1883" y="88"/>
                  </a:lnTo>
                  <a:lnTo>
                    <a:pt x="1855" y="98"/>
                  </a:lnTo>
                  <a:lnTo>
                    <a:pt x="1855" y="98"/>
                  </a:lnTo>
                  <a:lnTo>
                    <a:pt x="1830" y="110"/>
                  </a:lnTo>
                  <a:lnTo>
                    <a:pt x="1806" y="124"/>
                  </a:lnTo>
                  <a:lnTo>
                    <a:pt x="1783" y="138"/>
                  </a:lnTo>
                  <a:lnTo>
                    <a:pt x="1761" y="153"/>
                  </a:lnTo>
                  <a:lnTo>
                    <a:pt x="1739" y="169"/>
                  </a:lnTo>
                  <a:lnTo>
                    <a:pt x="1720" y="187"/>
                  </a:lnTo>
                  <a:lnTo>
                    <a:pt x="1702" y="204"/>
                  </a:lnTo>
                  <a:lnTo>
                    <a:pt x="1686" y="222"/>
                  </a:lnTo>
                  <a:lnTo>
                    <a:pt x="1686" y="222"/>
                  </a:lnTo>
                  <a:lnTo>
                    <a:pt x="1669" y="244"/>
                  </a:lnTo>
                  <a:lnTo>
                    <a:pt x="1655" y="267"/>
                  </a:lnTo>
                  <a:lnTo>
                    <a:pt x="1639" y="291"/>
                  </a:lnTo>
                  <a:lnTo>
                    <a:pt x="1625" y="318"/>
                  </a:lnTo>
                  <a:lnTo>
                    <a:pt x="1614" y="348"/>
                  </a:lnTo>
                  <a:lnTo>
                    <a:pt x="1600" y="379"/>
                  </a:lnTo>
                  <a:lnTo>
                    <a:pt x="1588" y="415"/>
                  </a:lnTo>
                  <a:lnTo>
                    <a:pt x="1578" y="450"/>
                  </a:lnTo>
                  <a:lnTo>
                    <a:pt x="1460" y="857"/>
                  </a:lnTo>
                  <a:lnTo>
                    <a:pt x="1460" y="857"/>
                  </a:lnTo>
                  <a:lnTo>
                    <a:pt x="1448" y="900"/>
                  </a:lnTo>
                  <a:lnTo>
                    <a:pt x="1439" y="942"/>
                  </a:lnTo>
                  <a:lnTo>
                    <a:pt x="1435" y="975"/>
                  </a:lnTo>
                  <a:lnTo>
                    <a:pt x="1433" y="1005"/>
                  </a:lnTo>
                  <a:lnTo>
                    <a:pt x="1433" y="1005"/>
                  </a:lnTo>
                  <a:lnTo>
                    <a:pt x="1433" y="1020"/>
                  </a:lnTo>
                  <a:lnTo>
                    <a:pt x="1437" y="1036"/>
                  </a:lnTo>
                  <a:lnTo>
                    <a:pt x="1441" y="1050"/>
                  </a:lnTo>
                  <a:lnTo>
                    <a:pt x="1447" y="1064"/>
                  </a:lnTo>
                  <a:lnTo>
                    <a:pt x="1454" y="1077"/>
                  </a:lnTo>
                  <a:lnTo>
                    <a:pt x="1464" y="1089"/>
                  </a:lnTo>
                  <a:lnTo>
                    <a:pt x="1474" y="1101"/>
                  </a:lnTo>
                  <a:lnTo>
                    <a:pt x="1488" y="1111"/>
                  </a:lnTo>
                  <a:lnTo>
                    <a:pt x="1488" y="1111"/>
                  </a:lnTo>
                  <a:lnTo>
                    <a:pt x="1502" y="1121"/>
                  </a:lnTo>
                  <a:lnTo>
                    <a:pt x="1517" y="1130"/>
                  </a:lnTo>
                  <a:lnTo>
                    <a:pt x="1535" y="1136"/>
                  </a:lnTo>
                  <a:lnTo>
                    <a:pt x="1553" y="1142"/>
                  </a:lnTo>
                  <a:lnTo>
                    <a:pt x="1570" y="1148"/>
                  </a:lnTo>
                  <a:lnTo>
                    <a:pt x="1590" y="1150"/>
                  </a:lnTo>
                  <a:lnTo>
                    <a:pt x="1612" y="1152"/>
                  </a:lnTo>
                  <a:lnTo>
                    <a:pt x="1635" y="1154"/>
                  </a:lnTo>
                  <a:lnTo>
                    <a:pt x="1635" y="1154"/>
                  </a:lnTo>
                  <a:lnTo>
                    <a:pt x="1661" y="1152"/>
                  </a:lnTo>
                  <a:lnTo>
                    <a:pt x="1688" y="1150"/>
                  </a:lnTo>
                  <a:lnTo>
                    <a:pt x="1716" y="1144"/>
                  </a:lnTo>
                  <a:lnTo>
                    <a:pt x="1743" y="1138"/>
                  </a:lnTo>
                  <a:lnTo>
                    <a:pt x="1771" y="1128"/>
                  </a:lnTo>
                  <a:lnTo>
                    <a:pt x="1800" y="1119"/>
                  </a:lnTo>
                  <a:lnTo>
                    <a:pt x="1828" y="1105"/>
                  </a:lnTo>
                  <a:lnTo>
                    <a:pt x="1855" y="1091"/>
                  </a:lnTo>
                  <a:lnTo>
                    <a:pt x="1855" y="1091"/>
                  </a:lnTo>
                  <a:lnTo>
                    <a:pt x="1883" y="1073"/>
                  </a:lnTo>
                  <a:lnTo>
                    <a:pt x="1910" y="1056"/>
                  </a:lnTo>
                  <a:lnTo>
                    <a:pt x="1936" y="1034"/>
                  </a:lnTo>
                  <a:lnTo>
                    <a:pt x="1960" y="1012"/>
                  </a:lnTo>
                  <a:lnTo>
                    <a:pt x="1983" y="989"/>
                  </a:lnTo>
                  <a:lnTo>
                    <a:pt x="2005" y="963"/>
                  </a:lnTo>
                  <a:lnTo>
                    <a:pt x="2026" y="936"/>
                  </a:lnTo>
                  <a:lnTo>
                    <a:pt x="2046" y="906"/>
                  </a:lnTo>
                  <a:lnTo>
                    <a:pt x="2046" y="906"/>
                  </a:lnTo>
                  <a:lnTo>
                    <a:pt x="2064" y="877"/>
                  </a:lnTo>
                  <a:lnTo>
                    <a:pt x="2079" y="845"/>
                  </a:lnTo>
                  <a:lnTo>
                    <a:pt x="2093" y="816"/>
                  </a:lnTo>
                  <a:lnTo>
                    <a:pt x="2103" y="784"/>
                  </a:lnTo>
                  <a:lnTo>
                    <a:pt x="2113" y="753"/>
                  </a:lnTo>
                  <a:lnTo>
                    <a:pt x="2119" y="723"/>
                  </a:lnTo>
                  <a:lnTo>
                    <a:pt x="2123" y="692"/>
                  </a:lnTo>
                  <a:lnTo>
                    <a:pt x="2123" y="661"/>
                  </a:lnTo>
                  <a:lnTo>
                    <a:pt x="2123" y="661"/>
                  </a:lnTo>
                  <a:lnTo>
                    <a:pt x="2123" y="639"/>
                  </a:lnTo>
                  <a:lnTo>
                    <a:pt x="2121" y="619"/>
                  </a:lnTo>
                  <a:lnTo>
                    <a:pt x="2117" y="602"/>
                  </a:lnTo>
                  <a:lnTo>
                    <a:pt x="2113" y="584"/>
                  </a:lnTo>
                  <a:lnTo>
                    <a:pt x="2107" y="568"/>
                  </a:lnTo>
                  <a:lnTo>
                    <a:pt x="2099" y="554"/>
                  </a:lnTo>
                  <a:lnTo>
                    <a:pt x="2091" y="541"/>
                  </a:lnTo>
                  <a:lnTo>
                    <a:pt x="2081" y="531"/>
                  </a:lnTo>
                  <a:lnTo>
                    <a:pt x="2081" y="531"/>
                  </a:lnTo>
                  <a:lnTo>
                    <a:pt x="2070" y="519"/>
                  </a:lnTo>
                  <a:lnTo>
                    <a:pt x="2058" y="511"/>
                  </a:lnTo>
                  <a:lnTo>
                    <a:pt x="2046" y="503"/>
                  </a:lnTo>
                  <a:lnTo>
                    <a:pt x="2032" y="497"/>
                  </a:lnTo>
                  <a:lnTo>
                    <a:pt x="2019" y="493"/>
                  </a:lnTo>
                  <a:lnTo>
                    <a:pt x="2003" y="489"/>
                  </a:lnTo>
                  <a:lnTo>
                    <a:pt x="1987" y="488"/>
                  </a:lnTo>
                  <a:lnTo>
                    <a:pt x="1969" y="488"/>
                  </a:lnTo>
                  <a:lnTo>
                    <a:pt x="1969" y="488"/>
                  </a:lnTo>
                  <a:lnTo>
                    <a:pt x="1938" y="489"/>
                  </a:lnTo>
                  <a:lnTo>
                    <a:pt x="1905" y="495"/>
                  </a:lnTo>
                  <a:lnTo>
                    <a:pt x="1869" y="505"/>
                  </a:lnTo>
                  <a:lnTo>
                    <a:pt x="1832" y="519"/>
                  </a:lnTo>
                  <a:lnTo>
                    <a:pt x="1832" y="519"/>
                  </a:lnTo>
                  <a:lnTo>
                    <a:pt x="1790" y="537"/>
                  </a:lnTo>
                  <a:lnTo>
                    <a:pt x="1751" y="560"/>
                  </a:lnTo>
                  <a:lnTo>
                    <a:pt x="1712" y="588"/>
                  </a:lnTo>
                  <a:lnTo>
                    <a:pt x="1671" y="619"/>
                  </a:lnTo>
                  <a:lnTo>
                    <a:pt x="1753" y="350"/>
                  </a:lnTo>
                  <a:lnTo>
                    <a:pt x="1753" y="350"/>
                  </a:lnTo>
                  <a:lnTo>
                    <a:pt x="1773" y="289"/>
                  </a:lnTo>
                  <a:lnTo>
                    <a:pt x="1789" y="244"/>
                  </a:lnTo>
                  <a:lnTo>
                    <a:pt x="1804" y="208"/>
                  </a:lnTo>
                  <a:lnTo>
                    <a:pt x="1816" y="187"/>
                  </a:lnTo>
                  <a:lnTo>
                    <a:pt x="1816" y="187"/>
                  </a:lnTo>
                  <a:lnTo>
                    <a:pt x="1824" y="177"/>
                  </a:lnTo>
                  <a:lnTo>
                    <a:pt x="1834" y="167"/>
                  </a:lnTo>
                  <a:lnTo>
                    <a:pt x="1842" y="161"/>
                  </a:lnTo>
                  <a:lnTo>
                    <a:pt x="1851" y="155"/>
                  </a:lnTo>
                  <a:lnTo>
                    <a:pt x="1863" y="149"/>
                  </a:lnTo>
                  <a:lnTo>
                    <a:pt x="1873" y="147"/>
                  </a:lnTo>
                  <a:lnTo>
                    <a:pt x="1885" y="145"/>
                  </a:lnTo>
                  <a:lnTo>
                    <a:pt x="1897" y="144"/>
                  </a:lnTo>
                  <a:lnTo>
                    <a:pt x="1897" y="144"/>
                  </a:lnTo>
                  <a:lnTo>
                    <a:pt x="1926" y="145"/>
                  </a:lnTo>
                  <a:lnTo>
                    <a:pt x="1962" y="149"/>
                  </a:lnTo>
                  <a:lnTo>
                    <a:pt x="1962" y="149"/>
                  </a:lnTo>
                  <a:lnTo>
                    <a:pt x="2030" y="159"/>
                  </a:lnTo>
                  <a:lnTo>
                    <a:pt x="2076" y="161"/>
                  </a:lnTo>
                  <a:lnTo>
                    <a:pt x="2076" y="161"/>
                  </a:lnTo>
                  <a:lnTo>
                    <a:pt x="2095" y="161"/>
                  </a:lnTo>
                  <a:lnTo>
                    <a:pt x="2115" y="157"/>
                  </a:lnTo>
                  <a:lnTo>
                    <a:pt x="2131" y="153"/>
                  </a:lnTo>
                  <a:lnTo>
                    <a:pt x="2142" y="145"/>
                  </a:lnTo>
                  <a:lnTo>
                    <a:pt x="2142" y="145"/>
                  </a:lnTo>
                  <a:lnTo>
                    <a:pt x="2154" y="138"/>
                  </a:lnTo>
                  <a:lnTo>
                    <a:pt x="2160" y="128"/>
                  </a:lnTo>
                  <a:lnTo>
                    <a:pt x="2166" y="118"/>
                  </a:lnTo>
                  <a:lnTo>
                    <a:pt x="2166" y="108"/>
                  </a:lnTo>
                  <a:lnTo>
                    <a:pt x="2166" y="108"/>
                  </a:lnTo>
                  <a:close/>
                  <a:moveTo>
                    <a:pt x="1751" y="617"/>
                  </a:moveTo>
                  <a:lnTo>
                    <a:pt x="1751" y="617"/>
                  </a:lnTo>
                  <a:lnTo>
                    <a:pt x="1785" y="598"/>
                  </a:lnTo>
                  <a:lnTo>
                    <a:pt x="1814" y="584"/>
                  </a:lnTo>
                  <a:lnTo>
                    <a:pt x="1830" y="578"/>
                  </a:lnTo>
                  <a:lnTo>
                    <a:pt x="1844" y="576"/>
                  </a:lnTo>
                  <a:lnTo>
                    <a:pt x="1855" y="572"/>
                  </a:lnTo>
                  <a:lnTo>
                    <a:pt x="1869" y="572"/>
                  </a:lnTo>
                  <a:lnTo>
                    <a:pt x="1869" y="572"/>
                  </a:lnTo>
                  <a:lnTo>
                    <a:pt x="1887" y="574"/>
                  </a:lnTo>
                  <a:lnTo>
                    <a:pt x="1905" y="578"/>
                  </a:lnTo>
                  <a:lnTo>
                    <a:pt x="1918" y="588"/>
                  </a:lnTo>
                  <a:lnTo>
                    <a:pt x="1932" y="598"/>
                  </a:lnTo>
                  <a:lnTo>
                    <a:pt x="1932" y="598"/>
                  </a:lnTo>
                  <a:lnTo>
                    <a:pt x="1938" y="607"/>
                  </a:lnTo>
                  <a:lnTo>
                    <a:pt x="1946" y="619"/>
                  </a:lnTo>
                  <a:lnTo>
                    <a:pt x="1952" y="631"/>
                  </a:lnTo>
                  <a:lnTo>
                    <a:pt x="1956" y="643"/>
                  </a:lnTo>
                  <a:lnTo>
                    <a:pt x="1962" y="668"/>
                  </a:lnTo>
                  <a:lnTo>
                    <a:pt x="1963" y="698"/>
                  </a:lnTo>
                  <a:lnTo>
                    <a:pt x="1963" y="698"/>
                  </a:lnTo>
                  <a:lnTo>
                    <a:pt x="1963" y="731"/>
                  </a:lnTo>
                  <a:lnTo>
                    <a:pt x="1960" y="765"/>
                  </a:lnTo>
                  <a:lnTo>
                    <a:pt x="1952" y="798"/>
                  </a:lnTo>
                  <a:lnTo>
                    <a:pt x="1942" y="832"/>
                  </a:lnTo>
                  <a:lnTo>
                    <a:pt x="1930" y="865"/>
                  </a:lnTo>
                  <a:lnTo>
                    <a:pt x="1914" y="898"/>
                  </a:lnTo>
                  <a:lnTo>
                    <a:pt x="1897" y="932"/>
                  </a:lnTo>
                  <a:lnTo>
                    <a:pt x="1877" y="965"/>
                  </a:lnTo>
                  <a:lnTo>
                    <a:pt x="1877" y="965"/>
                  </a:lnTo>
                  <a:lnTo>
                    <a:pt x="1855" y="997"/>
                  </a:lnTo>
                  <a:lnTo>
                    <a:pt x="1832" y="1024"/>
                  </a:lnTo>
                  <a:lnTo>
                    <a:pt x="1808" y="1048"/>
                  </a:lnTo>
                  <a:lnTo>
                    <a:pt x="1785" y="1067"/>
                  </a:lnTo>
                  <a:lnTo>
                    <a:pt x="1759" y="1081"/>
                  </a:lnTo>
                  <a:lnTo>
                    <a:pt x="1733" y="1093"/>
                  </a:lnTo>
                  <a:lnTo>
                    <a:pt x="1706" y="1099"/>
                  </a:lnTo>
                  <a:lnTo>
                    <a:pt x="1680" y="1101"/>
                  </a:lnTo>
                  <a:lnTo>
                    <a:pt x="1680" y="1101"/>
                  </a:lnTo>
                  <a:lnTo>
                    <a:pt x="1657" y="1099"/>
                  </a:lnTo>
                  <a:lnTo>
                    <a:pt x="1637" y="1093"/>
                  </a:lnTo>
                  <a:lnTo>
                    <a:pt x="1618" y="1085"/>
                  </a:lnTo>
                  <a:lnTo>
                    <a:pt x="1600" y="1073"/>
                  </a:lnTo>
                  <a:lnTo>
                    <a:pt x="1600" y="1073"/>
                  </a:lnTo>
                  <a:lnTo>
                    <a:pt x="1584" y="1058"/>
                  </a:lnTo>
                  <a:lnTo>
                    <a:pt x="1572" y="1042"/>
                  </a:lnTo>
                  <a:lnTo>
                    <a:pt x="1566" y="1024"/>
                  </a:lnTo>
                  <a:lnTo>
                    <a:pt x="1564" y="1003"/>
                  </a:lnTo>
                  <a:lnTo>
                    <a:pt x="1564" y="1003"/>
                  </a:lnTo>
                  <a:lnTo>
                    <a:pt x="1566" y="975"/>
                  </a:lnTo>
                  <a:lnTo>
                    <a:pt x="1568" y="948"/>
                  </a:lnTo>
                  <a:lnTo>
                    <a:pt x="1572" y="920"/>
                  </a:lnTo>
                  <a:lnTo>
                    <a:pt x="1580" y="892"/>
                  </a:lnTo>
                  <a:lnTo>
                    <a:pt x="1588" y="863"/>
                  </a:lnTo>
                  <a:lnTo>
                    <a:pt x="1598" y="835"/>
                  </a:lnTo>
                  <a:lnTo>
                    <a:pt x="1610" y="806"/>
                  </a:lnTo>
                  <a:lnTo>
                    <a:pt x="1625" y="778"/>
                  </a:lnTo>
                  <a:lnTo>
                    <a:pt x="1625" y="778"/>
                  </a:lnTo>
                  <a:lnTo>
                    <a:pt x="1639" y="751"/>
                  </a:lnTo>
                  <a:lnTo>
                    <a:pt x="1655" y="725"/>
                  </a:lnTo>
                  <a:lnTo>
                    <a:pt x="1671" y="702"/>
                  </a:lnTo>
                  <a:lnTo>
                    <a:pt x="1686" y="680"/>
                  </a:lnTo>
                  <a:lnTo>
                    <a:pt x="1702" y="661"/>
                  </a:lnTo>
                  <a:lnTo>
                    <a:pt x="1718" y="645"/>
                  </a:lnTo>
                  <a:lnTo>
                    <a:pt x="1735" y="629"/>
                  </a:lnTo>
                  <a:lnTo>
                    <a:pt x="1751" y="617"/>
                  </a:lnTo>
                  <a:lnTo>
                    <a:pt x="1751" y="617"/>
                  </a:lnTo>
                  <a:close/>
                  <a:moveTo>
                    <a:pt x="4114" y="511"/>
                  </a:moveTo>
                  <a:lnTo>
                    <a:pt x="4114" y="511"/>
                  </a:lnTo>
                  <a:lnTo>
                    <a:pt x="4104" y="503"/>
                  </a:lnTo>
                  <a:lnTo>
                    <a:pt x="4092" y="499"/>
                  </a:lnTo>
                  <a:lnTo>
                    <a:pt x="4067" y="489"/>
                  </a:lnTo>
                  <a:lnTo>
                    <a:pt x="4037" y="486"/>
                  </a:lnTo>
                  <a:lnTo>
                    <a:pt x="4004" y="484"/>
                  </a:lnTo>
                  <a:lnTo>
                    <a:pt x="4004" y="484"/>
                  </a:lnTo>
                  <a:lnTo>
                    <a:pt x="3980" y="484"/>
                  </a:lnTo>
                  <a:lnTo>
                    <a:pt x="3955" y="486"/>
                  </a:lnTo>
                  <a:lnTo>
                    <a:pt x="3931" y="489"/>
                  </a:lnTo>
                  <a:lnTo>
                    <a:pt x="3907" y="495"/>
                  </a:lnTo>
                  <a:lnTo>
                    <a:pt x="3884" y="501"/>
                  </a:lnTo>
                  <a:lnTo>
                    <a:pt x="3860" y="509"/>
                  </a:lnTo>
                  <a:lnTo>
                    <a:pt x="3839" y="519"/>
                  </a:lnTo>
                  <a:lnTo>
                    <a:pt x="3817" y="529"/>
                  </a:lnTo>
                  <a:lnTo>
                    <a:pt x="3795" y="543"/>
                  </a:lnTo>
                  <a:lnTo>
                    <a:pt x="3774" y="556"/>
                  </a:lnTo>
                  <a:lnTo>
                    <a:pt x="3752" y="570"/>
                  </a:lnTo>
                  <a:lnTo>
                    <a:pt x="3732" y="588"/>
                  </a:lnTo>
                  <a:lnTo>
                    <a:pt x="3713" y="605"/>
                  </a:lnTo>
                  <a:lnTo>
                    <a:pt x="3693" y="625"/>
                  </a:lnTo>
                  <a:lnTo>
                    <a:pt x="3674" y="647"/>
                  </a:lnTo>
                  <a:lnTo>
                    <a:pt x="3656" y="668"/>
                  </a:lnTo>
                  <a:lnTo>
                    <a:pt x="3656" y="668"/>
                  </a:lnTo>
                  <a:lnTo>
                    <a:pt x="3626" y="710"/>
                  </a:lnTo>
                  <a:lnTo>
                    <a:pt x="3599" y="749"/>
                  </a:lnTo>
                  <a:lnTo>
                    <a:pt x="3577" y="790"/>
                  </a:lnTo>
                  <a:lnTo>
                    <a:pt x="3560" y="832"/>
                  </a:lnTo>
                  <a:lnTo>
                    <a:pt x="3544" y="873"/>
                  </a:lnTo>
                  <a:lnTo>
                    <a:pt x="3534" y="914"/>
                  </a:lnTo>
                  <a:lnTo>
                    <a:pt x="3528" y="955"/>
                  </a:lnTo>
                  <a:lnTo>
                    <a:pt x="3526" y="995"/>
                  </a:lnTo>
                  <a:lnTo>
                    <a:pt x="3526" y="995"/>
                  </a:lnTo>
                  <a:lnTo>
                    <a:pt x="3526" y="1014"/>
                  </a:lnTo>
                  <a:lnTo>
                    <a:pt x="3528" y="1034"/>
                  </a:lnTo>
                  <a:lnTo>
                    <a:pt x="3532" y="1050"/>
                  </a:lnTo>
                  <a:lnTo>
                    <a:pt x="3536" y="1065"/>
                  </a:lnTo>
                  <a:lnTo>
                    <a:pt x="3540" y="1079"/>
                  </a:lnTo>
                  <a:lnTo>
                    <a:pt x="3548" y="1093"/>
                  </a:lnTo>
                  <a:lnTo>
                    <a:pt x="3556" y="1105"/>
                  </a:lnTo>
                  <a:lnTo>
                    <a:pt x="3563" y="1115"/>
                  </a:lnTo>
                  <a:lnTo>
                    <a:pt x="3563" y="1115"/>
                  </a:lnTo>
                  <a:lnTo>
                    <a:pt x="3573" y="1122"/>
                  </a:lnTo>
                  <a:lnTo>
                    <a:pt x="3585" y="1130"/>
                  </a:lnTo>
                  <a:lnTo>
                    <a:pt x="3597" y="1136"/>
                  </a:lnTo>
                  <a:lnTo>
                    <a:pt x="3609" y="1142"/>
                  </a:lnTo>
                  <a:lnTo>
                    <a:pt x="3624" y="1146"/>
                  </a:lnTo>
                  <a:lnTo>
                    <a:pt x="3638" y="1148"/>
                  </a:lnTo>
                  <a:lnTo>
                    <a:pt x="3654" y="1150"/>
                  </a:lnTo>
                  <a:lnTo>
                    <a:pt x="3672" y="1150"/>
                  </a:lnTo>
                  <a:lnTo>
                    <a:pt x="3672" y="1150"/>
                  </a:lnTo>
                  <a:lnTo>
                    <a:pt x="3693" y="1150"/>
                  </a:lnTo>
                  <a:lnTo>
                    <a:pt x="3717" y="1148"/>
                  </a:lnTo>
                  <a:lnTo>
                    <a:pt x="3740" y="1144"/>
                  </a:lnTo>
                  <a:lnTo>
                    <a:pt x="3764" y="1140"/>
                  </a:lnTo>
                  <a:lnTo>
                    <a:pt x="3788" y="1134"/>
                  </a:lnTo>
                  <a:lnTo>
                    <a:pt x="3813" y="1126"/>
                  </a:lnTo>
                  <a:lnTo>
                    <a:pt x="3864" y="1107"/>
                  </a:lnTo>
                  <a:lnTo>
                    <a:pt x="3917" y="1081"/>
                  </a:lnTo>
                  <a:lnTo>
                    <a:pt x="3974" y="1050"/>
                  </a:lnTo>
                  <a:lnTo>
                    <a:pt x="4031" y="1014"/>
                  </a:lnTo>
                  <a:lnTo>
                    <a:pt x="4092" y="971"/>
                  </a:lnTo>
                  <a:lnTo>
                    <a:pt x="4059" y="938"/>
                  </a:lnTo>
                  <a:lnTo>
                    <a:pt x="4059" y="938"/>
                  </a:lnTo>
                  <a:lnTo>
                    <a:pt x="4000" y="971"/>
                  </a:lnTo>
                  <a:lnTo>
                    <a:pt x="3947" y="999"/>
                  </a:lnTo>
                  <a:lnTo>
                    <a:pt x="3903" y="1020"/>
                  </a:lnTo>
                  <a:lnTo>
                    <a:pt x="3866" y="1034"/>
                  </a:lnTo>
                  <a:lnTo>
                    <a:pt x="3866" y="1034"/>
                  </a:lnTo>
                  <a:lnTo>
                    <a:pt x="3843" y="1042"/>
                  </a:lnTo>
                  <a:lnTo>
                    <a:pt x="3819" y="1048"/>
                  </a:lnTo>
                  <a:lnTo>
                    <a:pt x="3797" y="1052"/>
                  </a:lnTo>
                  <a:lnTo>
                    <a:pt x="3776" y="1052"/>
                  </a:lnTo>
                  <a:lnTo>
                    <a:pt x="3776" y="1052"/>
                  </a:lnTo>
                  <a:lnTo>
                    <a:pt x="3756" y="1052"/>
                  </a:lnTo>
                  <a:lnTo>
                    <a:pt x="3738" y="1048"/>
                  </a:lnTo>
                  <a:lnTo>
                    <a:pt x="3723" y="1040"/>
                  </a:lnTo>
                  <a:lnTo>
                    <a:pt x="3711" y="1030"/>
                  </a:lnTo>
                  <a:lnTo>
                    <a:pt x="3711" y="1030"/>
                  </a:lnTo>
                  <a:lnTo>
                    <a:pt x="3705" y="1024"/>
                  </a:lnTo>
                  <a:lnTo>
                    <a:pt x="3701" y="1018"/>
                  </a:lnTo>
                  <a:lnTo>
                    <a:pt x="3693" y="1001"/>
                  </a:lnTo>
                  <a:lnTo>
                    <a:pt x="3689" y="981"/>
                  </a:lnTo>
                  <a:lnTo>
                    <a:pt x="3687" y="955"/>
                  </a:lnTo>
                  <a:lnTo>
                    <a:pt x="3687" y="955"/>
                  </a:lnTo>
                  <a:lnTo>
                    <a:pt x="3691" y="916"/>
                  </a:lnTo>
                  <a:lnTo>
                    <a:pt x="3697" y="875"/>
                  </a:lnTo>
                  <a:lnTo>
                    <a:pt x="3697" y="875"/>
                  </a:lnTo>
                  <a:lnTo>
                    <a:pt x="3854" y="820"/>
                  </a:lnTo>
                  <a:lnTo>
                    <a:pt x="3907" y="800"/>
                  </a:lnTo>
                  <a:lnTo>
                    <a:pt x="3945" y="784"/>
                  </a:lnTo>
                  <a:lnTo>
                    <a:pt x="3945" y="784"/>
                  </a:lnTo>
                  <a:lnTo>
                    <a:pt x="3998" y="759"/>
                  </a:lnTo>
                  <a:lnTo>
                    <a:pt x="4043" y="733"/>
                  </a:lnTo>
                  <a:lnTo>
                    <a:pt x="4078" y="708"/>
                  </a:lnTo>
                  <a:lnTo>
                    <a:pt x="4092" y="696"/>
                  </a:lnTo>
                  <a:lnTo>
                    <a:pt x="4106" y="684"/>
                  </a:lnTo>
                  <a:lnTo>
                    <a:pt x="4106" y="684"/>
                  </a:lnTo>
                  <a:lnTo>
                    <a:pt x="4126" y="659"/>
                  </a:lnTo>
                  <a:lnTo>
                    <a:pt x="4133" y="647"/>
                  </a:lnTo>
                  <a:lnTo>
                    <a:pt x="4139" y="635"/>
                  </a:lnTo>
                  <a:lnTo>
                    <a:pt x="4143" y="623"/>
                  </a:lnTo>
                  <a:lnTo>
                    <a:pt x="4147" y="609"/>
                  </a:lnTo>
                  <a:lnTo>
                    <a:pt x="4149" y="598"/>
                  </a:lnTo>
                  <a:lnTo>
                    <a:pt x="4151" y="586"/>
                  </a:lnTo>
                  <a:lnTo>
                    <a:pt x="4151" y="586"/>
                  </a:lnTo>
                  <a:lnTo>
                    <a:pt x="4149" y="574"/>
                  </a:lnTo>
                  <a:lnTo>
                    <a:pt x="4147" y="562"/>
                  </a:lnTo>
                  <a:lnTo>
                    <a:pt x="4145" y="552"/>
                  </a:lnTo>
                  <a:lnTo>
                    <a:pt x="4141" y="543"/>
                  </a:lnTo>
                  <a:lnTo>
                    <a:pt x="4135" y="535"/>
                  </a:lnTo>
                  <a:lnTo>
                    <a:pt x="4130" y="525"/>
                  </a:lnTo>
                  <a:lnTo>
                    <a:pt x="4122" y="517"/>
                  </a:lnTo>
                  <a:lnTo>
                    <a:pt x="4114" y="511"/>
                  </a:lnTo>
                  <a:lnTo>
                    <a:pt x="4114" y="511"/>
                  </a:lnTo>
                  <a:close/>
                  <a:moveTo>
                    <a:pt x="3951" y="708"/>
                  </a:moveTo>
                  <a:lnTo>
                    <a:pt x="3951" y="708"/>
                  </a:lnTo>
                  <a:lnTo>
                    <a:pt x="3929" y="723"/>
                  </a:lnTo>
                  <a:lnTo>
                    <a:pt x="3905" y="739"/>
                  </a:lnTo>
                  <a:lnTo>
                    <a:pt x="3878" y="755"/>
                  </a:lnTo>
                  <a:lnTo>
                    <a:pt x="3850" y="769"/>
                  </a:lnTo>
                  <a:lnTo>
                    <a:pt x="3819" y="784"/>
                  </a:lnTo>
                  <a:lnTo>
                    <a:pt x="3784" y="798"/>
                  </a:lnTo>
                  <a:lnTo>
                    <a:pt x="3709" y="826"/>
                  </a:lnTo>
                  <a:lnTo>
                    <a:pt x="3709" y="826"/>
                  </a:lnTo>
                  <a:lnTo>
                    <a:pt x="3721" y="782"/>
                  </a:lnTo>
                  <a:lnTo>
                    <a:pt x="3734" y="739"/>
                  </a:lnTo>
                  <a:lnTo>
                    <a:pt x="3752" y="698"/>
                  </a:lnTo>
                  <a:lnTo>
                    <a:pt x="3774" y="655"/>
                  </a:lnTo>
                  <a:lnTo>
                    <a:pt x="3774" y="655"/>
                  </a:lnTo>
                  <a:lnTo>
                    <a:pt x="3791" y="627"/>
                  </a:lnTo>
                  <a:lnTo>
                    <a:pt x="3809" y="604"/>
                  </a:lnTo>
                  <a:lnTo>
                    <a:pt x="3831" y="584"/>
                  </a:lnTo>
                  <a:lnTo>
                    <a:pt x="3852" y="568"/>
                  </a:lnTo>
                  <a:lnTo>
                    <a:pt x="3852" y="568"/>
                  </a:lnTo>
                  <a:lnTo>
                    <a:pt x="3870" y="558"/>
                  </a:lnTo>
                  <a:lnTo>
                    <a:pt x="3888" y="552"/>
                  </a:lnTo>
                  <a:lnTo>
                    <a:pt x="3905" y="548"/>
                  </a:lnTo>
                  <a:lnTo>
                    <a:pt x="3925" y="546"/>
                  </a:lnTo>
                  <a:lnTo>
                    <a:pt x="3925" y="546"/>
                  </a:lnTo>
                  <a:lnTo>
                    <a:pt x="3943" y="548"/>
                  </a:lnTo>
                  <a:lnTo>
                    <a:pt x="3957" y="552"/>
                  </a:lnTo>
                  <a:lnTo>
                    <a:pt x="3970" y="558"/>
                  </a:lnTo>
                  <a:lnTo>
                    <a:pt x="3984" y="566"/>
                  </a:lnTo>
                  <a:lnTo>
                    <a:pt x="3984" y="566"/>
                  </a:lnTo>
                  <a:lnTo>
                    <a:pt x="3994" y="578"/>
                  </a:lnTo>
                  <a:lnTo>
                    <a:pt x="4000" y="590"/>
                  </a:lnTo>
                  <a:lnTo>
                    <a:pt x="4004" y="604"/>
                  </a:lnTo>
                  <a:lnTo>
                    <a:pt x="4006" y="619"/>
                  </a:lnTo>
                  <a:lnTo>
                    <a:pt x="4006" y="619"/>
                  </a:lnTo>
                  <a:lnTo>
                    <a:pt x="4006" y="631"/>
                  </a:lnTo>
                  <a:lnTo>
                    <a:pt x="4002" y="641"/>
                  </a:lnTo>
                  <a:lnTo>
                    <a:pt x="3998" y="653"/>
                  </a:lnTo>
                  <a:lnTo>
                    <a:pt x="3992" y="662"/>
                  </a:lnTo>
                  <a:lnTo>
                    <a:pt x="3984" y="674"/>
                  </a:lnTo>
                  <a:lnTo>
                    <a:pt x="3974" y="686"/>
                  </a:lnTo>
                  <a:lnTo>
                    <a:pt x="3951" y="708"/>
                  </a:lnTo>
                  <a:lnTo>
                    <a:pt x="3951" y="708"/>
                  </a:lnTo>
                  <a:close/>
                  <a:moveTo>
                    <a:pt x="5391" y="65"/>
                  </a:moveTo>
                  <a:lnTo>
                    <a:pt x="5391" y="65"/>
                  </a:lnTo>
                  <a:lnTo>
                    <a:pt x="5380" y="59"/>
                  </a:lnTo>
                  <a:lnTo>
                    <a:pt x="5364" y="53"/>
                  </a:lnTo>
                  <a:lnTo>
                    <a:pt x="5346" y="49"/>
                  </a:lnTo>
                  <a:lnTo>
                    <a:pt x="5329" y="49"/>
                  </a:lnTo>
                  <a:lnTo>
                    <a:pt x="5329" y="49"/>
                  </a:lnTo>
                  <a:lnTo>
                    <a:pt x="5289" y="51"/>
                  </a:lnTo>
                  <a:lnTo>
                    <a:pt x="5250" y="55"/>
                  </a:lnTo>
                  <a:lnTo>
                    <a:pt x="5207" y="65"/>
                  </a:lnTo>
                  <a:lnTo>
                    <a:pt x="5165" y="77"/>
                  </a:lnTo>
                  <a:lnTo>
                    <a:pt x="5165" y="77"/>
                  </a:lnTo>
                  <a:lnTo>
                    <a:pt x="5122" y="90"/>
                  </a:lnTo>
                  <a:lnTo>
                    <a:pt x="5083" y="110"/>
                  </a:lnTo>
                  <a:lnTo>
                    <a:pt x="5044" y="130"/>
                  </a:lnTo>
                  <a:lnTo>
                    <a:pt x="5010" y="153"/>
                  </a:lnTo>
                  <a:lnTo>
                    <a:pt x="5010" y="153"/>
                  </a:lnTo>
                  <a:lnTo>
                    <a:pt x="4977" y="179"/>
                  </a:lnTo>
                  <a:lnTo>
                    <a:pt x="4947" y="208"/>
                  </a:lnTo>
                  <a:lnTo>
                    <a:pt x="4922" y="238"/>
                  </a:lnTo>
                  <a:lnTo>
                    <a:pt x="4898" y="271"/>
                  </a:lnTo>
                  <a:lnTo>
                    <a:pt x="4898" y="271"/>
                  </a:lnTo>
                  <a:lnTo>
                    <a:pt x="4876" y="311"/>
                  </a:lnTo>
                  <a:lnTo>
                    <a:pt x="4855" y="360"/>
                  </a:lnTo>
                  <a:lnTo>
                    <a:pt x="4831" y="421"/>
                  </a:lnTo>
                  <a:lnTo>
                    <a:pt x="4808" y="489"/>
                  </a:lnTo>
                  <a:lnTo>
                    <a:pt x="4808" y="489"/>
                  </a:lnTo>
                  <a:lnTo>
                    <a:pt x="4770" y="486"/>
                  </a:lnTo>
                  <a:lnTo>
                    <a:pt x="4743" y="486"/>
                  </a:lnTo>
                  <a:lnTo>
                    <a:pt x="4743" y="486"/>
                  </a:lnTo>
                  <a:lnTo>
                    <a:pt x="4717" y="486"/>
                  </a:lnTo>
                  <a:lnTo>
                    <a:pt x="4692" y="489"/>
                  </a:lnTo>
                  <a:lnTo>
                    <a:pt x="4666" y="493"/>
                  </a:lnTo>
                  <a:lnTo>
                    <a:pt x="4639" y="501"/>
                  </a:lnTo>
                  <a:lnTo>
                    <a:pt x="4611" y="511"/>
                  </a:lnTo>
                  <a:lnTo>
                    <a:pt x="4584" y="523"/>
                  </a:lnTo>
                  <a:lnTo>
                    <a:pt x="4554" y="537"/>
                  </a:lnTo>
                  <a:lnTo>
                    <a:pt x="4525" y="552"/>
                  </a:lnTo>
                  <a:lnTo>
                    <a:pt x="4525" y="552"/>
                  </a:lnTo>
                  <a:lnTo>
                    <a:pt x="4495" y="570"/>
                  </a:lnTo>
                  <a:lnTo>
                    <a:pt x="4466" y="592"/>
                  </a:lnTo>
                  <a:lnTo>
                    <a:pt x="4438" y="613"/>
                  </a:lnTo>
                  <a:lnTo>
                    <a:pt x="4411" y="639"/>
                  </a:lnTo>
                  <a:lnTo>
                    <a:pt x="4383" y="666"/>
                  </a:lnTo>
                  <a:lnTo>
                    <a:pt x="4358" y="696"/>
                  </a:lnTo>
                  <a:lnTo>
                    <a:pt x="4332" y="729"/>
                  </a:lnTo>
                  <a:lnTo>
                    <a:pt x="4308" y="763"/>
                  </a:lnTo>
                  <a:lnTo>
                    <a:pt x="4308" y="763"/>
                  </a:lnTo>
                  <a:lnTo>
                    <a:pt x="4285" y="798"/>
                  </a:lnTo>
                  <a:lnTo>
                    <a:pt x="4265" y="832"/>
                  </a:lnTo>
                  <a:lnTo>
                    <a:pt x="4247" y="865"/>
                  </a:lnTo>
                  <a:lnTo>
                    <a:pt x="4234" y="896"/>
                  </a:lnTo>
                  <a:lnTo>
                    <a:pt x="4224" y="928"/>
                  </a:lnTo>
                  <a:lnTo>
                    <a:pt x="4216" y="957"/>
                  </a:lnTo>
                  <a:lnTo>
                    <a:pt x="4212" y="987"/>
                  </a:lnTo>
                  <a:lnTo>
                    <a:pt x="4210" y="1014"/>
                  </a:lnTo>
                  <a:lnTo>
                    <a:pt x="4210" y="1014"/>
                  </a:lnTo>
                  <a:lnTo>
                    <a:pt x="4210" y="1030"/>
                  </a:lnTo>
                  <a:lnTo>
                    <a:pt x="4212" y="1046"/>
                  </a:lnTo>
                  <a:lnTo>
                    <a:pt x="4216" y="1062"/>
                  </a:lnTo>
                  <a:lnTo>
                    <a:pt x="4220" y="1075"/>
                  </a:lnTo>
                  <a:lnTo>
                    <a:pt x="4224" y="1087"/>
                  </a:lnTo>
                  <a:lnTo>
                    <a:pt x="4230" y="1099"/>
                  </a:lnTo>
                  <a:lnTo>
                    <a:pt x="4238" y="1109"/>
                  </a:lnTo>
                  <a:lnTo>
                    <a:pt x="4245" y="1119"/>
                  </a:lnTo>
                  <a:lnTo>
                    <a:pt x="4245" y="1119"/>
                  </a:lnTo>
                  <a:lnTo>
                    <a:pt x="4255" y="1126"/>
                  </a:lnTo>
                  <a:lnTo>
                    <a:pt x="4265" y="1134"/>
                  </a:lnTo>
                  <a:lnTo>
                    <a:pt x="4275" y="1140"/>
                  </a:lnTo>
                  <a:lnTo>
                    <a:pt x="4287" y="1146"/>
                  </a:lnTo>
                  <a:lnTo>
                    <a:pt x="4299" y="1150"/>
                  </a:lnTo>
                  <a:lnTo>
                    <a:pt x="4310" y="1152"/>
                  </a:lnTo>
                  <a:lnTo>
                    <a:pt x="4336" y="1154"/>
                  </a:lnTo>
                  <a:lnTo>
                    <a:pt x="4336" y="1154"/>
                  </a:lnTo>
                  <a:lnTo>
                    <a:pt x="4367" y="1152"/>
                  </a:lnTo>
                  <a:lnTo>
                    <a:pt x="4403" y="1146"/>
                  </a:lnTo>
                  <a:lnTo>
                    <a:pt x="4440" y="1134"/>
                  </a:lnTo>
                  <a:lnTo>
                    <a:pt x="4479" y="1119"/>
                  </a:lnTo>
                  <a:lnTo>
                    <a:pt x="4479" y="1119"/>
                  </a:lnTo>
                  <a:lnTo>
                    <a:pt x="4499" y="1109"/>
                  </a:lnTo>
                  <a:lnTo>
                    <a:pt x="4521" y="1097"/>
                  </a:lnTo>
                  <a:lnTo>
                    <a:pt x="4570" y="1067"/>
                  </a:lnTo>
                  <a:lnTo>
                    <a:pt x="4621" y="1030"/>
                  </a:lnTo>
                  <a:lnTo>
                    <a:pt x="4678" y="985"/>
                  </a:lnTo>
                  <a:lnTo>
                    <a:pt x="4644" y="1079"/>
                  </a:lnTo>
                  <a:lnTo>
                    <a:pt x="4644" y="1079"/>
                  </a:lnTo>
                  <a:lnTo>
                    <a:pt x="4635" y="1105"/>
                  </a:lnTo>
                  <a:lnTo>
                    <a:pt x="4633" y="1122"/>
                  </a:lnTo>
                  <a:lnTo>
                    <a:pt x="4633" y="1122"/>
                  </a:lnTo>
                  <a:lnTo>
                    <a:pt x="4635" y="1128"/>
                  </a:lnTo>
                  <a:lnTo>
                    <a:pt x="4637" y="1134"/>
                  </a:lnTo>
                  <a:lnTo>
                    <a:pt x="4641" y="1140"/>
                  </a:lnTo>
                  <a:lnTo>
                    <a:pt x="4648" y="1144"/>
                  </a:lnTo>
                  <a:lnTo>
                    <a:pt x="4648" y="1144"/>
                  </a:lnTo>
                  <a:lnTo>
                    <a:pt x="4656" y="1150"/>
                  </a:lnTo>
                  <a:lnTo>
                    <a:pt x="4664" y="1152"/>
                  </a:lnTo>
                  <a:lnTo>
                    <a:pt x="4676" y="1154"/>
                  </a:lnTo>
                  <a:lnTo>
                    <a:pt x="4686" y="1156"/>
                  </a:lnTo>
                  <a:lnTo>
                    <a:pt x="4686" y="1156"/>
                  </a:lnTo>
                  <a:lnTo>
                    <a:pt x="4715" y="1154"/>
                  </a:lnTo>
                  <a:lnTo>
                    <a:pt x="4749" y="1146"/>
                  </a:lnTo>
                  <a:lnTo>
                    <a:pt x="4786" y="1134"/>
                  </a:lnTo>
                  <a:lnTo>
                    <a:pt x="4829" y="1117"/>
                  </a:lnTo>
                  <a:lnTo>
                    <a:pt x="4829" y="1117"/>
                  </a:lnTo>
                  <a:lnTo>
                    <a:pt x="4865" y="1099"/>
                  </a:lnTo>
                  <a:lnTo>
                    <a:pt x="4910" y="1073"/>
                  </a:lnTo>
                  <a:lnTo>
                    <a:pt x="4965" y="1040"/>
                  </a:lnTo>
                  <a:lnTo>
                    <a:pt x="5028" y="1001"/>
                  </a:lnTo>
                  <a:lnTo>
                    <a:pt x="5000" y="971"/>
                  </a:lnTo>
                  <a:lnTo>
                    <a:pt x="5000" y="971"/>
                  </a:lnTo>
                  <a:lnTo>
                    <a:pt x="4918" y="1018"/>
                  </a:lnTo>
                  <a:lnTo>
                    <a:pt x="4888" y="1034"/>
                  </a:lnTo>
                  <a:lnTo>
                    <a:pt x="4867" y="1044"/>
                  </a:lnTo>
                  <a:lnTo>
                    <a:pt x="4867" y="1044"/>
                  </a:lnTo>
                  <a:lnTo>
                    <a:pt x="4845" y="1052"/>
                  </a:lnTo>
                  <a:lnTo>
                    <a:pt x="4825" y="1056"/>
                  </a:lnTo>
                  <a:lnTo>
                    <a:pt x="4825" y="1056"/>
                  </a:lnTo>
                  <a:lnTo>
                    <a:pt x="4814" y="1054"/>
                  </a:lnTo>
                  <a:lnTo>
                    <a:pt x="4808" y="1050"/>
                  </a:lnTo>
                  <a:lnTo>
                    <a:pt x="4804" y="1048"/>
                  </a:lnTo>
                  <a:lnTo>
                    <a:pt x="4800" y="1044"/>
                  </a:lnTo>
                  <a:lnTo>
                    <a:pt x="4798" y="1038"/>
                  </a:lnTo>
                  <a:lnTo>
                    <a:pt x="4796" y="1026"/>
                  </a:lnTo>
                  <a:lnTo>
                    <a:pt x="4796" y="1026"/>
                  </a:lnTo>
                  <a:lnTo>
                    <a:pt x="4798" y="1008"/>
                  </a:lnTo>
                  <a:lnTo>
                    <a:pt x="4804" y="985"/>
                  </a:lnTo>
                  <a:lnTo>
                    <a:pt x="4821" y="916"/>
                  </a:lnTo>
                  <a:lnTo>
                    <a:pt x="4963" y="452"/>
                  </a:lnTo>
                  <a:lnTo>
                    <a:pt x="4963" y="452"/>
                  </a:lnTo>
                  <a:lnTo>
                    <a:pt x="5010" y="305"/>
                  </a:lnTo>
                  <a:lnTo>
                    <a:pt x="5026" y="258"/>
                  </a:lnTo>
                  <a:lnTo>
                    <a:pt x="5036" y="232"/>
                  </a:lnTo>
                  <a:lnTo>
                    <a:pt x="5036" y="232"/>
                  </a:lnTo>
                  <a:lnTo>
                    <a:pt x="5047" y="206"/>
                  </a:lnTo>
                  <a:lnTo>
                    <a:pt x="5059" y="187"/>
                  </a:lnTo>
                  <a:lnTo>
                    <a:pt x="5073" y="171"/>
                  </a:lnTo>
                  <a:lnTo>
                    <a:pt x="5087" y="161"/>
                  </a:lnTo>
                  <a:lnTo>
                    <a:pt x="5087" y="161"/>
                  </a:lnTo>
                  <a:lnTo>
                    <a:pt x="5101" y="153"/>
                  </a:lnTo>
                  <a:lnTo>
                    <a:pt x="5114" y="147"/>
                  </a:lnTo>
                  <a:lnTo>
                    <a:pt x="5130" y="145"/>
                  </a:lnTo>
                  <a:lnTo>
                    <a:pt x="5148" y="144"/>
                  </a:lnTo>
                  <a:lnTo>
                    <a:pt x="5148" y="144"/>
                  </a:lnTo>
                  <a:lnTo>
                    <a:pt x="5183" y="145"/>
                  </a:lnTo>
                  <a:lnTo>
                    <a:pt x="5240" y="151"/>
                  </a:lnTo>
                  <a:lnTo>
                    <a:pt x="5240" y="151"/>
                  </a:lnTo>
                  <a:lnTo>
                    <a:pt x="5297" y="157"/>
                  </a:lnTo>
                  <a:lnTo>
                    <a:pt x="5334" y="159"/>
                  </a:lnTo>
                  <a:lnTo>
                    <a:pt x="5334" y="159"/>
                  </a:lnTo>
                  <a:lnTo>
                    <a:pt x="5352" y="159"/>
                  </a:lnTo>
                  <a:lnTo>
                    <a:pt x="5368" y="155"/>
                  </a:lnTo>
                  <a:lnTo>
                    <a:pt x="5382" y="151"/>
                  </a:lnTo>
                  <a:lnTo>
                    <a:pt x="5393" y="145"/>
                  </a:lnTo>
                  <a:lnTo>
                    <a:pt x="5393" y="145"/>
                  </a:lnTo>
                  <a:lnTo>
                    <a:pt x="5403" y="136"/>
                  </a:lnTo>
                  <a:lnTo>
                    <a:pt x="5411" y="128"/>
                  </a:lnTo>
                  <a:lnTo>
                    <a:pt x="5415" y="118"/>
                  </a:lnTo>
                  <a:lnTo>
                    <a:pt x="5415" y="106"/>
                  </a:lnTo>
                  <a:lnTo>
                    <a:pt x="5415" y="106"/>
                  </a:lnTo>
                  <a:lnTo>
                    <a:pt x="5415" y="94"/>
                  </a:lnTo>
                  <a:lnTo>
                    <a:pt x="5409" y="83"/>
                  </a:lnTo>
                  <a:lnTo>
                    <a:pt x="5403" y="75"/>
                  </a:lnTo>
                  <a:lnTo>
                    <a:pt x="5391" y="65"/>
                  </a:lnTo>
                  <a:lnTo>
                    <a:pt x="5391" y="65"/>
                  </a:lnTo>
                  <a:close/>
                  <a:moveTo>
                    <a:pt x="4741" y="729"/>
                  </a:moveTo>
                  <a:lnTo>
                    <a:pt x="4741" y="729"/>
                  </a:lnTo>
                  <a:lnTo>
                    <a:pt x="4719" y="798"/>
                  </a:lnTo>
                  <a:lnTo>
                    <a:pt x="4700" y="851"/>
                  </a:lnTo>
                  <a:lnTo>
                    <a:pt x="4684" y="892"/>
                  </a:lnTo>
                  <a:lnTo>
                    <a:pt x="4676" y="906"/>
                  </a:lnTo>
                  <a:lnTo>
                    <a:pt x="4668" y="918"/>
                  </a:lnTo>
                  <a:lnTo>
                    <a:pt x="4668" y="918"/>
                  </a:lnTo>
                  <a:lnTo>
                    <a:pt x="4644" y="948"/>
                  </a:lnTo>
                  <a:lnTo>
                    <a:pt x="4615" y="973"/>
                  </a:lnTo>
                  <a:lnTo>
                    <a:pt x="4584" y="999"/>
                  </a:lnTo>
                  <a:lnTo>
                    <a:pt x="4546" y="1020"/>
                  </a:lnTo>
                  <a:lnTo>
                    <a:pt x="4546" y="1020"/>
                  </a:lnTo>
                  <a:lnTo>
                    <a:pt x="4521" y="1034"/>
                  </a:lnTo>
                  <a:lnTo>
                    <a:pt x="4495" y="1042"/>
                  </a:lnTo>
                  <a:lnTo>
                    <a:pt x="4473" y="1048"/>
                  </a:lnTo>
                  <a:lnTo>
                    <a:pt x="4452" y="1050"/>
                  </a:lnTo>
                  <a:lnTo>
                    <a:pt x="4452" y="1050"/>
                  </a:lnTo>
                  <a:lnTo>
                    <a:pt x="4434" y="1048"/>
                  </a:lnTo>
                  <a:lnTo>
                    <a:pt x="4418" y="1044"/>
                  </a:lnTo>
                  <a:lnTo>
                    <a:pt x="4403" y="1036"/>
                  </a:lnTo>
                  <a:lnTo>
                    <a:pt x="4389" y="1024"/>
                  </a:lnTo>
                  <a:lnTo>
                    <a:pt x="4389" y="1024"/>
                  </a:lnTo>
                  <a:lnTo>
                    <a:pt x="4377" y="1010"/>
                  </a:lnTo>
                  <a:lnTo>
                    <a:pt x="4367" y="997"/>
                  </a:lnTo>
                  <a:lnTo>
                    <a:pt x="4363" y="979"/>
                  </a:lnTo>
                  <a:lnTo>
                    <a:pt x="4361" y="959"/>
                  </a:lnTo>
                  <a:lnTo>
                    <a:pt x="4361" y="959"/>
                  </a:lnTo>
                  <a:lnTo>
                    <a:pt x="4361" y="938"/>
                  </a:lnTo>
                  <a:lnTo>
                    <a:pt x="4365" y="916"/>
                  </a:lnTo>
                  <a:lnTo>
                    <a:pt x="4369" y="891"/>
                  </a:lnTo>
                  <a:lnTo>
                    <a:pt x="4375" y="867"/>
                  </a:lnTo>
                  <a:lnTo>
                    <a:pt x="4385" y="841"/>
                  </a:lnTo>
                  <a:lnTo>
                    <a:pt x="4395" y="814"/>
                  </a:lnTo>
                  <a:lnTo>
                    <a:pt x="4407" y="786"/>
                  </a:lnTo>
                  <a:lnTo>
                    <a:pt x="4420" y="757"/>
                  </a:lnTo>
                  <a:lnTo>
                    <a:pt x="4420" y="757"/>
                  </a:lnTo>
                  <a:lnTo>
                    <a:pt x="4436" y="729"/>
                  </a:lnTo>
                  <a:lnTo>
                    <a:pt x="4450" y="704"/>
                  </a:lnTo>
                  <a:lnTo>
                    <a:pt x="4466" y="682"/>
                  </a:lnTo>
                  <a:lnTo>
                    <a:pt x="4481" y="661"/>
                  </a:lnTo>
                  <a:lnTo>
                    <a:pt x="4497" y="643"/>
                  </a:lnTo>
                  <a:lnTo>
                    <a:pt x="4513" y="625"/>
                  </a:lnTo>
                  <a:lnTo>
                    <a:pt x="4529" y="613"/>
                  </a:lnTo>
                  <a:lnTo>
                    <a:pt x="4544" y="602"/>
                  </a:lnTo>
                  <a:lnTo>
                    <a:pt x="4544" y="602"/>
                  </a:lnTo>
                  <a:lnTo>
                    <a:pt x="4576" y="584"/>
                  </a:lnTo>
                  <a:lnTo>
                    <a:pt x="4591" y="576"/>
                  </a:lnTo>
                  <a:lnTo>
                    <a:pt x="4609" y="570"/>
                  </a:lnTo>
                  <a:lnTo>
                    <a:pt x="4625" y="566"/>
                  </a:lnTo>
                  <a:lnTo>
                    <a:pt x="4641" y="564"/>
                  </a:lnTo>
                  <a:lnTo>
                    <a:pt x="4658" y="562"/>
                  </a:lnTo>
                  <a:lnTo>
                    <a:pt x="4674" y="560"/>
                  </a:lnTo>
                  <a:lnTo>
                    <a:pt x="4674" y="560"/>
                  </a:lnTo>
                  <a:lnTo>
                    <a:pt x="4694" y="562"/>
                  </a:lnTo>
                  <a:lnTo>
                    <a:pt x="4719" y="564"/>
                  </a:lnTo>
                  <a:lnTo>
                    <a:pt x="4788" y="574"/>
                  </a:lnTo>
                  <a:lnTo>
                    <a:pt x="4741" y="729"/>
                  </a:lnTo>
                  <a:close/>
                  <a:moveTo>
                    <a:pt x="3418" y="511"/>
                  </a:moveTo>
                  <a:lnTo>
                    <a:pt x="3418" y="511"/>
                  </a:lnTo>
                  <a:lnTo>
                    <a:pt x="3408" y="503"/>
                  </a:lnTo>
                  <a:lnTo>
                    <a:pt x="3396" y="499"/>
                  </a:lnTo>
                  <a:lnTo>
                    <a:pt x="3373" y="489"/>
                  </a:lnTo>
                  <a:lnTo>
                    <a:pt x="3343" y="486"/>
                  </a:lnTo>
                  <a:lnTo>
                    <a:pt x="3310" y="484"/>
                  </a:lnTo>
                  <a:lnTo>
                    <a:pt x="3310" y="484"/>
                  </a:lnTo>
                  <a:lnTo>
                    <a:pt x="3284" y="484"/>
                  </a:lnTo>
                  <a:lnTo>
                    <a:pt x="3259" y="486"/>
                  </a:lnTo>
                  <a:lnTo>
                    <a:pt x="3235" y="489"/>
                  </a:lnTo>
                  <a:lnTo>
                    <a:pt x="3212" y="495"/>
                  </a:lnTo>
                  <a:lnTo>
                    <a:pt x="3188" y="501"/>
                  </a:lnTo>
                  <a:lnTo>
                    <a:pt x="3164" y="509"/>
                  </a:lnTo>
                  <a:lnTo>
                    <a:pt x="3143" y="519"/>
                  </a:lnTo>
                  <a:lnTo>
                    <a:pt x="3121" y="529"/>
                  </a:lnTo>
                  <a:lnTo>
                    <a:pt x="3100" y="543"/>
                  </a:lnTo>
                  <a:lnTo>
                    <a:pt x="3078" y="556"/>
                  </a:lnTo>
                  <a:lnTo>
                    <a:pt x="3058" y="570"/>
                  </a:lnTo>
                  <a:lnTo>
                    <a:pt x="3037" y="588"/>
                  </a:lnTo>
                  <a:lnTo>
                    <a:pt x="3017" y="605"/>
                  </a:lnTo>
                  <a:lnTo>
                    <a:pt x="2997" y="625"/>
                  </a:lnTo>
                  <a:lnTo>
                    <a:pt x="2980" y="647"/>
                  </a:lnTo>
                  <a:lnTo>
                    <a:pt x="2960" y="668"/>
                  </a:lnTo>
                  <a:lnTo>
                    <a:pt x="2960" y="668"/>
                  </a:lnTo>
                  <a:lnTo>
                    <a:pt x="2931" y="710"/>
                  </a:lnTo>
                  <a:lnTo>
                    <a:pt x="2905" y="749"/>
                  </a:lnTo>
                  <a:lnTo>
                    <a:pt x="2881" y="790"/>
                  </a:lnTo>
                  <a:lnTo>
                    <a:pt x="2864" y="832"/>
                  </a:lnTo>
                  <a:lnTo>
                    <a:pt x="2850" y="873"/>
                  </a:lnTo>
                  <a:lnTo>
                    <a:pt x="2840" y="914"/>
                  </a:lnTo>
                  <a:lnTo>
                    <a:pt x="2832" y="955"/>
                  </a:lnTo>
                  <a:lnTo>
                    <a:pt x="2830" y="995"/>
                  </a:lnTo>
                  <a:lnTo>
                    <a:pt x="2830" y="995"/>
                  </a:lnTo>
                  <a:lnTo>
                    <a:pt x="2832" y="1014"/>
                  </a:lnTo>
                  <a:lnTo>
                    <a:pt x="2834" y="1034"/>
                  </a:lnTo>
                  <a:lnTo>
                    <a:pt x="2836" y="1050"/>
                  </a:lnTo>
                  <a:lnTo>
                    <a:pt x="2840" y="1065"/>
                  </a:lnTo>
                  <a:lnTo>
                    <a:pt x="2846" y="1079"/>
                  </a:lnTo>
                  <a:lnTo>
                    <a:pt x="2852" y="1093"/>
                  </a:lnTo>
                  <a:lnTo>
                    <a:pt x="2860" y="1105"/>
                  </a:lnTo>
                  <a:lnTo>
                    <a:pt x="2868" y="1115"/>
                  </a:lnTo>
                  <a:lnTo>
                    <a:pt x="2868" y="1115"/>
                  </a:lnTo>
                  <a:lnTo>
                    <a:pt x="2877" y="1122"/>
                  </a:lnTo>
                  <a:lnTo>
                    <a:pt x="2889" y="1130"/>
                  </a:lnTo>
                  <a:lnTo>
                    <a:pt x="2901" y="1136"/>
                  </a:lnTo>
                  <a:lnTo>
                    <a:pt x="2915" y="1142"/>
                  </a:lnTo>
                  <a:lnTo>
                    <a:pt x="2929" y="1146"/>
                  </a:lnTo>
                  <a:lnTo>
                    <a:pt x="2944" y="1148"/>
                  </a:lnTo>
                  <a:lnTo>
                    <a:pt x="2960" y="1150"/>
                  </a:lnTo>
                  <a:lnTo>
                    <a:pt x="2978" y="1150"/>
                  </a:lnTo>
                  <a:lnTo>
                    <a:pt x="2978" y="1150"/>
                  </a:lnTo>
                  <a:lnTo>
                    <a:pt x="2999" y="1150"/>
                  </a:lnTo>
                  <a:lnTo>
                    <a:pt x="3021" y="1148"/>
                  </a:lnTo>
                  <a:lnTo>
                    <a:pt x="3045" y="1144"/>
                  </a:lnTo>
                  <a:lnTo>
                    <a:pt x="3068" y="1140"/>
                  </a:lnTo>
                  <a:lnTo>
                    <a:pt x="3094" y="1134"/>
                  </a:lnTo>
                  <a:lnTo>
                    <a:pt x="3117" y="1126"/>
                  </a:lnTo>
                  <a:lnTo>
                    <a:pt x="3168" y="1107"/>
                  </a:lnTo>
                  <a:lnTo>
                    <a:pt x="3223" y="1081"/>
                  </a:lnTo>
                  <a:lnTo>
                    <a:pt x="3278" y="1050"/>
                  </a:lnTo>
                  <a:lnTo>
                    <a:pt x="3335" y="1014"/>
                  </a:lnTo>
                  <a:lnTo>
                    <a:pt x="3396" y="971"/>
                  </a:lnTo>
                  <a:lnTo>
                    <a:pt x="3363" y="938"/>
                  </a:lnTo>
                  <a:lnTo>
                    <a:pt x="3363" y="938"/>
                  </a:lnTo>
                  <a:lnTo>
                    <a:pt x="3304" y="971"/>
                  </a:lnTo>
                  <a:lnTo>
                    <a:pt x="3251" y="999"/>
                  </a:lnTo>
                  <a:lnTo>
                    <a:pt x="3208" y="1020"/>
                  </a:lnTo>
                  <a:lnTo>
                    <a:pt x="3170" y="1034"/>
                  </a:lnTo>
                  <a:lnTo>
                    <a:pt x="3170" y="1034"/>
                  </a:lnTo>
                  <a:lnTo>
                    <a:pt x="3147" y="1042"/>
                  </a:lnTo>
                  <a:lnTo>
                    <a:pt x="3123" y="1048"/>
                  </a:lnTo>
                  <a:lnTo>
                    <a:pt x="3102" y="1052"/>
                  </a:lnTo>
                  <a:lnTo>
                    <a:pt x="3080" y="1052"/>
                  </a:lnTo>
                  <a:lnTo>
                    <a:pt x="3080" y="1052"/>
                  </a:lnTo>
                  <a:lnTo>
                    <a:pt x="3060" y="1052"/>
                  </a:lnTo>
                  <a:lnTo>
                    <a:pt x="3043" y="1048"/>
                  </a:lnTo>
                  <a:lnTo>
                    <a:pt x="3029" y="1040"/>
                  </a:lnTo>
                  <a:lnTo>
                    <a:pt x="3015" y="1030"/>
                  </a:lnTo>
                  <a:lnTo>
                    <a:pt x="3015" y="1030"/>
                  </a:lnTo>
                  <a:lnTo>
                    <a:pt x="3009" y="1024"/>
                  </a:lnTo>
                  <a:lnTo>
                    <a:pt x="3005" y="1018"/>
                  </a:lnTo>
                  <a:lnTo>
                    <a:pt x="2999" y="1001"/>
                  </a:lnTo>
                  <a:lnTo>
                    <a:pt x="2993" y="981"/>
                  </a:lnTo>
                  <a:lnTo>
                    <a:pt x="2993" y="955"/>
                  </a:lnTo>
                  <a:lnTo>
                    <a:pt x="2993" y="955"/>
                  </a:lnTo>
                  <a:lnTo>
                    <a:pt x="2995" y="916"/>
                  </a:lnTo>
                  <a:lnTo>
                    <a:pt x="3001" y="875"/>
                  </a:lnTo>
                  <a:lnTo>
                    <a:pt x="3001" y="875"/>
                  </a:lnTo>
                  <a:lnTo>
                    <a:pt x="3159" y="820"/>
                  </a:lnTo>
                  <a:lnTo>
                    <a:pt x="3212" y="800"/>
                  </a:lnTo>
                  <a:lnTo>
                    <a:pt x="3249" y="784"/>
                  </a:lnTo>
                  <a:lnTo>
                    <a:pt x="3249" y="784"/>
                  </a:lnTo>
                  <a:lnTo>
                    <a:pt x="3304" y="759"/>
                  </a:lnTo>
                  <a:lnTo>
                    <a:pt x="3347" y="733"/>
                  </a:lnTo>
                  <a:lnTo>
                    <a:pt x="3383" y="708"/>
                  </a:lnTo>
                  <a:lnTo>
                    <a:pt x="3398" y="696"/>
                  </a:lnTo>
                  <a:lnTo>
                    <a:pt x="3410" y="684"/>
                  </a:lnTo>
                  <a:lnTo>
                    <a:pt x="3410" y="684"/>
                  </a:lnTo>
                  <a:lnTo>
                    <a:pt x="3430" y="659"/>
                  </a:lnTo>
                  <a:lnTo>
                    <a:pt x="3438" y="647"/>
                  </a:lnTo>
                  <a:lnTo>
                    <a:pt x="3444" y="635"/>
                  </a:lnTo>
                  <a:lnTo>
                    <a:pt x="3449" y="623"/>
                  </a:lnTo>
                  <a:lnTo>
                    <a:pt x="3453" y="609"/>
                  </a:lnTo>
                  <a:lnTo>
                    <a:pt x="3455" y="598"/>
                  </a:lnTo>
                  <a:lnTo>
                    <a:pt x="3455" y="586"/>
                  </a:lnTo>
                  <a:lnTo>
                    <a:pt x="3455" y="586"/>
                  </a:lnTo>
                  <a:lnTo>
                    <a:pt x="3455" y="574"/>
                  </a:lnTo>
                  <a:lnTo>
                    <a:pt x="3453" y="562"/>
                  </a:lnTo>
                  <a:lnTo>
                    <a:pt x="3449" y="552"/>
                  </a:lnTo>
                  <a:lnTo>
                    <a:pt x="3446" y="543"/>
                  </a:lnTo>
                  <a:lnTo>
                    <a:pt x="3442" y="535"/>
                  </a:lnTo>
                  <a:lnTo>
                    <a:pt x="3434" y="525"/>
                  </a:lnTo>
                  <a:lnTo>
                    <a:pt x="3426" y="517"/>
                  </a:lnTo>
                  <a:lnTo>
                    <a:pt x="3418" y="511"/>
                  </a:lnTo>
                  <a:lnTo>
                    <a:pt x="3418" y="511"/>
                  </a:lnTo>
                  <a:close/>
                  <a:moveTo>
                    <a:pt x="3255" y="708"/>
                  </a:moveTo>
                  <a:lnTo>
                    <a:pt x="3255" y="708"/>
                  </a:lnTo>
                  <a:lnTo>
                    <a:pt x="3233" y="723"/>
                  </a:lnTo>
                  <a:lnTo>
                    <a:pt x="3210" y="739"/>
                  </a:lnTo>
                  <a:lnTo>
                    <a:pt x="3184" y="755"/>
                  </a:lnTo>
                  <a:lnTo>
                    <a:pt x="3155" y="769"/>
                  </a:lnTo>
                  <a:lnTo>
                    <a:pt x="3123" y="784"/>
                  </a:lnTo>
                  <a:lnTo>
                    <a:pt x="3090" y="798"/>
                  </a:lnTo>
                  <a:lnTo>
                    <a:pt x="3013" y="826"/>
                  </a:lnTo>
                  <a:lnTo>
                    <a:pt x="3013" y="826"/>
                  </a:lnTo>
                  <a:lnTo>
                    <a:pt x="3025" y="782"/>
                  </a:lnTo>
                  <a:lnTo>
                    <a:pt x="3039" y="739"/>
                  </a:lnTo>
                  <a:lnTo>
                    <a:pt x="3058" y="698"/>
                  </a:lnTo>
                  <a:lnTo>
                    <a:pt x="3078" y="655"/>
                  </a:lnTo>
                  <a:lnTo>
                    <a:pt x="3078" y="655"/>
                  </a:lnTo>
                  <a:lnTo>
                    <a:pt x="3096" y="627"/>
                  </a:lnTo>
                  <a:lnTo>
                    <a:pt x="3115" y="604"/>
                  </a:lnTo>
                  <a:lnTo>
                    <a:pt x="3135" y="584"/>
                  </a:lnTo>
                  <a:lnTo>
                    <a:pt x="3159" y="568"/>
                  </a:lnTo>
                  <a:lnTo>
                    <a:pt x="3159" y="568"/>
                  </a:lnTo>
                  <a:lnTo>
                    <a:pt x="3176" y="558"/>
                  </a:lnTo>
                  <a:lnTo>
                    <a:pt x="3194" y="552"/>
                  </a:lnTo>
                  <a:lnTo>
                    <a:pt x="3212" y="548"/>
                  </a:lnTo>
                  <a:lnTo>
                    <a:pt x="3229" y="546"/>
                  </a:lnTo>
                  <a:lnTo>
                    <a:pt x="3229" y="546"/>
                  </a:lnTo>
                  <a:lnTo>
                    <a:pt x="3247" y="548"/>
                  </a:lnTo>
                  <a:lnTo>
                    <a:pt x="3263" y="552"/>
                  </a:lnTo>
                  <a:lnTo>
                    <a:pt x="3276" y="558"/>
                  </a:lnTo>
                  <a:lnTo>
                    <a:pt x="3288" y="566"/>
                  </a:lnTo>
                  <a:lnTo>
                    <a:pt x="3288" y="566"/>
                  </a:lnTo>
                  <a:lnTo>
                    <a:pt x="3298" y="578"/>
                  </a:lnTo>
                  <a:lnTo>
                    <a:pt x="3304" y="590"/>
                  </a:lnTo>
                  <a:lnTo>
                    <a:pt x="3310" y="604"/>
                  </a:lnTo>
                  <a:lnTo>
                    <a:pt x="3310" y="619"/>
                  </a:lnTo>
                  <a:lnTo>
                    <a:pt x="3310" y="619"/>
                  </a:lnTo>
                  <a:lnTo>
                    <a:pt x="3310" y="631"/>
                  </a:lnTo>
                  <a:lnTo>
                    <a:pt x="3308" y="641"/>
                  </a:lnTo>
                  <a:lnTo>
                    <a:pt x="3302" y="653"/>
                  </a:lnTo>
                  <a:lnTo>
                    <a:pt x="3296" y="662"/>
                  </a:lnTo>
                  <a:lnTo>
                    <a:pt x="3288" y="674"/>
                  </a:lnTo>
                  <a:lnTo>
                    <a:pt x="3280" y="686"/>
                  </a:lnTo>
                  <a:lnTo>
                    <a:pt x="3255" y="708"/>
                  </a:lnTo>
                  <a:lnTo>
                    <a:pt x="3255" y="7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/>
          </p:nvSpPr>
          <p:spPr bwMode="auto">
            <a:xfrm>
              <a:off x="8166101" y="1233488"/>
              <a:ext cx="2840038" cy="184150"/>
            </a:xfrm>
            <a:custGeom>
              <a:avLst/>
              <a:gdLst>
                <a:gd name="T0" fmla="*/ 515 w 3577"/>
                <a:gd name="T1" fmla="*/ 16 h 232"/>
                <a:gd name="T2" fmla="*/ 417 w 3577"/>
                <a:gd name="T3" fmla="*/ 85 h 232"/>
                <a:gd name="T4" fmla="*/ 503 w 3577"/>
                <a:gd name="T5" fmla="*/ 201 h 232"/>
                <a:gd name="T6" fmla="*/ 409 w 3577"/>
                <a:gd name="T7" fmla="*/ 165 h 232"/>
                <a:gd name="T8" fmla="*/ 529 w 3577"/>
                <a:gd name="T9" fmla="*/ 187 h 232"/>
                <a:gd name="T10" fmla="*/ 432 w 3577"/>
                <a:gd name="T11" fmla="*/ 61 h 232"/>
                <a:gd name="T12" fmla="*/ 1114 w 3577"/>
                <a:gd name="T13" fmla="*/ 169 h 232"/>
                <a:gd name="T14" fmla="*/ 247 w 3577"/>
                <a:gd name="T15" fmla="*/ 43 h 232"/>
                <a:gd name="T16" fmla="*/ 206 w 3577"/>
                <a:gd name="T17" fmla="*/ 122 h 232"/>
                <a:gd name="T18" fmla="*/ 242 w 3577"/>
                <a:gd name="T19" fmla="*/ 130 h 232"/>
                <a:gd name="T20" fmla="*/ 192 w 3577"/>
                <a:gd name="T21" fmla="*/ 22 h 232"/>
                <a:gd name="T22" fmla="*/ 212 w 3577"/>
                <a:gd name="T23" fmla="*/ 98 h 232"/>
                <a:gd name="T24" fmla="*/ 1327 w 3577"/>
                <a:gd name="T25" fmla="*/ 4 h 232"/>
                <a:gd name="T26" fmla="*/ 90 w 3577"/>
                <a:gd name="T27" fmla="*/ 114 h 232"/>
                <a:gd name="T28" fmla="*/ 57 w 3577"/>
                <a:gd name="T29" fmla="*/ 22 h 232"/>
                <a:gd name="T30" fmla="*/ 71 w 3577"/>
                <a:gd name="T31" fmla="*/ 104 h 232"/>
                <a:gd name="T32" fmla="*/ 582 w 3577"/>
                <a:gd name="T33" fmla="*/ 122 h 232"/>
                <a:gd name="T34" fmla="*/ 912 w 3577"/>
                <a:gd name="T35" fmla="*/ 228 h 232"/>
                <a:gd name="T36" fmla="*/ 387 w 3577"/>
                <a:gd name="T37" fmla="*/ 228 h 232"/>
                <a:gd name="T38" fmla="*/ 1655 w 3577"/>
                <a:gd name="T39" fmla="*/ 201 h 232"/>
                <a:gd name="T40" fmla="*/ 2987 w 3577"/>
                <a:gd name="T41" fmla="*/ 4 h 232"/>
                <a:gd name="T42" fmla="*/ 3084 w 3577"/>
                <a:gd name="T43" fmla="*/ 228 h 232"/>
                <a:gd name="T44" fmla="*/ 3086 w 3577"/>
                <a:gd name="T45" fmla="*/ 104 h 232"/>
                <a:gd name="T46" fmla="*/ 3082 w 3577"/>
                <a:gd name="T47" fmla="*/ 57 h 232"/>
                <a:gd name="T48" fmla="*/ 2913 w 3577"/>
                <a:gd name="T49" fmla="*/ 24 h 232"/>
                <a:gd name="T50" fmla="*/ 2885 w 3577"/>
                <a:gd name="T51" fmla="*/ 0 h 232"/>
                <a:gd name="T52" fmla="*/ 2826 w 3577"/>
                <a:gd name="T53" fmla="*/ 193 h 232"/>
                <a:gd name="T54" fmla="*/ 2929 w 3577"/>
                <a:gd name="T55" fmla="*/ 208 h 232"/>
                <a:gd name="T56" fmla="*/ 2844 w 3577"/>
                <a:gd name="T57" fmla="*/ 45 h 232"/>
                <a:gd name="T58" fmla="*/ 1389 w 3577"/>
                <a:gd name="T59" fmla="*/ 12 h 232"/>
                <a:gd name="T60" fmla="*/ 1380 w 3577"/>
                <a:gd name="T61" fmla="*/ 212 h 232"/>
                <a:gd name="T62" fmla="*/ 1498 w 3577"/>
                <a:gd name="T63" fmla="*/ 116 h 232"/>
                <a:gd name="T64" fmla="*/ 1415 w 3577"/>
                <a:gd name="T65" fmla="*/ 214 h 232"/>
                <a:gd name="T66" fmla="*/ 1431 w 3577"/>
                <a:gd name="T67" fmla="*/ 16 h 232"/>
                <a:gd name="T68" fmla="*/ 3559 w 3577"/>
                <a:gd name="T69" fmla="*/ 12 h 232"/>
                <a:gd name="T70" fmla="*/ 3573 w 3577"/>
                <a:gd name="T71" fmla="*/ 88 h 232"/>
                <a:gd name="T72" fmla="*/ 3546 w 3577"/>
                <a:gd name="T73" fmla="*/ 28 h 232"/>
                <a:gd name="T74" fmla="*/ 3412 w 3577"/>
                <a:gd name="T75" fmla="*/ 146 h 232"/>
                <a:gd name="T76" fmla="*/ 3324 w 3577"/>
                <a:gd name="T77" fmla="*/ 183 h 232"/>
                <a:gd name="T78" fmla="*/ 3383 w 3577"/>
                <a:gd name="T79" fmla="*/ 230 h 232"/>
                <a:gd name="T80" fmla="*/ 2535 w 3577"/>
                <a:gd name="T81" fmla="*/ 228 h 232"/>
                <a:gd name="T82" fmla="*/ 3172 w 3577"/>
                <a:gd name="T83" fmla="*/ 4 h 232"/>
                <a:gd name="T84" fmla="*/ 3151 w 3577"/>
                <a:gd name="T85" fmla="*/ 212 h 232"/>
                <a:gd name="T86" fmla="*/ 3267 w 3577"/>
                <a:gd name="T87" fmla="*/ 165 h 232"/>
                <a:gd name="T88" fmla="*/ 3200 w 3577"/>
                <a:gd name="T89" fmla="*/ 214 h 232"/>
                <a:gd name="T90" fmla="*/ 3186 w 3577"/>
                <a:gd name="T91" fmla="*/ 18 h 232"/>
                <a:gd name="T92" fmla="*/ 2412 w 3577"/>
                <a:gd name="T93" fmla="*/ 16 h 232"/>
                <a:gd name="T94" fmla="*/ 2451 w 3577"/>
                <a:gd name="T95" fmla="*/ 8 h 232"/>
                <a:gd name="T96" fmla="*/ 2345 w 3577"/>
                <a:gd name="T97" fmla="*/ 116 h 232"/>
                <a:gd name="T98" fmla="*/ 2474 w 3577"/>
                <a:gd name="T99" fmla="*/ 110 h 232"/>
                <a:gd name="T100" fmla="*/ 2364 w 3577"/>
                <a:gd name="T101" fmla="*/ 116 h 232"/>
                <a:gd name="T102" fmla="*/ 1914 w 3577"/>
                <a:gd name="T103" fmla="*/ 226 h 232"/>
                <a:gd name="T104" fmla="*/ 1960 w 3577"/>
                <a:gd name="T105" fmla="*/ 31 h 232"/>
                <a:gd name="T106" fmla="*/ 1912 w 3577"/>
                <a:gd name="T107" fmla="*/ 208 h 232"/>
                <a:gd name="T108" fmla="*/ 1950 w 3577"/>
                <a:gd name="T109" fmla="*/ 146 h 232"/>
                <a:gd name="T110" fmla="*/ 2195 w 3577"/>
                <a:gd name="T111" fmla="*/ 16 h 232"/>
                <a:gd name="T112" fmla="*/ 2231 w 3577"/>
                <a:gd name="T113" fmla="*/ 8 h 232"/>
                <a:gd name="T114" fmla="*/ 2142 w 3577"/>
                <a:gd name="T115" fmla="*/ 85 h 232"/>
                <a:gd name="T116" fmla="*/ 2223 w 3577"/>
                <a:gd name="T117" fmla="*/ 204 h 232"/>
                <a:gd name="T118" fmla="*/ 2132 w 3577"/>
                <a:gd name="T119" fmla="*/ 181 h 232"/>
                <a:gd name="T120" fmla="*/ 2252 w 3577"/>
                <a:gd name="T121" fmla="*/ 173 h 232"/>
                <a:gd name="T122" fmla="*/ 2156 w 3577"/>
                <a:gd name="T123" fmla="*/ 5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7" h="232">
                  <a:moveTo>
                    <a:pt x="470" y="16"/>
                  </a:moveTo>
                  <a:lnTo>
                    <a:pt x="470" y="16"/>
                  </a:lnTo>
                  <a:lnTo>
                    <a:pt x="479" y="18"/>
                  </a:lnTo>
                  <a:lnTo>
                    <a:pt x="489" y="20"/>
                  </a:lnTo>
                  <a:lnTo>
                    <a:pt x="495" y="24"/>
                  </a:lnTo>
                  <a:lnTo>
                    <a:pt x="501" y="28"/>
                  </a:lnTo>
                  <a:lnTo>
                    <a:pt x="501" y="28"/>
                  </a:lnTo>
                  <a:lnTo>
                    <a:pt x="503" y="33"/>
                  </a:lnTo>
                  <a:lnTo>
                    <a:pt x="507" y="41"/>
                  </a:lnTo>
                  <a:lnTo>
                    <a:pt x="509" y="61"/>
                  </a:lnTo>
                  <a:lnTo>
                    <a:pt x="529" y="61"/>
                  </a:lnTo>
                  <a:lnTo>
                    <a:pt x="529" y="61"/>
                  </a:lnTo>
                  <a:lnTo>
                    <a:pt x="529" y="47"/>
                  </a:lnTo>
                  <a:lnTo>
                    <a:pt x="525" y="33"/>
                  </a:lnTo>
                  <a:lnTo>
                    <a:pt x="521" y="24"/>
                  </a:lnTo>
                  <a:lnTo>
                    <a:pt x="515" y="16"/>
                  </a:lnTo>
                  <a:lnTo>
                    <a:pt x="507" y="8"/>
                  </a:lnTo>
                  <a:lnTo>
                    <a:pt x="497" y="4"/>
                  </a:lnTo>
                  <a:lnTo>
                    <a:pt x="485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58" y="0"/>
                  </a:lnTo>
                  <a:lnTo>
                    <a:pt x="446" y="4"/>
                  </a:lnTo>
                  <a:lnTo>
                    <a:pt x="434" y="8"/>
                  </a:lnTo>
                  <a:lnTo>
                    <a:pt x="426" y="14"/>
                  </a:lnTo>
                  <a:lnTo>
                    <a:pt x="418" y="22"/>
                  </a:lnTo>
                  <a:lnTo>
                    <a:pt x="415" y="31"/>
                  </a:lnTo>
                  <a:lnTo>
                    <a:pt x="413" y="41"/>
                  </a:lnTo>
                  <a:lnTo>
                    <a:pt x="411" y="55"/>
                  </a:lnTo>
                  <a:lnTo>
                    <a:pt x="411" y="55"/>
                  </a:lnTo>
                  <a:lnTo>
                    <a:pt x="413" y="71"/>
                  </a:lnTo>
                  <a:lnTo>
                    <a:pt x="417" y="85"/>
                  </a:lnTo>
                  <a:lnTo>
                    <a:pt x="417" y="85"/>
                  </a:lnTo>
                  <a:lnTo>
                    <a:pt x="422" y="90"/>
                  </a:lnTo>
                  <a:lnTo>
                    <a:pt x="432" y="100"/>
                  </a:lnTo>
                  <a:lnTo>
                    <a:pt x="456" y="116"/>
                  </a:lnTo>
                  <a:lnTo>
                    <a:pt x="456" y="116"/>
                  </a:lnTo>
                  <a:lnTo>
                    <a:pt x="481" y="134"/>
                  </a:lnTo>
                  <a:lnTo>
                    <a:pt x="495" y="142"/>
                  </a:lnTo>
                  <a:lnTo>
                    <a:pt x="495" y="142"/>
                  </a:lnTo>
                  <a:lnTo>
                    <a:pt x="501" y="149"/>
                  </a:lnTo>
                  <a:lnTo>
                    <a:pt x="505" y="157"/>
                  </a:lnTo>
                  <a:lnTo>
                    <a:pt x="507" y="165"/>
                  </a:lnTo>
                  <a:lnTo>
                    <a:pt x="509" y="175"/>
                  </a:lnTo>
                  <a:lnTo>
                    <a:pt x="509" y="175"/>
                  </a:lnTo>
                  <a:lnTo>
                    <a:pt x="509" y="185"/>
                  </a:lnTo>
                  <a:lnTo>
                    <a:pt x="507" y="193"/>
                  </a:lnTo>
                  <a:lnTo>
                    <a:pt x="503" y="201"/>
                  </a:lnTo>
                  <a:lnTo>
                    <a:pt x="499" y="204"/>
                  </a:lnTo>
                  <a:lnTo>
                    <a:pt x="493" y="210"/>
                  </a:lnTo>
                  <a:lnTo>
                    <a:pt x="487" y="212"/>
                  </a:lnTo>
                  <a:lnTo>
                    <a:pt x="479" y="214"/>
                  </a:lnTo>
                  <a:lnTo>
                    <a:pt x="470" y="214"/>
                  </a:lnTo>
                  <a:lnTo>
                    <a:pt x="470" y="214"/>
                  </a:lnTo>
                  <a:lnTo>
                    <a:pt x="458" y="214"/>
                  </a:lnTo>
                  <a:lnTo>
                    <a:pt x="448" y="210"/>
                  </a:lnTo>
                  <a:lnTo>
                    <a:pt x="440" y="206"/>
                  </a:lnTo>
                  <a:lnTo>
                    <a:pt x="434" y="199"/>
                  </a:lnTo>
                  <a:lnTo>
                    <a:pt x="434" y="199"/>
                  </a:lnTo>
                  <a:lnTo>
                    <a:pt x="432" y="193"/>
                  </a:lnTo>
                  <a:lnTo>
                    <a:pt x="430" y="185"/>
                  </a:lnTo>
                  <a:lnTo>
                    <a:pt x="428" y="165"/>
                  </a:lnTo>
                  <a:lnTo>
                    <a:pt x="409" y="165"/>
                  </a:lnTo>
                  <a:lnTo>
                    <a:pt x="409" y="165"/>
                  </a:lnTo>
                  <a:lnTo>
                    <a:pt x="409" y="181"/>
                  </a:lnTo>
                  <a:lnTo>
                    <a:pt x="411" y="195"/>
                  </a:lnTo>
                  <a:lnTo>
                    <a:pt x="415" y="206"/>
                  </a:lnTo>
                  <a:lnTo>
                    <a:pt x="422" y="214"/>
                  </a:lnTo>
                  <a:lnTo>
                    <a:pt x="430" y="222"/>
                  </a:lnTo>
                  <a:lnTo>
                    <a:pt x="442" y="228"/>
                  </a:lnTo>
                  <a:lnTo>
                    <a:pt x="454" y="230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83" y="230"/>
                  </a:lnTo>
                  <a:lnTo>
                    <a:pt x="495" y="228"/>
                  </a:lnTo>
                  <a:lnTo>
                    <a:pt x="505" y="224"/>
                  </a:lnTo>
                  <a:lnTo>
                    <a:pt x="513" y="216"/>
                  </a:lnTo>
                  <a:lnTo>
                    <a:pt x="521" y="208"/>
                  </a:lnTo>
                  <a:lnTo>
                    <a:pt x="525" y="199"/>
                  </a:lnTo>
                  <a:lnTo>
                    <a:pt x="529" y="187"/>
                  </a:lnTo>
                  <a:lnTo>
                    <a:pt x="529" y="173"/>
                  </a:lnTo>
                  <a:lnTo>
                    <a:pt x="529" y="173"/>
                  </a:lnTo>
                  <a:lnTo>
                    <a:pt x="527" y="153"/>
                  </a:lnTo>
                  <a:lnTo>
                    <a:pt x="525" y="147"/>
                  </a:lnTo>
                  <a:lnTo>
                    <a:pt x="521" y="140"/>
                  </a:lnTo>
                  <a:lnTo>
                    <a:pt x="521" y="140"/>
                  </a:lnTo>
                  <a:lnTo>
                    <a:pt x="513" y="130"/>
                  </a:lnTo>
                  <a:lnTo>
                    <a:pt x="499" y="120"/>
                  </a:lnTo>
                  <a:lnTo>
                    <a:pt x="499" y="120"/>
                  </a:lnTo>
                  <a:lnTo>
                    <a:pt x="474" y="104"/>
                  </a:lnTo>
                  <a:lnTo>
                    <a:pt x="474" y="104"/>
                  </a:lnTo>
                  <a:lnTo>
                    <a:pt x="442" y="83"/>
                  </a:lnTo>
                  <a:lnTo>
                    <a:pt x="442" y="83"/>
                  </a:lnTo>
                  <a:lnTo>
                    <a:pt x="438" y="77"/>
                  </a:lnTo>
                  <a:lnTo>
                    <a:pt x="434" y="69"/>
                  </a:lnTo>
                  <a:lnTo>
                    <a:pt x="432" y="61"/>
                  </a:lnTo>
                  <a:lnTo>
                    <a:pt x="430" y="51"/>
                  </a:lnTo>
                  <a:lnTo>
                    <a:pt x="430" y="51"/>
                  </a:lnTo>
                  <a:lnTo>
                    <a:pt x="432" y="43"/>
                  </a:lnTo>
                  <a:lnTo>
                    <a:pt x="434" y="35"/>
                  </a:lnTo>
                  <a:lnTo>
                    <a:pt x="436" y="30"/>
                  </a:lnTo>
                  <a:lnTo>
                    <a:pt x="440" y="26"/>
                  </a:lnTo>
                  <a:lnTo>
                    <a:pt x="446" y="22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16"/>
                  </a:lnTo>
                  <a:lnTo>
                    <a:pt x="470" y="16"/>
                  </a:lnTo>
                  <a:close/>
                  <a:moveTo>
                    <a:pt x="1059" y="4"/>
                  </a:moveTo>
                  <a:lnTo>
                    <a:pt x="989" y="228"/>
                  </a:lnTo>
                  <a:lnTo>
                    <a:pt x="1008" y="228"/>
                  </a:lnTo>
                  <a:lnTo>
                    <a:pt x="1026" y="169"/>
                  </a:lnTo>
                  <a:lnTo>
                    <a:pt x="1114" y="169"/>
                  </a:lnTo>
                  <a:lnTo>
                    <a:pt x="1132" y="228"/>
                  </a:lnTo>
                  <a:lnTo>
                    <a:pt x="1152" y="228"/>
                  </a:lnTo>
                  <a:lnTo>
                    <a:pt x="1083" y="4"/>
                  </a:lnTo>
                  <a:lnTo>
                    <a:pt x="1059" y="4"/>
                  </a:lnTo>
                  <a:close/>
                  <a:moveTo>
                    <a:pt x="1032" y="151"/>
                  </a:moveTo>
                  <a:lnTo>
                    <a:pt x="1069" y="26"/>
                  </a:lnTo>
                  <a:lnTo>
                    <a:pt x="1071" y="26"/>
                  </a:lnTo>
                  <a:lnTo>
                    <a:pt x="1108" y="151"/>
                  </a:lnTo>
                  <a:lnTo>
                    <a:pt x="1032" y="151"/>
                  </a:lnTo>
                  <a:close/>
                  <a:moveTo>
                    <a:pt x="242" y="92"/>
                  </a:moveTo>
                  <a:lnTo>
                    <a:pt x="242" y="92"/>
                  </a:lnTo>
                  <a:lnTo>
                    <a:pt x="244" y="87"/>
                  </a:lnTo>
                  <a:lnTo>
                    <a:pt x="246" y="79"/>
                  </a:lnTo>
                  <a:lnTo>
                    <a:pt x="247" y="57"/>
                  </a:lnTo>
                  <a:lnTo>
                    <a:pt x="247" y="57"/>
                  </a:lnTo>
                  <a:lnTo>
                    <a:pt x="247" y="43"/>
                  </a:lnTo>
                  <a:lnTo>
                    <a:pt x="246" y="31"/>
                  </a:lnTo>
                  <a:lnTo>
                    <a:pt x="242" y="24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0" y="10"/>
                  </a:lnTo>
                  <a:lnTo>
                    <a:pt x="220" y="8"/>
                  </a:lnTo>
                  <a:lnTo>
                    <a:pt x="208" y="4"/>
                  </a:lnTo>
                  <a:lnTo>
                    <a:pt x="194" y="4"/>
                  </a:lnTo>
                  <a:lnTo>
                    <a:pt x="132" y="4"/>
                  </a:lnTo>
                  <a:lnTo>
                    <a:pt x="132" y="228"/>
                  </a:lnTo>
                  <a:lnTo>
                    <a:pt x="151" y="228"/>
                  </a:lnTo>
                  <a:lnTo>
                    <a:pt x="151" y="120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98" y="120"/>
                  </a:lnTo>
                  <a:lnTo>
                    <a:pt x="206" y="122"/>
                  </a:lnTo>
                  <a:lnTo>
                    <a:pt x="212" y="126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24" y="142"/>
                  </a:lnTo>
                  <a:lnTo>
                    <a:pt x="226" y="153"/>
                  </a:lnTo>
                  <a:lnTo>
                    <a:pt x="226" y="171"/>
                  </a:lnTo>
                  <a:lnTo>
                    <a:pt x="226" y="171"/>
                  </a:lnTo>
                  <a:lnTo>
                    <a:pt x="228" y="210"/>
                  </a:lnTo>
                  <a:lnTo>
                    <a:pt x="230" y="228"/>
                  </a:lnTo>
                  <a:lnTo>
                    <a:pt x="247" y="228"/>
                  </a:lnTo>
                  <a:lnTo>
                    <a:pt x="247" y="228"/>
                  </a:lnTo>
                  <a:lnTo>
                    <a:pt x="246" y="203"/>
                  </a:lnTo>
                  <a:lnTo>
                    <a:pt x="246" y="203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30"/>
                  </a:lnTo>
                  <a:lnTo>
                    <a:pt x="240" y="124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28" y="116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22" y="108"/>
                  </a:lnTo>
                  <a:lnTo>
                    <a:pt x="230" y="104"/>
                  </a:lnTo>
                  <a:lnTo>
                    <a:pt x="238" y="98"/>
                  </a:lnTo>
                  <a:lnTo>
                    <a:pt x="242" y="92"/>
                  </a:lnTo>
                  <a:lnTo>
                    <a:pt x="242" y="92"/>
                  </a:lnTo>
                  <a:close/>
                  <a:moveTo>
                    <a:pt x="185" y="102"/>
                  </a:moveTo>
                  <a:lnTo>
                    <a:pt x="151" y="102"/>
                  </a:lnTo>
                  <a:lnTo>
                    <a:pt x="151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208" y="22"/>
                  </a:lnTo>
                  <a:lnTo>
                    <a:pt x="214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22" y="31"/>
                  </a:lnTo>
                  <a:lnTo>
                    <a:pt x="226" y="39"/>
                  </a:lnTo>
                  <a:lnTo>
                    <a:pt x="228" y="47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28" y="69"/>
                  </a:lnTo>
                  <a:lnTo>
                    <a:pt x="226" y="81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2" y="98"/>
                  </a:lnTo>
                  <a:lnTo>
                    <a:pt x="204" y="100"/>
                  </a:lnTo>
                  <a:lnTo>
                    <a:pt x="194" y="102"/>
                  </a:lnTo>
                  <a:lnTo>
                    <a:pt x="185" y="102"/>
                  </a:lnTo>
                  <a:lnTo>
                    <a:pt x="185" y="102"/>
                  </a:lnTo>
                  <a:close/>
                  <a:moveTo>
                    <a:pt x="1156" y="22"/>
                  </a:moveTo>
                  <a:lnTo>
                    <a:pt x="1209" y="22"/>
                  </a:lnTo>
                  <a:lnTo>
                    <a:pt x="1209" y="228"/>
                  </a:lnTo>
                  <a:lnTo>
                    <a:pt x="1228" y="228"/>
                  </a:lnTo>
                  <a:lnTo>
                    <a:pt x="1228" y="22"/>
                  </a:lnTo>
                  <a:lnTo>
                    <a:pt x="1283" y="22"/>
                  </a:lnTo>
                  <a:lnTo>
                    <a:pt x="1283" y="4"/>
                  </a:lnTo>
                  <a:lnTo>
                    <a:pt x="1156" y="4"/>
                  </a:lnTo>
                  <a:lnTo>
                    <a:pt x="1156" y="22"/>
                  </a:lnTo>
                  <a:close/>
                  <a:moveTo>
                    <a:pt x="1307" y="228"/>
                  </a:moveTo>
                  <a:lnTo>
                    <a:pt x="1327" y="228"/>
                  </a:lnTo>
                  <a:lnTo>
                    <a:pt x="1327" y="4"/>
                  </a:lnTo>
                  <a:lnTo>
                    <a:pt x="1307" y="4"/>
                  </a:lnTo>
                  <a:lnTo>
                    <a:pt x="1307" y="228"/>
                  </a:lnTo>
                  <a:close/>
                  <a:moveTo>
                    <a:pt x="92" y="12"/>
                  </a:moveTo>
                  <a:lnTo>
                    <a:pt x="92" y="12"/>
                  </a:lnTo>
                  <a:lnTo>
                    <a:pt x="86" y="8"/>
                  </a:lnTo>
                  <a:lnTo>
                    <a:pt x="78" y="6"/>
                  </a:lnTo>
                  <a:lnTo>
                    <a:pt x="61" y="4"/>
                  </a:lnTo>
                  <a:lnTo>
                    <a:pt x="0" y="4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124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71" y="122"/>
                  </a:lnTo>
                  <a:lnTo>
                    <a:pt x="82" y="120"/>
                  </a:lnTo>
                  <a:lnTo>
                    <a:pt x="90" y="114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4" y="98"/>
                  </a:lnTo>
                  <a:lnTo>
                    <a:pt x="108" y="88"/>
                  </a:lnTo>
                  <a:lnTo>
                    <a:pt x="110" y="75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0" y="43"/>
                  </a:lnTo>
                  <a:lnTo>
                    <a:pt x="106" y="30"/>
                  </a:lnTo>
                  <a:lnTo>
                    <a:pt x="100" y="20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57" y="106"/>
                  </a:moveTo>
                  <a:lnTo>
                    <a:pt x="19" y="106"/>
                  </a:lnTo>
                  <a:lnTo>
                    <a:pt x="19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71" y="22"/>
                  </a:lnTo>
                  <a:lnTo>
                    <a:pt x="76" y="24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4" y="33"/>
                  </a:lnTo>
                  <a:lnTo>
                    <a:pt x="88" y="41"/>
                  </a:lnTo>
                  <a:lnTo>
                    <a:pt x="90" y="49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90" y="73"/>
                  </a:lnTo>
                  <a:lnTo>
                    <a:pt x="88" y="81"/>
                  </a:lnTo>
                  <a:lnTo>
                    <a:pt x="86" y="88"/>
                  </a:lnTo>
                  <a:lnTo>
                    <a:pt x="82" y="96"/>
                  </a:lnTo>
                  <a:lnTo>
                    <a:pt x="76" y="100"/>
                  </a:lnTo>
                  <a:lnTo>
                    <a:pt x="71" y="104"/>
                  </a:lnTo>
                  <a:lnTo>
                    <a:pt x="65" y="106"/>
                  </a:lnTo>
                  <a:lnTo>
                    <a:pt x="57" y="106"/>
                  </a:lnTo>
                  <a:lnTo>
                    <a:pt x="57" y="106"/>
                  </a:lnTo>
                  <a:close/>
                  <a:moveTo>
                    <a:pt x="582" y="122"/>
                  </a:moveTo>
                  <a:lnTo>
                    <a:pt x="660" y="122"/>
                  </a:lnTo>
                  <a:lnTo>
                    <a:pt x="660" y="104"/>
                  </a:lnTo>
                  <a:lnTo>
                    <a:pt x="582" y="104"/>
                  </a:lnTo>
                  <a:lnTo>
                    <a:pt x="582" y="22"/>
                  </a:lnTo>
                  <a:lnTo>
                    <a:pt x="664" y="22"/>
                  </a:lnTo>
                  <a:lnTo>
                    <a:pt x="664" y="4"/>
                  </a:lnTo>
                  <a:lnTo>
                    <a:pt x="562" y="4"/>
                  </a:lnTo>
                  <a:lnTo>
                    <a:pt x="562" y="228"/>
                  </a:lnTo>
                  <a:lnTo>
                    <a:pt x="666" y="228"/>
                  </a:lnTo>
                  <a:lnTo>
                    <a:pt x="666" y="210"/>
                  </a:lnTo>
                  <a:lnTo>
                    <a:pt x="582" y="210"/>
                  </a:lnTo>
                  <a:lnTo>
                    <a:pt x="582" y="122"/>
                  </a:lnTo>
                  <a:close/>
                  <a:moveTo>
                    <a:pt x="816" y="201"/>
                  </a:moveTo>
                  <a:lnTo>
                    <a:pt x="816" y="201"/>
                  </a:lnTo>
                  <a:lnTo>
                    <a:pt x="725" y="4"/>
                  </a:lnTo>
                  <a:lnTo>
                    <a:pt x="694" y="4"/>
                  </a:lnTo>
                  <a:lnTo>
                    <a:pt x="694" y="228"/>
                  </a:lnTo>
                  <a:lnTo>
                    <a:pt x="713" y="228"/>
                  </a:lnTo>
                  <a:lnTo>
                    <a:pt x="713" y="30"/>
                  </a:lnTo>
                  <a:lnTo>
                    <a:pt x="715" y="30"/>
                  </a:lnTo>
                  <a:lnTo>
                    <a:pt x="806" y="228"/>
                  </a:lnTo>
                  <a:lnTo>
                    <a:pt x="835" y="228"/>
                  </a:lnTo>
                  <a:lnTo>
                    <a:pt x="835" y="4"/>
                  </a:lnTo>
                  <a:lnTo>
                    <a:pt x="816" y="4"/>
                  </a:lnTo>
                  <a:lnTo>
                    <a:pt x="816" y="201"/>
                  </a:lnTo>
                  <a:close/>
                  <a:moveTo>
                    <a:pt x="859" y="22"/>
                  </a:moveTo>
                  <a:lnTo>
                    <a:pt x="912" y="22"/>
                  </a:lnTo>
                  <a:lnTo>
                    <a:pt x="912" y="228"/>
                  </a:lnTo>
                  <a:lnTo>
                    <a:pt x="932" y="228"/>
                  </a:lnTo>
                  <a:lnTo>
                    <a:pt x="932" y="22"/>
                  </a:lnTo>
                  <a:lnTo>
                    <a:pt x="987" y="22"/>
                  </a:lnTo>
                  <a:lnTo>
                    <a:pt x="987" y="4"/>
                  </a:lnTo>
                  <a:lnTo>
                    <a:pt x="859" y="4"/>
                  </a:lnTo>
                  <a:lnTo>
                    <a:pt x="859" y="22"/>
                  </a:lnTo>
                  <a:close/>
                  <a:moveTo>
                    <a:pt x="303" y="122"/>
                  </a:moveTo>
                  <a:lnTo>
                    <a:pt x="381" y="122"/>
                  </a:lnTo>
                  <a:lnTo>
                    <a:pt x="381" y="104"/>
                  </a:lnTo>
                  <a:lnTo>
                    <a:pt x="303" y="104"/>
                  </a:lnTo>
                  <a:lnTo>
                    <a:pt x="303" y="22"/>
                  </a:lnTo>
                  <a:lnTo>
                    <a:pt x="383" y="22"/>
                  </a:lnTo>
                  <a:lnTo>
                    <a:pt x="383" y="4"/>
                  </a:lnTo>
                  <a:lnTo>
                    <a:pt x="283" y="4"/>
                  </a:lnTo>
                  <a:lnTo>
                    <a:pt x="283" y="228"/>
                  </a:lnTo>
                  <a:lnTo>
                    <a:pt x="387" y="228"/>
                  </a:lnTo>
                  <a:lnTo>
                    <a:pt x="387" y="210"/>
                  </a:lnTo>
                  <a:lnTo>
                    <a:pt x="303" y="210"/>
                  </a:lnTo>
                  <a:lnTo>
                    <a:pt x="303" y="122"/>
                  </a:lnTo>
                  <a:close/>
                  <a:moveTo>
                    <a:pt x="1655" y="201"/>
                  </a:moveTo>
                  <a:lnTo>
                    <a:pt x="1655" y="201"/>
                  </a:lnTo>
                  <a:lnTo>
                    <a:pt x="1564" y="4"/>
                  </a:lnTo>
                  <a:lnTo>
                    <a:pt x="1535" y="4"/>
                  </a:lnTo>
                  <a:lnTo>
                    <a:pt x="1535" y="228"/>
                  </a:lnTo>
                  <a:lnTo>
                    <a:pt x="1555" y="2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645" y="228"/>
                  </a:lnTo>
                  <a:lnTo>
                    <a:pt x="1674" y="228"/>
                  </a:lnTo>
                  <a:lnTo>
                    <a:pt x="1674" y="4"/>
                  </a:lnTo>
                  <a:lnTo>
                    <a:pt x="1655" y="4"/>
                  </a:lnTo>
                  <a:lnTo>
                    <a:pt x="1655" y="201"/>
                  </a:lnTo>
                  <a:close/>
                  <a:moveTo>
                    <a:pt x="3096" y="92"/>
                  </a:moveTo>
                  <a:lnTo>
                    <a:pt x="3096" y="92"/>
                  </a:lnTo>
                  <a:lnTo>
                    <a:pt x="3100" y="87"/>
                  </a:lnTo>
                  <a:lnTo>
                    <a:pt x="3101" y="79"/>
                  </a:lnTo>
                  <a:lnTo>
                    <a:pt x="3101" y="57"/>
                  </a:lnTo>
                  <a:lnTo>
                    <a:pt x="3101" y="57"/>
                  </a:lnTo>
                  <a:lnTo>
                    <a:pt x="3101" y="43"/>
                  </a:lnTo>
                  <a:lnTo>
                    <a:pt x="3100" y="31"/>
                  </a:lnTo>
                  <a:lnTo>
                    <a:pt x="3096" y="24"/>
                  </a:lnTo>
                  <a:lnTo>
                    <a:pt x="3092" y="16"/>
                  </a:lnTo>
                  <a:lnTo>
                    <a:pt x="3092" y="16"/>
                  </a:lnTo>
                  <a:lnTo>
                    <a:pt x="3084" y="10"/>
                  </a:lnTo>
                  <a:lnTo>
                    <a:pt x="3076" y="8"/>
                  </a:lnTo>
                  <a:lnTo>
                    <a:pt x="3062" y="4"/>
                  </a:lnTo>
                  <a:lnTo>
                    <a:pt x="3048" y="4"/>
                  </a:lnTo>
                  <a:lnTo>
                    <a:pt x="2987" y="4"/>
                  </a:lnTo>
                  <a:lnTo>
                    <a:pt x="2987" y="228"/>
                  </a:lnTo>
                  <a:lnTo>
                    <a:pt x="3007" y="228"/>
                  </a:lnTo>
                  <a:lnTo>
                    <a:pt x="3007" y="120"/>
                  </a:lnTo>
                  <a:lnTo>
                    <a:pt x="3044" y="120"/>
                  </a:lnTo>
                  <a:lnTo>
                    <a:pt x="3044" y="120"/>
                  </a:lnTo>
                  <a:lnTo>
                    <a:pt x="3052" y="120"/>
                  </a:lnTo>
                  <a:lnTo>
                    <a:pt x="3060" y="122"/>
                  </a:lnTo>
                  <a:lnTo>
                    <a:pt x="3068" y="126"/>
                  </a:lnTo>
                  <a:lnTo>
                    <a:pt x="3072" y="130"/>
                  </a:lnTo>
                  <a:lnTo>
                    <a:pt x="3072" y="130"/>
                  </a:lnTo>
                  <a:lnTo>
                    <a:pt x="3078" y="142"/>
                  </a:lnTo>
                  <a:lnTo>
                    <a:pt x="3082" y="153"/>
                  </a:lnTo>
                  <a:lnTo>
                    <a:pt x="3082" y="171"/>
                  </a:lnTo>
                  <a:lnTo>
                    <a:pt x="3082" y="171"/>
                  </a:lnTo>
                  <a:lnTo>
                    <a:pt x="3082" y="210"/>
                  </a:lnTo>
                  <a:lnTo>
                    <a:pt x="3084" y="228"/>
                  </a:lnTo>
                  <a:lnTo>
                    <a:pt x="3101" y="228"/>
                  </a:lnTo>
                  <a:lnTo>
                    <a:pt x="3101" y="228"/>
                  </a:lnTo>
                  <a:lnTo>
                    <a:pt x="3101" y="203"/>
                  </a:lnTo>
                  <a:lnTo>
                    <a:pt x="3101" y="203"/>
                  </a:lnTo>
                  <a:lnTo>
                    <a:pt x="3100" y="144"/>
                  </a:lnTo>
                  <a:lnTo>
                    <a:pt x="3100" y="144"/>
                  </a:lnTo>
                  <a:lnTo>
                    <a:pt x="3096" y="130"/>
                  </a:lnTo>
                  <a:lnTo>
                    <a:pt x="3094" y="124"/>
                  </a:lnTo>
                  <a:lnTo>
                    <a:pt x="3090" y="120"/>
                  </a:lnTo>
                  <a:lnTo>
                    <a:pt x="3090" y="120"/>
                  </a:lnTo>
                  <a:lnTo>
                    <a:pt x="3082" y="116"/>
                  </a:lnTo>
                  <a:lnTo>
                    <a:pt x="3068" y="112"/>
                  </a:lnTo>
                  <a:lnTo>
                    <a:pt x="3068" y="110"/>
                  </a:lnTo>
                  <a:lnTo>
                    <a:pt x="3068" y="110"/>
                  </a:lnTo>
                  <a:lnTo>
                    <a:pt x="3078" y="108"/>
                  </a:lnTo>
                  <a:lnTo>
                    <a:pt x="3086" y="104"/>
                  </a:lnTo>
                  <a:lnTo>
                    <a:pt x="3092" y="98"/>
                  </a:lnTo>
                  <a:lnTo>
                    <a:pt x="3096" y="92"/>
                  </a:lnTo>
                  <a:lnTo>
                    <a:pt x="3096" y="92"/>
                  </a:lnTo>
                  <a:close/>
                  <a:moveTo>
                    <a:pt x="3039" y="102"/>
                  </a:moveTo>
                  <a:lnTo>
                    <a:pt x="3007" y="102"/>
                  </a:lnTo>
                  <a:lnTo>
                    <a:pt x="3007" y="22"/>
                  </a:lnTo>
                  <a:lnTo>
                    <a:pt x="3046" y="22"/>
                  </a:lnTo>
                  <a:lnTo>
                    <a:pt x="3046" y="22"/>
                  </a:lnTo>
                  <a:lnTo>
                    <a:pt x="3064" y="22"/>
                  </a:lnTo>
                  <a:lnTo>
                    <a:pt x="3070" y="26"/>
                  </a:lnTo>
                  <a:lnTo>
                    <a:pt x="3074" y="28"/>
                  </a:lnTo>
                  <a:lnTo>
                    <a:pt x="3074" y="28"/>
                  </a:lnTo>
                  <a:lnTo>
                    <a:pt x="3078" y="31"/>
                  </a:lnTo>
                  <a:lnTo>
                    <a:pt x="3080" y="39"/>
                  </a:lnTo>
                  <a:lnTo>
                    <a:pt x="3082" y="47"/>
                  </a:lnTo>
                  <a:lnTo>
                    <a:pt x="3082" y="57"/>
                  </a:lnTo>
                  <a:lnTo>
                    <a:pt x="3082" y="57"/>
                  </a:lnTo>
                  <a:lnTo>
                    <a:pt x="3082" y="69"/>
                  </a:lnTo>
                  <a:lnTo>
                    <a:pt x="3080" y="81"/>
                  </a:lnTo>
                  <a:lnTo>
                    <a:pt x="3076" y="88"/>
                  </a:lnTo>
                  <a:lnTo>
                    <a:pt x="3072" y="92"/>
                  </a:lnTo>
                  <a:lnTo>
                    <a:pt x="3072" y="92"/>
                  </a:lnTo>
                  <a:lnTo>
                    <a:pt x="3066" y="98"/>
                  </a:lnTo>
                  <a:lnTo>
                    <a:pt x="3058" y="100"/>
                  </a:lnTo>
                  <a:lnTo>
                    <a:pt x="3050" y="102"/>
                  </a:lnTo>
                  <a:lnTo>
                    <a:pt x="3039" y="102"/>
                  </a:lnTo>
                  <a:lnTo>
                    <a:pt x="3039" y="102"/>
                  </a:lnTo>
                  <a:close/>
                  <a:moveTo>
                    <a:pt x="2885" y="16"/>
                  </a:moveTo>
                  <a:lnTo>
                    <a:pt x="2885" y="16"/>
                  </a:lnTo>
                  <a:lnTo>
                    <a:pt x="2897" y="18"/>
                  </a:lnTo>
                  <a:lnTo>
                    <a:pt x="2905" y="20"/>
                  </a:lnTo>
                  <a:lnTo>
                    <a:pt x="2913" y="24"/>
                  </a:lnTo>
                  <a:lnTo>
                    <a:pt x="2919" y="28"/>
                  </a:lnTo>
                  <a:lnTo>
                    <a:pt x="2925" y="33"/>
                  </a:lnTo>
                  <a:lnTo>
                    <a:pt x="2927" y="41"/>
                  </a:lnTo>
                  <a:lnTo>
                    <a:pt x="2929" y="51"/>
                  </a:lnTo>
                  <a:lnTo>
                    <a:pt x="2930" y="61"/>
                  </a:lnTo>
                  <a:lnTo>
                    <a:pt x="2950" y="61"/>
                  </a:lnTo>
                  <a:lnTo>
                    <a:pt x="2950" y="61"/>
                  </a:lnTo>
                  <a:lnTo>
                    <a:pt x="2948" y="47"/>
                  </a:lnTo>
                  <a:lnTo>
                    <a:pt x="2946" y="33"/>
                  </a:lnTo>
                  <a:lnTo>
                    <a:pt x="2942" y="24"/>
                  </a:lnTo>
                  <a:lnTo>
                    <a:pt x="2934" y="16"/>
                  </a:lnTo>
                  <a:lnTo>
                    <a:pt x="2925" y="8"/>
                  </a:lnTo>
                  <a:lnTo>
                    <a:pt x="2915" y="4"/>
                  </a:lnTo>
                  <a:lnTo>
                    <a:pt x="2901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2870" y="0"/>
                  </a:lnTo>
                  <a:lnTo>
                    <a:pt x="2858" y="4"/>
                  </a:lnTo>
                  <a:lnTo>
                    <a:pt x="2846" y="12"/>
                  </a:lnTo>
                  <a:lnTo>
                    <a:pt x="2836" y="20"/>
                  </a:lnTo>
                  <a:lnTo>
                    <a:pt x="2836" y="20"/>
                  </a:lnTo>
                  <a:lnTo>
                    <a:pt x="2830" y="30"/>
                  </a:lnTo>
                  <a:lnTo>
                    <a:pt x="2826" y="39"/>
                  </a:lnTo>
                  <a:lnTo>
                    <a:pt x="2822" y="53"/>
                  </a:lnTo>
                  <a:lnTo>
                    <a:pt x="2820" y="67"/>
                  </a:lnTo>
                  <a:lnTo>
                    <a:pt x="2820" y="67"/>
                  </a:lnTo>
                  <a:lnTo>
                    <a:pt x="2818" y="116"/>
                  </a:lnTo>
                  <a:lnTo>
                    <a:pt x="2818" y="116"/>
                  </a:lnTo>
                  <a:lnTo>
                    <a:pt x="2820" y="165"/>
                  </a:lnTo>
                  <a:lnTo>
                    <a:pt x="2820" y="165"/>
                  </a:lnTo>
                  <a:lnTo>
                    <a:pt x="2822" y="179"/>
                  </a:lnTo>
                  <a:lnTo>
                    <a:pt x="2826" y="193"/>
                  </a:lnTo>
                  <a:lnTo>
                    <a:pt x="2830" y="203"/>
                  </a:lnTo>
                  <a:lnTo>
                    <a:pt x="2836" y="212"/>
                  </a:lnTo>
                  <a:lnTo>
                    <a:pt x="2836" y="212"/>
                  </a:lnTo>
                  <a:lnTo>
                    <a:pt x="2846" y="220"/>
                  </a:lnTo>
                  <a:lnTo>
                    <a:pt x="2858" y="226"/>
                  </a:lnTo>
                  <a:lnTo>
                    <a:pt x="2870" y="230"/>
                  </a:lnTo>
                  <a:lnTo>
                    <a:pt x="2885" y="232"/>
                  </a:lnTo>
                  <a:lnTo>
                    <a:pt x="2885" y="232"/>
                  </a:lnTo>
                  <a:lnTo>
                    <a:pt x="2917" y="230"/>
                  </a:lnTo>
                  <a:lnTo>
                    <a:pt x="2932" y="226"/>
                  </a:lnTo>
                  <a:lnTo>
                    <a:pt x="2948" y="222"/>
                  </a:lnTo>
                  <a:lnTo>
                    <a:pt x="2948" y="110"/>
                  </a:lnTo>
                  <a:lnTo>
                    <a:pt x="2883" y="110"/>
                  </a:lnTo>
                  <a:lnTo>
                    <a:pt x="2883" y="128"/>
                  </a:lnTo>
                  <a:lnTo>
                    <a:pt x="2929" y="128"/>
                  </a:lnTo>
                  <a:lnTo>
                    <a:pt x="2929" y="208"/>
                  </a:lnTo>
                  <a:lnTo>
                    <a:pt x="2929" y="208"/>
                  </a:lnTo>
                  <a:lnTo>
                    <a:pt x="2909" y="214"/>
                  </a:lnTo>
                  <a:lnTo>
                    <a:pt x="2885" y="214"/>
                  </a:lnTo>
                  <a:lnTo>
                    <a:pt x="2885" y="214"/>
                  </a:lnTo>
                  <a:lnTo>
                    <a:pt x="2872" y="214"/>
                  </a:lnTo>
                  <a:lnTo>
                    <a:pt x="2860" y="208"/>
                  </a:lnTo>
                  <a:lnTo>
                    <a:pt x="2850" y="199"/>
                  </a:lnTo>
                  <a:lnTo>
                    <a:pt x="2844" y="187"/>
                  </a:lnTo>
                  <a:lnTo>
                    <a:pt x="2844" y="187"/>
                  </a:lnTo>
                  <a:lnTo>
                    <a:pt x="2842" y="175"/>
                  </a:lnTo>
                  <a:lnTo>
                    <a:pt x="2840" y="161"/>
                  </a:lnTo>
                  <a:lnTo>
                    <a:pt x="2838" y="116"/>
                  </a:lnTo>
                  <a:lnTo>
                    <a:pt x="2838" y="116"/>
                  </a:lnTo>
                  <a:lnTo>
                    <a:pt x="2840" y="71"/>
                  </a:lnTo>
                  <a:lnTo>
                    <a:pt x="2842" y="55"/>
                  </a:lnTo>
                  <a:lnTo>
                    <a:pt x="2844" y="45"/>
                  </a:lnTo>
                  <a:lnTo>
                    <a:pt x="2844" y="45"/>
                  </a:lnTo>
                  <a:lnTo>
                    <a:pt x="2850" y="31"/>
                  </a:lnTo>
                  <a:lnTo>
                    <a:pt x="2860" y="24"/>
                  </a:lnTo>
                  <a:lnTo>
                    <a:pt x="2872" y="18"/>
                  </a:lnTo>
                  <a:lnTo>
                    <a:pt x="2885" y="16"/>
                  </a:lnTo>
                  <a:lnTo>
                    <a:pt x="2885" y="16"/>
                  </a:lnTo>
                  <a:close/>
                  <a:moveTo>
                    <a:pt x="1480" y="20"/>
                  </a:moveTo>
                  <a:lnTo>
                    <a:pt x="1480" y="20"/>
                  </a:lnTo>
                  <a:lnTo>
                    <a:pt x="1470" y="12"/>
                  </a:lnTo>
                  <a:lnTo>
                    <a:pt x="1460" y="4"/>
                  </a:lnTo>
                  <a:lnTo>
                    <a:pt x="1446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15" y="0"/>
                  </a:lnTo>
                  <a:lnTo>
                    <a:pt x="1401" y="4"/>
                  </a:lnTo>
                  <a:lnTo>
                    <a:pt x="1389" y="12"/>
                  </a:lnTo>
                  <a:lnTo>
                    <a:pt x="1380" y="20"/>
                  </a:lnTo>
                  <a:lnTo>
                    <a:pt x="1380" y="20"/>
                  </a:lnTo>
                  <a:lnTo>
                    <a:pt x="1374" y="30"/>
                  </a:lnTo>
                  <a:lnTo>
                    <a:pt x="1370" y="39"/>
                  </a:lnTo>
                  <a:lnTo>
                    <a:pt x="1366" y="53"/>
                  </a:lnTo>
                  <a:lnTo>
                    <a:pt x="1364" y="67"/>
                  </a:lnTo>
                  <a:lnTo>
                    <a:pt x="1364" y="67"/>
                  </a:lnTo>
                  <a:lnTo>
                    <a:pt x="1362" y="116"/>
                  </a:lnTo>
                  <a:lnTo>
                    <a:pt x="1362" y="116"/>
                  </a:lnTo>
                  <a:lnTo>
                    <a:pt x="1364" y="165"/>
                  </a:lnTo>
                  <a:lnTo>
                    <a:pt x="1364" y="165"/>
                  </a:lnTo>
                  <a:lnTo>
                    <a:pt x="1366" y="179"/>
                  </a:lnTo>
                  <a:lnTo>
                    <a:pt x="1370" y="193"/>
                  </a:lnTo>
                  <a:lnTo>
                    <a:pt x="1374" y="203"/>
                  </a:lnTo>
                  <a:lnTo>
                    <a:pt x="1380" y="212"/>
                  </a:lnTo>
                  <a:lnTo>
                    <a:pt x="1380" y="212"/>
                  </a:lnTo>
                  <a:lnTo>
                    <a:pt x="1389" y="220"/>
                  </a:lnTo>
                  <a:lnTo>
                    <a:pt x="1401" y="226"/>
                  </a:lnTo>
                  <a:lnTo>
                    <a:pt x="1415" y="230"/>
                  </a:lnTo>
                  <a:lnTo>
                    <a:pt x="1431" y="232"/>
                  </a:lnTo>
                  <a:lnTo>
                    <a:pt x="1431" y="232"/>
                  </a:lnTo>
                  <a:lnTo>
                    <a:pt x="1446" y="230"/>
                  </a:lnTo>
                  <a:lnTo>
                    <a:pt x="1460" y="226"/>
                  </a:lnTo>
                  <a:lnTo>
                    <a:pt x="1470" y="220"/>
                  </a:lnTo>
                  <a:lnTo>
                    <a:pt x="1480" y="212"/>
                  </a:lnTo>
                  <a:lnTo>
                    <a:pt x="1480" y="212"/>
                  </a:lnTo>
                  <a:lnTo>
                    <a:pt x="1486" y="203"/>
                  </a:lnTo>
                  <a:lnTo>
                    <a:pt x="1492" y="193"/>
                  </a:lnTo>
                  <a:lnTo>
                    <a:pt x="1494" y="179"/>
                  </a:lnTo>
                  <a:lnTo>
                    <a:pt x="1496" y="165"/>
                  </a:lnTo>
                  <a:lnTo>
                    <a:pt x="1496" y="165"/>
                  </a:lnTo>
                  <a:lnTo>
                    <a:pt x="1498" y="116"/>
                  </a:lnTo>
                  <a:lnTo>
                    <a:pt x="1498" y="116"/>
                  </a:lnTo>
                  <a:lnTo>
                    <a:pt x="1496" y="67"/>
                  </a:lnTo>
                  <a:lnTo>
                    <a:pt x="1496" y="67"/>
                  </a:lnTo>
                  <a:lnTo>
                    <a:pt x="1494" y="53"/>
                  </a:lnTo>
                  <a:lnTo>
                    <a:pt x="1492" y="39"/>
                  </a:lnTo>
                  <a:lnTo>
                    <a:pt x="1486" y="30"/>
                  </a:lnTo>
                  <a:lnTo>
                    <a:pt x="1480" y="20"/>
                  </a:lnTo>
                  <a:lnTo>
                    <a:pt x="1480" y="20"/>
                  </a:lnTo>
                  <a:close/>
                  <a:moveTo>
                    <a:pt x="1472" y="187"/>
                  </a:moveTo>
                  <a:lnTo>
                    <a:pt x="1472" y="187"/>
                  </a:lnTo>
                  <a:lnTo>
                    <a:pt x="1466" y="199"/>
                  </a:lnTo>
                  <a:lnTo>
                    <a:pt x="1456" y="208"/>
                  </a:lnTo>
                  <a:lnTo>
                    <a:pt x="1445" y="214"/>
                  </a:lnTo>
                  <a:lnTo>
                    <a:pt x="1431" y="214"/>
                  </a:lnTo>
                  <a:lnTo>
                    <a:pt x="1431" y="214"/>
                  </a:lnTo>
                  <a:lnTo>
                    <a:pt x="1415" y="214"/>
                  </a:lnTo>
                  <a:lnTo>
                    <a:pt x="1403" y="208"/>
                  </a:lnTo>
                  <a:lnTo>
                    <a:pt x="1395" y="199"/>
                  </a:lnTo>
                  <a:lnTo>
                    <a:pt x="1389" y="187"/>
                  </a:lnTo>
                  <a:lnTo>
                    <a:pt x="1389" y="187"/>
                  </a:lnTo>
                  <a:lnTo>
                    <a:pt x="1386" y="175"/>
                  </a:lnTo>
                  <a:lnTo>
                    <a:pt x="1384" y="161"/>
                  </a:lnTo>
                  <a:lnTo>
                    <a:pt x="1384" y="116"/>
                  </a:lnTo>
                  <a:lnTo>
                    <a:pt x="1384" y="116"/>
                  </a:lnTo>
                  <a:lnTo>
                    <a:pt x="1384" y="71"/>
                  </a:lnTo>
                  <a:lnTo>
                    <a:pt x="1386" y="55"/>
                  </a:lnTo>
                  <a:lnTo>
                    <a:pt x="1389" y="45"/>
                  </a:lnTo>
                  <a:lnTo>
                    <a:pt x="1389" y="45"/>
                  </a:lnTo>
                  <a:lnTo>
                    <a:pt x="1395" y="31"/>
                  </a:lnTo>
                  <a:lnTo>
                    <a:pt x="1403" y="24"/>
                  </a:lnTo>
                  <a:lnTo>
                    <a:pt x="1415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45" y="18"/>
                  </a:lnTo>
                  <a:lnTo>
                    <a:pt x="1456" y="24"/>
                  </a:lnTo>
                  <a:lnTo>
                    <a:pt x="1466" y="31"/>
                  </a:lnTo>
                  <a:lnTo>
                    <a:pt x="1472" y="45"/>
                  </a:lnTo>
                  <a:lnTo>
                    <a:pt x="1472" y="45"/>
                  </a:lnTo>
                  <a:lnTo>
                    <a:pt x="1474" y="55"/>
                  </a:lnTo>
                  <a:lnTo>
                    <a:pt x="1476" y="71"/>
                  </a:lnTo>
                  <a:lnTo>
                    <a:pt x="1478" y="116"/>
                  </a:lnTo>
                  <a:lnTo>
                    <a:pt x="1478" y="116"/>
                  </a:lnTo>
                  <a:lnTo>
                    <a:pt x="1476" y="161"/>
                  </a:lnTo>
                  <a:lnTo>
                    <a:pt x="1474" y="175"/>
                  </a:lnTo>
                  <a:lnTo>
                    <a:pt x="1472" y="187"/>
                  </a:lnTo>
                  <a:lnTo>
                    <a:pt x="1472" y="187"/>
                  </a:lnTo>
                  <a:close/>
                  <a:moveTo>
                    <a:pt x="3559" y="12"/>
                  </a:moveTo>
                  <a:lnTo>
                    <a:pt x="3559" y="12"/>
                  </a:lnTo>
                  <a:lnTo>
                    <a:pt x="3554" y="8"/>
                  </a:lnTo>
                  <a:lnTo>
                    <a:pt x="3546" y="6"/>
                  </a:lnTo>
                  <a:lnTo>
                    <a:pt x="3528" y="4"/>
                  </a:lnTo>
                  <a:lnTo>
                    <a:pt x="3465" y="4"/>
                  </a:lnTo>
                  <a:lnTo>
                    <a:pt x="3465" y="228"/>
                  </a:lnTo>
                  <a:lnTo>
                    <a:pt x="3487" y="228"/>
                  </a:lnTo>
                  <a:lnTo>
                    <a:pt x="3487" y="124"/>
                  </a:lnTo>
                  <a:lnTo>
                    <a:pt x="3524" y="124"/>
                  </a:lnTo>
                  <a:lnTo>
                    <a:pt x="3524" y="124"/>
                  </a:lnTo>
                  <a:lnTo>
                    <a:pt x="3536" y="122"/>
                  </a:lnTo>
                  <a:lnTo>
                    <a:pt x="3548" y="120"/>
                  </a:lnTo>
                  <a:lnTo>
                    <a:pt x="3558" y="114"/>
                  </a:lnTo>
                  <a:lnTo>
                    <a:pt x="3563" y="108"/>
                  </a:lnTo>
                  <a:lnTo>
                    <a:pt x="3563" y="108"/>
                  </a:lnTo>
                  <a:lnTo>
                    <a:pt x="3569" y="98"/>
                  </a:lnTo>
                  <a:lnTo>
                    <a:pt x="3573" y="88"/>
                  </a:lnTo>
                  <a:lnTo>
                    <a:pt x="3575" y="75"/>
                  </a:lnTo>
                  <a:lnTo>
                    <a:pt x="3577" y="59"/>
                  </a:lnTo>
                  <a:lnTo>
                    <a:pt x="3577" y="59"/>
                  </a:lnTo>
                  <a:lnTo>
                    <a:pt x="3575" y="43"/>
                  </a:lnTo>
                  <a:lnTo>
                    <a:pt x="3571" y="30"/>
                  </a:lnTo>
                  <a:lnTo>
                    <a:pt x="3567" y="20"/>
                  </a:lnTo>
                  <a:lnTo>
                    <a:pt x="3559" y="12"/>
                  </a:lnTo>
                  <a:lnTo>
                    <a:pt x="3559" y="12"/>
                  </a:lnTo>
                  <a:close/>
                  <a:moveTo>
                    <a:pt x="3522" y="106"/>
                  </a:moveTo>
                  <a:lnTo>
                    <a:pt x="3487" y="106"/>
                  </a:lnTo>
                  <a:lnTo>
                    <a:pt x="3487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36" y="22"/>
                  </a:lnTo>
                  <a:lnTo>
                    <a:pt x="3542" y="24"/>
                  </a:lnTo>
                  <a:lnTo>
                    <a:pt x="3546" y="28"/>
                  </a:lnTo>
                  <a:lnTo>
                    <a:pt x="3546" y="28"/>
                  </a:lnTo>
                  <a:lnTo>
                    <a:pt x="3552" y="33"/>
                  </a:lnTo>
                  <a:lnTo>
                    <a:pt x="3554" y="41"/>
                  </a:lnTo>
                  <a:lnTo>
                    <a:pt x="3556" y="49"/>
                  </a:lnTo>
                  <a:lnTo>
                    <a:pt x="3558" y="61"/>
                  </a:lnTo>
                  <a:lnTo>
                    <a:pt x="3558" y="61"/>
                  </a:lnTo>
                  <a:lnTo>
                    <a:pt x="3556" y="73"/>
                  </a:lnTo>
                  <a:lnTo>
                    <a:pt x="3554" y="81"/>
                  </a:lnTo>
                  <a:lnTo>
                    <a:pt x="3552" y="88"/>
                  </a:lnTo>
                  <a:lnTo>
                    <a:pt x="3548" y="96"/>
                  </a:lnTo>
                  <a:lnTo>
                    <a:pt x="3544" y="100"/>
                  </a:lnTo>
                  <a:lnTo>
                    <a:pt x="3538" y="104"/>
                  </a:lnTo>
                  <a:lnTo>
                    <a:pt x="3530" y="106"/>
                  </a:lnTo>
                  <a:lnTo>
                    <a:pt x="3522" y="106"/>
                  </a:lnTo>
                  <a:lnTo>
                    <a:pt x="3522" y="106"/>
                  </a:lnTo>
                  <a:close/>
                  <a:moveTo>
                    <a:pt x="3412" y="146"/>
                  </a:moveTo>
                  <a:lnTo>
                    <a:pt x="3412" y="146"/>
                  </a:lnTo>
                  <a:lnTo>
                    <a:pt x="3410" y="173"/>
                  </a:lnTo>
                  <a:lnTo>
                    <a:pt x="3408" y="183"/>
                  </a:lnTo>
                  <a:lnTo>
                    <a:pt x="3406" y="191"/>
                  </a:lnTo>
                  <a:lnTo>
                    <a:pt x="3406" y="191"/>
                  </a:lnTo>
                  <a:lnTo>
                    <a:pt x="3400" y="201"/>
                  </a:lnTo>
                  <a:lnTo>
                    <a:pt x="3390" y="208"/>
                  </a:lnTo>
                  <a:lnTo>
                    <a:pt x="3381" y="214"/>
                  </a:lnTo>
                  <a:lnTo>
                    <a:pt x="3367" y="214"/>
                  </a:lnTo>
                  <a:lnTo>
                    <a:pt x="3367" y="214"/>
                  </a:lnTo>
                  <a:lnTo>
                    <a:pt x="3353" y="214"/>
                  </a:lnTo>
                  <a:lnTo>
                    <a:pt x="3341" y="208"/>
                  </a:lnTo>
                  <a:lnTo>
                    <a:pt x="3333" y="201"/>
                  </a:lnTo>
                  <a:lnTo>
                    <a:pt x="3326" y="191"/>
                  </a:lnTo>
                  <a:lnTo>
                    <a:pt x="3326" y="191"/>
                  </a:lnTo>
                  <a:lnTo>
                    <a:pt x="3324" y="183"/>
                  </a:lnTo>
                  <a:lnTo>
                    <a:pt x="3322" y="173"/>
                  </a:lnTo>
                  <a:lnTo>
                    <a:pt x="3322" y="146"/>
                  </a:lnTo>
                  <a:lnTo>
                    <a:pt x="3322" y="4"/>
                  </a:lnTo>
                  <a:lnTo>
                    <a:pt x="3302" y="4"/>
                  </a:lnTo>
                  <a:lnTo>
                    <a:pt x="3302" y="159"/>
                  </a:lnTo>
                  <a:lnTo>
                    <a:pt x="3302" y="159"/>
                  </a:lnTo>
                  <a:lnTo>
                    <a:pt x="3302" y="177"/>
                  </a:lnTo>
                  <a:lnTo>
                    <a:pt x="3306" y="191"/>
                  </a:lnTo>
                  <a:lnTo>
                    <a:pt x="3310" y="203"/>
                  </a:lnTo>
                  <a:lnTo>
                    <a:pt x="3318" y="214"/>
                  </a:lnTo>
                  <a:lnTo>
                    <a:pt x="3326" y="222"/>
                  </a:lnTo>
                  <a:lnTo>
                    <a:pt x="3337" y="228"/>
                  </a:lnTo>
                  <a:lnTo>
                    <a:pt x="3351" y="230"/>
                  </a:lnTo>
                  <a:lnTo>
                    <a:pt x="3367" y="232"/>
                  </a:lnTo>
                  <a:lnTo>
                    <a:pt x="3367" y="232"/>
                  </a:lnTo>
                  <a:lnTo>
                    <a:pt x="3383" y="230"/>
                  </a:lnTo>
                  <a:lnTo>
                    <a:pt x="3394" y="228"/>
                  </a:lnTo>
                  <a:lnTo>
                    <a:pt x="3406" y="222"/>
                  </a:lnTo>
                  <a:lnTo>
                    <a:pt x="3416" y="214"/>
                  </a:lnTo>
                  <a:lnTo>
                    <a:pt x="3422" y="203"/>
                  </a:lnTo>
                  <a:lnTo>
                    <a:pt x="3428" y="191"/>
                  </a:lnTo>
                  <a:lnTo>
                    <a:pt x="3430" y="177"/>
                  </a:lnTo>
                  <a:lnTo>
                    <a:pt x="3432" y="159"/>
                  </a:lnTo>
                  <a:lnTo>
                    <a:pt x="3432" y="4"/>
                  </a:lnTo>
                  <a:lnTo>
                    <a:pt x="3412" y="4"/>
                  </a:lnTo>
                  <a:lnTo>
                    <a:pt x="3412" y="146"/>
                  </a:lnTo>
                  <a:close/>
                  <a:moveTo>
                    <a:pt x="2638" y="201"/>
                  </a:moveTo>
                  <a:lnTo>
                    <a:pt x="2638" y="201"/>
                  </a:lnTo>
                  <a:lnTo>
                    <a:pt x="2547" y="4"/>
                  </a:lnTo>
                  <a:lnTo>
                    <a:pt x="2516" y="4"/>
                  </a:lnTo>
                  <a:lnTo>
                    <a:pt x="2516" y="228"/>
                  </a:lnTo>
                  <a:lnTo>
                    <a:pt x="2535" y="228"/>
                  </a:lnTo>
                  <a:lnTo>
                    <a:pt x="2535" y="30"/>
                  </a:lnTo>
                  <a:lnTo>
                    <a:pt x="2535" y="30"/>
                  </a:lnTo>
                  <a:lnTo>
                    <a:pt x="2628" y="228"/>
                  </a:lnTo>
                  <a:lnTo>
                    <a:pt x="2657" y="228"/>
                  </a:lnTo>
                  <a:lnTo>
                    <a:pt x="2657" y="4"/>
                  </a:lnTo>
                  <a:lnTo>
                    <a:pt x="2638" y="4"/>
                  </a:lnTo>
                  <a:lnTo>
                    <a:pt x="2638" y="201"/>
                  </a:lnTo>
                  <a:close/>
                  <a:moveTo>
                    <a:pt x="3251" y="20"/>
                  </a:moveTo>
                  <a:lnTo>
                    <a:pt x="3251" y="20"/>
                  </a:lnTo>
                  <a:lnTo>
                    <a:pt x="3241" y="12"/>
                  </a:lnTo>
                  <a:lnTo>
                    <a:pt x="3229" y="4"/>
                  </a:lnTo>
                  <a:lnTo>
                    <a:pt x="3215" y="0"/>
                  </a:lnTo>
                  <a:lnTo>
                    <a:pt x="3200" y="0"/>
                  </a:lnTo>
                  <a:lnTo>
                    <a:pt x="3200" y="0"/>
                  </a:lnTo>
                  <a:lnTo>
                    <a:pt x="3184" y="0"/>
                  </a:lnTo>
                  <a:lnTo>
                    <a:pt x="3172" y="4"/>
                  </a:lnTo>
                  <a:lnTo>
                    <a:pt x="3160" y="12"/>
                  </a:lnTo>
                  <a:lnTo>
                    <a:pt x="3151" y="20"/>
                  </a:lnTo>
                  <a:lnTo>
                    <a:pt x="3151" y="20"/>
                  </a:lnTo>
                  <a:lnTo>
                    <a:pt x="3145" y="30"/>
                  </a:lnTo>
                  <a:lnTo>
                    <a:pt x="3141" y="39"/>
                  </a:lnTo>
                  <a:lnTo>
                    <a:pt x="3137" y="53"/>
                  </a:lnTo>
                  <a:lnTo>
                    <a:pt x="3135" y="67"/>
                  </a:lnTo>
                  <a:lnTo>
                    <a:pt x="3135" y="67"/>
                  </a:lnTo>
                  <a:lnTo>
                    <a:pt x="3133" y="116"/>
                  </a:lnTo>
                  <a:lnTo>
                    <a:pt x="3133" y="116"/>
                  </a:lnTo>
                  <a:lnTo>
                    <a:pt x="3135" y="165"/>
                  </a:lnTo>
                  <a:lnTo>
                    <a:pt x="3135" y="165"/>
                  </a:lnTo>
                  <a:lnTo>
                    <a:pt x="3137" y="179"/>
                  </a:lnTo>
                  <a:lnTo>
                    <a:pt x="3141" y="193"/>
                  </a:lnTo>
                  <a:lnTo>
                    <a:pt x="3145" y="203"/>
                  </a:lnTo>
                  <a:lnTo>
                    <a:pt x="3151" y="212"/>
                  </a:lnTo>
                  <a:lnTo>
                    <a:pt x="3151" y="212"/>
                  </a:lnTo>
                  <a:lnTo>
                    <a:pt x="3160" y="220"/>
                  </a:lnTo>
                  <a:lnTo>
                    <a:pt x="3172" y="226"/>
                  </a:lnTo>
                  <a:lnTo>
                    <a:pt x="3184" y="230"/>
                  </a:lnTo>
                  <a:lnTo>
                    <a:pt x="3200" y="232"/>
                  </a:lnTo>
                  <a:lnTo>
                    <a:pt x="3200" y="232"/>
                  </a:lnTo>
                  <a:lnTo>
                    <a:pt x="3215" y="230"/>
                  </a:lnTo>
                  <a:lnTo>
                    <a:pt x="3229" y="226"/>
                  </a:lnTo>
                  <a:lnTo>
                    <a:pt x="3241" y="220"/>
                  </a:lnTo>
                  <a:lnTo>
                    <a:pt x="3251" y="212"/>
                  </a:lnTo>
                  <a:lnTo>
                    <a:pt x="3251" y="212"/>
                  </a:lnTo>
                  <a:lnTo>
                    <a:pt x="3257" y="203"/>
                  </a:lnTo>
                  <a:lnTo>
                    <a:pt x="3261" y="193"/>
                  </a:lnTo>
                  <a:lnTo>
                    <a:pt x="3265" y="179"/>
                  </a:lnTo>
                  <a:lnTo>
                    <a:pt x="3267" y="165"/>
                  </a:lnTo>
                  <a:lnTo>
                    <a:pt x="3267" y="165"/>
                  </a:lnTo>
                  <a:lnTo>
                    <a:pt x="3269" y="116"/>
                  </a:lnTo>
                  <a:lnTo>
                    <a:pt x="3269" y="116"/>
                  </a:lnTo>
                  <a:lnTo>
                    <a:pt x="3267" y="67"/>
                  </a:lnTo>
                  <a:lnTo>
                    <a:pt x="3267" y="67"/>
                  </a:lnTo>
                  <a:lnTo>
                    <a:pt x="3265" y="53"/>
                  </a:lnTo>
                  <a:lnTo>
                    <a:pt x="3261" y="39"/>
                  </a:lnTo>
                  <a:lnTo>
                    <a:pt x="3257" y="30"/>
                  </a:lnTo>
                  <a:lnTo>
                    <a:pt x="3251" y="20"/>
                  </a:lnTo>
                  <a:lnTo>
                    <a:pt x="3251" y="20"/>
                  </a:lnTo>
                  <a:close/>
                  <a:moveTo>
                    <a:pt x="3243" y="187"/>
                  </a:moveTo>
                  <a:lnTo>
                    <a:pt x="3243" y="187"/>
                  </a:lnTo>
                  <a:lnTo>
                    <a:pt x="3237" y="199"/>
                  </a:lnTo>
                  <a:lnTo>
                    <a:pt x="3227" y="208"/>
                  </a:lnTo>
                  <a:lnTo>
                    <a:pt x="3215" y="214"/>
                  </a:lnTo>
                  <a:lnTo>
                    <a:pt x="3200" y="214"/>
                  </a:lnTo>
                  <a:lnTo>
                    <a:pt x="3200" y="214"/>
                  </a:lnTo>
                  <a:lnTo>
                    <a:pt x="3186" y="214"/>
                  </a:lnTo>
                  <a:lnTo>
                    <a:pt x="3174" y="208"/>
                  </a:lnTo>
                  <a:lnTo>
                    <a:pt x="3164" y="199"/>
                  </a:lnTo>
                  <a:lnTo>
                    <a:pt x="3158" y="187"/>
                  </a:lnTo>
                  <a:lnTo>
                    <a:pt x="3158" y="187"/>
                  </a:lnTo>
                  <a:lnTo>
                    <a:pt x="3157" y="175"/>
                  </a:lnTo>
                  <a:lnTo>
                    <a:pt x="3155" y="161"/>
                  </a:lnTo>
                  <a:lnTo>
                    <a:pt x="3153" y="116"/>
                  </a:lnTo>
                  <a:lnTo>
                    <a:pt x="3153" y="116"/>
                  </a:lnTo>
                  <a:lnTo>
                    <a:pt x="3155" y="71"/>
                  </a:lnTo>
                  <a:lnTo>
                    <a:pt x="3157" y="55"/>
                  </a:lnTo>
                  <a:lnTo>
                    <a:pt x="3158" y="45"/>
                  </a:lnTo>
                  <a:lnTo>
                    <a:pt x="3158" y="45"/>
                  </a:lnTo>
                  <a:lnTo>
                    <a:pt x="3164" y="31"/>
                  </a:lnTo>
                  <a:lnTo>
                    <a:pt x="3174" y="24"/>
                  </a:lnTo>
                  <a:lnTo>
                    <a:pt x="3186" y="18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215" y="18"/>
                  </a:lnTo>
                  <a:lnTo>
                    <a:pt x="3227" y="24"/>
                  </a:lnTo>
                  <a:lnTo>
                    <a:pt x="3237" y="31"/>
                  </a:lnTo>
                  <a:lnTo>
                    <a:pt x="3243" y="45"/>
                  </a:lnTo>
                  <a:lnTo>
                    <a:pt x="3243" y="45"/>
                  </a:lnTo>
                  <a:lnTo>
                    <a:pt x="3245" y="55"/>
                  </a:lnTo>
                  <a:lnTo>
                    <a:pt x="3247" y="71"/>
                  </a:lnTo>
                  <a:lnTo>
                    <a:pt x="3249" y="116"/>
                  </a:lnTo>
                  <a:lnTo>
                    <a:pt x="3249" y="116"/>
                  </a:lnTo>
                  <a:lnTo>
                    <a:pt x="3247" y="161"/>
                  </a:lnTo>
                  <a:lnTo>
                    <a:pt x="3245" y="175"/>
                  </a:lnTo>
                  <a:lnTo>
                    <a:pt x="3243" y="187"/>
                  </a:lnTo>
                  <a:lnTo>
                    <a:pt x="3243" y="187"/>
                  </a:lnTo>
                  <a:close/>
                  <a:moveTo>
                    <a:pt x="2412" y="16"/>
                  </a:moveTo>
                  <a:lnTo>
                    <a:pt x="2412" y="16"/>
                  </a:lnTo>
                  <a:lnTo>
                    <a:pt x="2423" y="18"/>
                  </a:lnTo>
                  <a:lnTo>
                    <a:pt x="2431" y="20"/>
                  </a:lnTo>
                  <a:lnTo>
                    <a:pt x="2439" y="24"/>
                  </a:lnTo>
                  <a:lnTo>
                    <a:pt x="2445" y="28"/>
                  </a:lnTo>
                  <a:lnTo>
                    <a:pt x="2451" y="33"/>
                  </a:lnTo>
                  <a:lnTo>
                    <a:pt x="2453" y="41"/>
                  </a:lnTo>
                  <a:lnTo>
                    <a:pt x="2455" y="51"/>
                  </a:lnTo>
                  <a:lnTo>
                    <a:pt x="2457" y="61"/>
                  </a:lnTo>
                  <a:lnTo>
                    <a:pt x="2476" y="61"/>
                  </a:lnTo>
                  <a:lnTo>
                    <a:pt x="2476" y="61"/>
                  </a:lnTo>
                  <a:lnTo>
                    <a:pt x="2474" y="47"/>
                  </a:lnTo>
                  <a:lnTo>
                    <a:pt x="2473" y="33"/>
                  </a:lnTo>
                  <a:lnTo>
                    <a:pt x="2469" y="24"/>
                  </a:lnTo>
                  <a:lnTo>
                    <a:pt x="2461" y="16"/>
                  </a:lnTo>
                  <a:lnTo>
                    <a:pt x="2451" y="8"/>
                  </a:lnTo>
                  <a:lnTo>
                    <a:pt x="2441" y="4"/>
                  </a:lnTo>
                  <a:lnTo>
                    <a:pt x="2427" y="0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2396" y="0"/>
                  </a:lnTo>
                  <a:lnTo>
                    <a:pt x="2384" y="4"/>
                  </a:lnTo>
                  <a:lnTo>
                    <a:pt x="2372" y="12"/>
                  </a:lnTo>
                  <a:lnTo>
                    <a:pt x="2362" y="20"/>
                  </a:lnTo>
                  <a:lnTo>
                    <a:pt x="2362" y="20"/>
                  </a:lnTo>
                  <a:lnTo>
                    <a:pt x="2357" y="30"/>
                  </a:lnTo>
                  <a:lnTo>
                    <a:pt x="2353" y="39"/>
                  </a:lnTo>
                  <a:lnTo>
                    <a:pt x="2349" y="53"/>
                  </a:lnTo>
                  <a:lnTo>
                    <a:pt x="2347" y="67"/>
                  </a:lnTo>
                  <a:lnTo>
                    <a:pt x="2347" y="67"/>
                  </a:lnTo>
                  <a:lnTo>
                    <a:pt x="2345" y="116"/>
                  </a:lnTo>
                  <a:lnTo>
                    <a:pt x="2345" y="116"/>
                  </a:lnTo>
                  <a:lnTo>
                    <a:pt x="2347" y="165"/>
                  </a:lnTo>
                  <a:lnTo>
                    <a:pt x="2347" y="165"/>
                  </a:lnTo>
                  <a:lnTo>
                    <a:pt x="2349" y="179"/>
                  </a:lnTo>
                  <a:lnTo>
                    <a:pt x="2353" y="193"/>
                  </a:lnTo>
                  <a:lnTo>
                    <a:pt x="2357" y="203"/>
                  </a:lnTo>
                  <a:lnTo>
                    <a:pt x="2362" y="212"/>
                  </a:lnTo>
                  <a:lnTo>
                    <a:pt x="2362" y="212"/>
                  </a:lnTo>
                  <a:lnTo>
                    <a:pt x="2372" y="220"/>
                  </a:lnTo>
                  <a:lnTo>
                    <a:pt x="2384" y="226"/>
                  </a:lnTo>
                  <a:lnTo>
                    <a:pt x="2396" y="230"/>
                  </a:lnTo>
                  <a:lnTo>
                    <a:pt x="2412" y="232"/>
                  </a:lnTo>
                  <a:lnTo>
                    <a:pt x="2412" y="232"/>
                  </a:lnTo>
                  <a:lnTo>
                    <a:pt x="2443" y="230"/>
                  </a:lnTo>
                  <a:lnTo>
                    <a:pt x="2459" y="226"/>
                  </a:lnTo>
                  <a:lnTo>
                    <a:pt x="2474" y="222"/>
                  </a:lnTo>
                  <a:lnTo>
                    <a:pt x="2474" y="110"/>
                  </a:lnTo>
                  <a:lnTo>
                    <a:pt x="2410" y="110"/>
                  </a:lnTo>
                  <a:lnTo>
                    <a:pt x="2410" y="128"/>
                  </a:lnTo>
                  <a:lnTo>
                    <a:pt x="2455" y="128"/>
                  </a:lnTo>
                  <a:lnTo>
                    <a:pt x="2455" y="208"/>
                  </a:lnTo>
                  <a:lnTo>
                    <a:pt x="2455" y="208"/>
                  </a:lnTo>
                  <a:lnTo>
                    <a:pt x="2435" y="214"/>
                  </a:lnTo>
                  <a:lnTo>
                    <a:pt x="2412" y="214"/>
                  </a:lnTo>
                  <a:lnTo>
                    <a:pt x="2412" y="214"/>
                  </a:lnTo>
                  <a:lnTo>
                    <a:pt x="2398" y="214"/>
                  </a:lnTo>
                  <a:lnTo>
                    <a:pt x="2386" y="208"/>
                  </a:lnTo>
                  <a:lnTo>
                    <a:pt x="2376" y="199"/>
                  </a:lnTo>
                  <a:lnTo>
                    <a:pt x="2370" y="187"/>
                  </a:lnTo>
                  <a:lnTo>
                    <a:pt x="2370" y="187"/>
                  </a:lnTo>
                  <a:lnTo>
                    <a:pt x="2368" y="175"/>
                  </a:lnTo>
                  <a:lnTo>
                    <a:pt x="2366" y="161"/>
                  </a:lnTo>
                  <a:lnTo>
                    <a:pt x="2364" y="116"/>
                  </a:lnTo>
                  <a:lnTo>
                    <a:pt x="2364" y="116"/>
                  </a:lnTo>
                  <a:lnTo>
                    <a:pt x="2366" y="71"/>
                  </a:lnTo>
                  <a:lnTo>
                    <a:pt x="2368" y="55"/>
                  </a:lnTo>
                  <a:lnTo>
                    <a:pt x="2370" y="45"/>
                  </a:lnTo>
                  <a:lnTo>
                    <a:pt x="2370" y="45"/>
                  </a:lnTo>
                  <a:lnTo>
                    <a:pt x="2376" y="31"/>
                  </a:lnTo>
                  <a:lnTo>
                    <a:pt x="2386" y="24"/>
                  </a:lnTo>
                  <a:lnTo>
                    <a:pt x="2398" y="18"/>
                  </a:lnTo>
                  <a:lnTo>
                    <a:pt x="2412" y="16"/>
                  </a:lnTo>
                  <a:lnTo>
                    <a:pt x="2412" y="16"/>
                  </a:lnTo>
                  <a:close/>
                  <a:moveTo>
                    <a:pt x="1901" y="4"/>
                  </a:moveTo>
                  <a:lnTo>
                    <a:pt x="1842" y="4"/>
                  </a:lnTo>
                  <a:lnTo>
                    <a:pt x="1842" y="228"/>
                  </a:lnTo>
                  <a:lnTo>
                    <a:pt x="1893" y="228"/>
                  </a:lnTo>
                  <a:lnTo>
                    <a:pt x="1893" y="228"/>
                  </a:lnTo>
                  <a:lnTo>
                    <a:pt x="1914" y="226"/>
                  </a:lnTo>
                  <a:lnTo>
                    <a:pt x="1932" y="220"/>
                  </a:lnTo>
                  <a:lnTo>
                    <a:pt x="1940" y="216"/>
                  </a:lnTo>
                  <a:lnTo>
                    <a:pt x="1946" y="212"/>
                  </a:lnTo>
                  <a:lnTo>
                    <a:pt x="1952" y="206"/>
                  </a:lnTo>
                  <a:lnTo>
                    <a:pt x="1958" y="201"/>
                  </a:lnTo>
                  <a:lnTo>
                    <a:pt x="1958" y="201"/>
                  </a:lnTo>
                  <a:lnTo>
                    <a:pt x="1963" y="187"/>
                  </a:lnTo>
                  <a:lnTo>
                    <a:pt x="1967" y="167"/>
                  </a:lnTo>
                  <a:lnTo>
                    <a:pt x="1969" y="146"/>
                  </a:lnTo>
                  <a:lnTo>
                    <a:pt x="1971" y="116"/>
                  </a:lnTo>
                  <a:lnTo>
                    <a:pt x="1971" y="116"/>
                  </a:lnTo>
                  <a:lnTo>
                    <a:pt x="1969" y="88"/>
                  </a:lnTo>
                  <a:lnTo>
                    <a:pt x="1967" y="65"/>
                  </a:lnTo>
                  <a:lnTo>
                    <a:pt x="1963" y="45"/>
                  </a:lnTo>
                  <a:lnTo>
                    <a:pt x="1960" y="31"/>
                  </a:lnTo>
                  <a:lnTo>
                    <a:pt x="1960" y="31"/>
                  </a:lnTo>
                  <a:lnTo>
                    <a:pt x="1956" y="26"/>
                  </a:lnTo>
                  <a:lnTo>
                    <a:pt x="1950" y="20"/>
                  </a:lnTo>
                  <a:lnTo>
                    <a:pt x="1944" y="16"/>
                  </a:lnTo>
                  <a:lnTo>
                    <a:pt x="1938" y="12"/>
                  </a:lnTo>
                  <a:lnTo>
                    <a:pt x="1920" y="6"/>
                  </a:lnTo>
                  <a:lnTo>
                    <a:pt x="1901" y="4"/>
                  </a:lnTo>
                  <a:lnTo>
                    <a:pt x="1901" y="4"/>
                  </a:lnTo>
                  <a:close/>
                  <a:moveTo>
                    <a:pt x="1948" y="171"/>
                  </a:moveTo>
                  <a:lnTo>
                    <a:pt x="1948" y="171"/>
                  </a:lnTo>
                  <a:lnTo>
                    <a:pt x="1944" y="183"/>
                  </a:lnTo>
                  <a:lnTo>
                    <a:pt x="1940" y="191"/>
                  </a:lnTo>
                  <a:lnTo>
                    <a:pt x="1936" y="199"/>
                  </a:lnTo>
                  <a:lnTo>
                    <a:pt x="1930" y="203"/>
                  </a:lnTo>
                  <a:lnTo>
                    <a:pt x="1930" y="203"/>
                  </a:lnTo>
                  <a:lnTo>
                    <a:pt x="1922" y="206"/>
                  </a:lnTo>
                  <a:lnTo>
                    <a:pt x="1912" y="208"/>
                  </a:lnTo>
                  <a:lnTo>
                    <a:pt x="1885" y="210"/>
                  </a:lnTo>
                  <a:lnTo>
                    <a:pt x="1861" y="210"/>
                  </a:lnTo>
                  <a:lnTo>
                    <a:pt x="1861" y="22"/>
                  </a:lnTo>
                  <a:lnTo>
                    <a:pt x="1887" y="22"/>
                  </a:lnTo>
                  <a:lnTo>
                    <a:pt x="1887" y="22"/>
                  </a:lnTo>
                  <a:lnTo>
                    <a:pt x="1906" y="22"/>
                  </a:lnTo>
                  <a:lnTo>
                    <a:pt x="1920" y="26"/>
                  </a:lnTo>
                  <a:lnTo>
                    <a:pt x="1932" y="31"/>
                  </a:lnTo>
                  <a:lnTo>
                    <a:pt x="1940" y="37"/>
                  </a:lnTo>
                  <a:lnTo>
                    <a:pt x="1940" y="37"/>
                  </a:lnTo>
                  <a:lnTo>
                    <a:pt x="1944" y="47"/>
                  </a:lnTo>
                  <a:lnTo>
                    <a:pt x="1948" y="63"/>
                  </a:lnTo>
                  <a:lnTo>
                    <a:pt x="1950" y="81"/>
                  </a:lnTo>
                  <a:lnTo>
                    <a:pt x="1952" y="104"/>
                  </a:lnTo>
                  <a:lnTo>
                    <a:pt x="1952" y="104"/>
                  </a:lnTo>
                  <a:lnTo>
                    <a:pt x="1950" y="146"/>
                  </a:lnTo>
                  <a:lnTo>
                    <a:pt x="1948" y="171"/>
                  </a:lnTo>
                  <a:lnTo>
                    <a:pt x="1948" y="171"/>
                  </a:lnTo>
                  <a:close/>
                  <a:moveTo>
                    <a:pt x="2026" y="122"/>
                  </a:moveTo>
                  <a:lnTo>
                    <a:pt x="2105" y="122"/>
                  </a:lnTo>
                  <a:lnTo>
                    <a:pt x="2105" y="104"/>
                  </a:lnTo>
                  <a:lnTo>
                    <a:pt x="2026" y="104"/>
                  </a:lnTo>
                  <a:lnTo>
                    <a:pt x="2026" y="22"/>
                  </a:lnTo>
                  <a:lnTo>
                    <a:pt x="2109" y="22"/>
                  </a:lnTo>
                  <a:lnTo>
                    <a:pt x="2109" y="4"/>
                  </a:lnTo>
                  <a:lnTo>
                    <a:pt x="2007" y="4"/>
                  </a:lnTo>
                  <a:lnTo>
                    <a:pt x="2007" y="228"/>
                  </a:lnTo>
                  <a:lnTo>
                    <a:pt x="2111" y="228"/>
                  </a:lnTo>
                  <a:lnTo>
                    <a:pt x="2111" y="210"/>
                  </a:lnTo>
                  <a:lnTo>
                    <a:pt x="2026" y="210"/>
                  </a:lnTo>
                  <a:lnTo>
                    <a:pt x="2026" y="122"/>
                  </a:lnTo>
                  <a:close/>
                  <a:moveTo>
                    <a:pt x="2195" y="16"/>
                  </a:moveTo>
                  <a:lnTo>
                    <a:pt x="2195" y="16"/>
                  </a:lnTo>
                  <a:lnTo>
                    <a:pt x="2205" y="18"/>
                  </a:lnTo>
                  <a:lnTo>
                    <a:pt x="2213" y="20"/>
                  </a:lnTo>
                  <a:lnTo>
                    <a:pt x="2219" y="24"/>
                  </a:lnTo>
                  <a:lnTo>
                    <a:pt x="2225" y="28"/>
                  </a:lnTo>
                  <a:lnTo>
                    <a:pt x="2225" y="28"/>
                  </a:lnTo>
                  <a:lnTo>
                    <a:pt x="2229" y="33"/>
                  </a:lnTo>
                  <a:lnTo>
                    <a:pt x="2231" y="41"/>
                  </a:lnTo>
                  <a:lnTo>
                    <a:pt x="2233" y="61"/>
                  </a:lnTo>
                  <a:lnTo>
                    <a:pt x="2252" y="61"/>
                  </a:lnTo>
                  <a:lnTo>
                    <a:pt x="2252" y="61"/>
                  </a:lnTo>
                  <a:lnTo>
                    <a:pt x="2252" y="47"/>
                  </a:lnTo>
                  <a:lnTo>
                    <a:pt x="2248" y="33"/>
                  </a:lnTo>
                  <a:lnTo>
                    <a:pt x="2245" y="24"/>
                  </a:lnTo>
                  <a:lnTo>
                    <a:pt x="2239" y="16"/>
                  </a:lnTo>
                  <a:lnTo>
                    <a:pt x="2231" y="8"/>
                  </a:lnTo>
                  <a:lnTo>
                    <a:pt x="2221" y="4"/>
                  </a:lnTo>
                  <a:lnTo>
                    <a:pt x="2209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82" y="0"/>
                  </a:lnTo>
                  <a:lnTo>
                    <a:pt x="2170" y="4"/>
                  </a:lnTo>
                  <a:lnTo>
                    <a:pt x="2158" y="8"/>
                  </a:lnTo>
                  <a:lnTo>
                    <a:pt x="2150" y="14"/>
                  </a:lnTo>
                  <a:lnTo>
                    <a:pt x="2144" y="22"/>
                  </a:lnTo>
                  <a:lnTo>
                    <a:pt x="2138" y="31"/>
                  </a:lnTo>
                  <a:lnTo>
                    <a:pt x="2136" y="41"/>
                  </a:lnTo>
                  <a:lnTo>
                    <a:pt x="2134" y="55"/>
                  </a:lnTo>
                  <a:lnTo>
                    <a:pt x="2134" y="55"/>
                  </a:lnTo>
                  <a:lnTo>
                    <a:pt x="2136" y="71"/>
                  </a:lnTo>
                  <a:lnTo>
                    <a:pt x="2142" y="85"/>
                  </a:lnTo>
                  <a:lnTo>
                    <a:pt x="2142" y="85"/>
                  </a:lnTo>
                  <a:lnTo>
                    <a:pt x="2148" y="90"/>
                  </a:lnTo>
                  <a:lnTo>
                    <a:pt x="2156" y="100"/>
                  </a:lnTo>
                  <a:lnTo>
                    <a:pt x="2182" y="116"/>
                  </a:lnTo>
                  <a:lnTo>
                    <a:pt x="2182" y="116"/>
                  </a:lnTo>
                  <a:lnTo>
                    <a:pt x="2207" y="134"/>
                  </a:lnTo>
                  <a:lnTo>
                    <a:pt x="2219" y="142"/>
                  </a:lnTo>
                  <a:lnTo>
                    <a:pt x="2219" y="142"/>
                  </a:lnTo>
                  <a:lnTo>
                    <a:pt x="2225" y="149"/>
                  </a:lnTo>
                  <a:lnTo>
                    <a:pt x="2229" y="157"/>
                  </a:lnTo>
                  <a:lnTo>
                    <a:pt x="2233" y="165"/>
                  </a:lnTo>
                  <a:lnTo>
                    <a:pt x="2233" y="175"/>
                  </a:lnTo>
                  <a:lnTo>
                    <a:pt x="2233" y="175"/>
                  </a:lnTo>
                  <a:lnTo>
                    <a:pt x="2233" y="185"/>
                  </a:lnTo>
                  <a:lnTo>
                    <a:pt x="2231" y="193"/>
                  </a:lnTo>
                  <a:lnTo>
                    <a:pt x="2227" y="201"/>
                  </a:lnTo>
                  <a:lnTo>
                    <a:pt x="2223" y="204"/>
                  </a:lnTo>
                  <a:lnTo>
                    <a:pt x="2219" y="210"/>
                  </a:lnTo>
                  <a:lnTo>
                    <a:pt x="2211" y="212"/>
                  </a:lnTo>
                  <a:lnTo>
                    <a:pt x="2203" y="214"/>
                  </a:lnTo>
                  <a:lnTo>
                    <a:pt x="2195" y="214"/>
                  </a:lnTo>
                  <a:lnTo>
                    <a:pt x="2195" y="214"/>
                  </a:lnTo>
                  <a:lnTo>
                    <a:pt x="2182" y="214"/>
                  </a:lnTo>
                  <a:lnTo>
                    <a:pt x="2172" y="210"/>
                  </a:lnTo>
                  <a:lnTo>
                    <a:pt x="2164" y="206"/>
                  </a:lnTo>
                  <a:lnTo>
                    <a:pt x="2158" y="199"/>
                  </a:lnTo>
                  <a:lnTo>
                    <a:pt x="2158" y="199"/>
                  </a:lnTo>
                  <a:lnTo>
                    <a:pt x="2156" y="193"/>
                  </a:lnTo>
                  <a:lnTo>
                    <a:pt x="2154" y="185"/>
                  </a:lnTo>
                  <a:lnTo>
                    <a:pt x="2152" y="165"/>
                  </a:lnTo>
                  <a:lnTo>
                    <a:pt x="2132" y="165"/>
                  </a:lnTo>
                  <a:lnTo>
                    <a:pt x="2132" y="165"/>
                  </a:lnTo>
                  <a:lnTo>
                    <a:pt x="2132" y="181"/>
                  </a:lnTo>
                  <a:lnTo>
                    <a:pt x="2134" y="195"/>
                  </a:lnTo>
                  <a:lnTo>
                    <a:pt x="2140" y="206"/>
                  </a:lnTo>
                  <a:lnTo>
                    <a:pt x="2146" y="214"/>
                  </a:lnTo>
                  <a:lnTo>
                    <a:pt x="2154" y="222"/>
                  </a:lnTo>
                  <a:lnTo>
                    <a:pt x="2166" y="228"/>
                  </a:lnTo>
                  <a:lnTo>
                    <a:pt x="2178" y="230"/>
                  </a:lnTo>
                  <a:lnTo>
                    <a:pt x="2193" y="232"/>
                  </a:lnTo>
                  <a:lnTo>
                    <a:pt x="2193" y="232"/>
                  </a:lnTo>
                  <a:lnTo>
                    <a:pt x="2207" y="230"/>
                  </a:lnTo>
                  <a:lnTo>
                    <a:pt x="2219" y="228"/>
                  </a:lnTo>
                  <a:lnTo>
                    <a:pt x="2229" y="224"/>
                  </a:lnTo>
                  <a:lnTo>
                    <a:pt x="2239" y="216"/>
                  </a:lnTo>
                  <a:lnTo>
                    <a:pt x="2245" y="208"/>
                  </a:lnTo>
                  <a:lnTo>
                    <a:pt x="2248" y="199"/>
                  </a:lnTo>
                  <a:lnTo>
                    <a:pt x="2252" y="187"/>
                  </a:lnTo>
                  <a:lnTo>
                    <a:pt x="2252" y="173"/>
                  </a:lnTo>
                  <a:lnTo>
                    <a:pt x="2252" y="173"/>
                  </a:lnTo>
                  <a:lnTo>
                    <a:pt x="2250" y="153"/>
                  </a:lnTo>
                  <a:lnTo>
                    <a:pt x="2248" y="147"/>
                  </a:lnTo>
                  <a:lnTo>
                    <a:pt x="2245" y="140"/>
                  </a:lnTo>
                  <a:lnTo>
                    <a:pt x="2245" y="140"/>
                  </a:lnTo>
                  <a:lnTo>
                    <a:pt x="2237" y="130"/>
                  </a:lnTo>
                  <a:lnTo>
                    <a:pt x="2223" y="120"/>
                  </a:lnTo>
                  <a:lnTo>
                    <a:pt x="2223" y="120"/>
                  </a:lnTo>
                  <a:lnTo>
                    <a:pt x="2197" y="104"/>
                  </a:lnTo>
                  <a:lnTo>
                    <a:pt x="2197" y="104"/>
                  </a:lnTo>
                  <a:lnTo>
                    <a:pt x="2166" y="83"/>
                  </a:lnTo>
                  <a:lnTo>
                    <a:pt x="2166" y="83"/>
                  </a:lnTo>
                  <a:lnTo>
                    <a:pt x="2162" y="77"/>
                  </a:lnTo>
                  <a:lnTo>
                    <a:pt x="2158" y="69"/>
                  </a:lnTo>
                  <a:lnTo>
                    <a:pt x="2156" y="61"/>
                  </a:lnTo>
                  <a:lnTo>
                    <a:pt x="2156" y="51"/>
                  </a:lnTo>
                  <a:lnTo>
                    <a:pt x="2156" y="51"/>
                  </a:lnTo>
                  <a:lnTo>
                    <a:pt x="2156" y="43"/>
                  </a:lnTo>
                  <a:lnTo>
                    <a:pt x="2158" y="35"/>
                  </a:lnTo>
                  <a:lnTo>
                    <a:pt x="2160" y="30"/>
                  </a:lnTo>
                  <a:lnTo>
                    <a:pt x="2166" y="26"/>
                  </a:lnTo>
                  <a:lnTo>
                    <a:pt x="2170" y="22"/>
                  </a:lnTo>
                  <a:lnTo>
                    <a:pt x="2178" y="18"/>
                  </a:lnTo>
                  <a:lnTo>
                    <a:pt x="2186" y="18"/>
                  </a:lnTo>
                  <a:lnTo>
                    <a:pt x="2195" y="16"/>
                  </a:lnTo>
                  <a:lnTo>
                    <a:pt x="2195" y="16"/>
                  </a:lnTo>
                  <a:close/>
                  <a:moveTo>
                    <a:pt x="2288" y="228"/>
                  </a:moveTo>
                  <a:lnTo>
                    <a:pt x="2307" y="228"/>
                  </a:lnTo>
                  <a:lnTo>
                    <a:pt x="2307" y="4"/>
                  </a:lnTo>
                  <a:lnTo>
                    <a:pt x="2288" y="4"/>
                  </a:lnTo>
                  <a:lnTo>
                    <a:pt x="2288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77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6693 0.61944 " pathEditMode="relative" rAng="0" ptsTypes="AA">
                                      <p:cBhvr>
                                        <p:cTn id="1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46" y="3097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62604 -0.11343 " pathEditMode="relative" rAng="0" ptsTypes="AA">
                                      <p:cBhvr>
                                        <p:cTn id="3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2" y="-567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75 0.59838 " pathEditMode="relative" rAng="0" ptsTypes="AA">
                                      <p:cBhvr>
                                        <p:cTn id="60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990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53151 0.26759 " pathEditMode="relative" rAng="0" ptsTypes="AA">
                                      <p:cBhvr>
                                        <p:cTn id="73" dur="7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1338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01771 -0.73495 " pathEditMode="relative" rAng="0" ptsTypes="AA">
                                      <p:cBhvr>
                                        <p:cTn id="8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3675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56693 -0.55648 " pathEditMode="relative" rAng="0" ptsTypes="AA">
                                      <p:cBhvr>
                                        <p:cTn id="99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6" y="-2782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60833 0.16366 " pathEditMode="relative" rAng="0" ptsTypes="AA">
                                      <p:cBhvr>
                                        <p:cTn id="1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17" y="817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36 -0.14282 " pathEditMode="relative" rAng="0" ptsTypes="AA">
                                      <p:cBhvr>
                                        <p:cTn id="12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-7153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3200000">
                                      <p:cBhvr>
                                        <p:cTn id="1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362 -0.70347 " pathEditMode="relative" rAng="0" ptsTypes="AA">
                                      <p:cBhvr>
                                        <p:cTn id="140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-3518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6 -0.71389 " pathEditMode="relative" rAng="0" ptsTypes="AA">
                                      <p:cBhvr>
                                        <p:cTn id="155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-35694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43200000">
                                      <p:cBhvr>
                                        <p:cTn id="16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56107 -0.43056 " pathEditMode="relative" rAng="0" ptsTypes="AA">
                                      <p:cBhvr>
                                        <p:cTn id="170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47" y="-21528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.57801 " pathEditMode="relative" rAng="0" ptsTypes="AA">
                                      <p:cBhvr>
                                        <p:cTn id="18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28889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9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19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16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7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03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22945" y="30187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000" b="1" baseline="0">
                <a:solidFill>
                  <a:srgbClr val="4591F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3999" cy="116632"/>
          </a:xfrm>
          <a:prstGeom prst="rect">
            <a:avLst/>
          </a:prstGeom>
          <a:solidFill>
            <a:srgbClr val="459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3528" y="0"/>
            <a:ext cx="720000" cy="115200"/>
          </a:xfrm>
          <a:prstGeom prst="rect">
            <a:avLst/>
          </a:prstGeom>
          <a:solidFill>
            <a:srgbClr val="7DD5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25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272" r:id="rId1"/>
    <p:sldLayoutId id="214748527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274" r:id="rId1"/>
    <p:sldLayoutId id="2147485275" r:id="rId2"/>
    <p:sldLayoutId id="2147485278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10.xml.rels><?xml version="1.0" encoding="UTF-8"?>
<Relationships xmlns="http://schemas.openxmlformats.org/package/2006/relationships"><Relationship Id="rId5" Type="http://schemas.openxmlformats.org/officeDocument/2006/relationships/image" Target="../media/fImage628134544464.png"></Relationship><Relationship Id="rId6" Type="http://schemas.openxmlformats.org/officeDocument/2006/relationships/image" Target="../media/fImage900164555705.png"></Relationship><Relationship Id="rId7" Type="http://schemas.openxmlformats.org/officeDocument/2006/relationships/image" Target="../media/fImage622694568145.png"></Relationship><Relationship Id="rId8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4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48566047041.png"></Relationship><Relationship Id="rId3" Type="http://schemas.openxmlformats.org/officeDocument/2006/relationships/image" Target="../media/fImage343844718467.png"></Relationship><Relationship Id="rId4" Type="http://schemas.openxmlformats.org/officeDocument/2006/relationships/image" Target="../media/fImage2418294726334.png"></Relationship><Relationship Id="rId5" Type="http://schemas.openxmlformats.org/officeDocument/2006/relationships/image" Target="../media/fImage4856604736500.png"></Relationship><Relationship Id="rId6" Type="http://schemas.openxmlformats.org/officeDocument/2006/relationships/image" Target="../media/fImage343844749169.png"></Relationship><Relationship Id="rId7" Type="http://schemas.openxmlformats.org/officeDocument/2006/relationships/image" Target="../media/fImage2418294755724.png"></Relationship><Relationship Id="rId8" Type="http://schemas.openxmlformats.org/officeDocument/2006/relationships/image" Target="../media/fImage3398684901478.png"></Relationship><Relationship Id="rId9" Type="http://schemas.openxmlformats.org/officeDocument/2006/relationships/image" Target="../media/fImage611194949358.png"></Relationship><Relationship Id="rId10" Type="http://schemas.openxmlformats.org/officeDocument/2006/relationships/image" Target="../media/fImage1483615076962.png"></Relationship><Relationship Id="rId1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6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4675" y="3644900"/>
            <a:ext cx="9512300" cy="2962275"/>
            <a:chOff x="574675" y="3644900"/>
            <a:chExt cx="9512300" cy="2962275"/>
          </a:xfrm>
        </p:grpSpPr>
        <p:sp>
          <p:nvSpPr>
            <p:cNvPr id="10244" name="TextBox 5"/>
            <p:cNvSpPr txBox="1">
              <a:spLocks/>
            </p:cNvSpPr>
            <p:nvPr/>
          </p:nvSpPr>
          <p:spPr bwMode="auto">
            <a:xfrm rot="0">
              <a:off x="574675" y="3644900"/>
              <a:ext cx="7704454" cy="1014730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base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6000" cap="none" spc="-150" dirty="0" smtClean="0" b="0" strike="noStrike">
                  <a:solidFill>
                    <a:srgbClr val="4591F2"/>
                  </a:solidFill>
                  <a:latin typeface="맑은 고딕" charset="0"/>
                  <a:ea typeface="맑은 고딕" charset="0"/>
                </a:rPr>
                <a:t>자동</a:t>
              </a:r>
              <a:r>
                <a:rPr lang="en-US" altLang="ko-KR" sz="6000" cap="none" spc="-150" dirty="0" smtClean="0" b="0" strike="noStrike">
                  <a:solidFill>
                    <a:srgbClr val="4591F2"/>
                  </a:solidFill>
                  <a:latin typeface="Arial Black" charset="0"/>
                  <a:ea typeface="Arial Black" charset="0"/>
                </a:rPr>
                <a:t> </a:t>
              </a:r>
              <a:r>
                <a:rPr lang="en-US" altLang="ko-KR" sz="6000" cap="none" spc="-150" dirty="0" smtClean="0" b="0" strike="noStrike">
                  <a:solidFill>
                    <a:srgbClr val="4591F2"/>
                  </a:solidFill>
                  <a:latin typeface="맑은 고딕" charset="0"/>
                  <a:ea typeface="맑은 고딕" charset="0"/>
                </a:rPr>
                <a:t>체온</a:t>
              </a:r>
              <a:r>
                <a:rPr lang="en-US" altLang="ko-KR" sz="6000" cap="none" spc="-150" dirty="0" smtClean="0" b="0" strike="noStrike">
                  <a:solidFill>
                    <a:srgbClr val="4591F2"/>
                  </a:solidFill>
                  <a:latin typeface="Arial Black" charset="0"/>
                  <a:ea typeface="Arial Black" charset="0"/>
                </a:rPr>
                <a:t>/</a:t>
              </a:r>
              <a:r>
                <a:rPr lang="en-US" altLang="ko-KR" sz="6000" cap="none" spc="-150" dirty="0" smtClean="0" b="0" strike="noStrike">
                  <a:solidFill>
                    <a:srgbClr val="4591F2"/>
                  </a:solidFill>
                  <a:latin typeface="맑은 고딕" charset="0"/>
                  <a:ea typeface="맑은 고딕" charset="0"/>
                </a:rPr>
                <a:t>맥박</a:t>
              </a:r>
              <a:r>
                <a:rPr lang="en-US" altLang="ko-KR" sz="6000" cap="none" spc="-150" dirty="0" smtClean="0" b="0" strike="noStrike">
                  <a:solidFill>
                    <a:srgbClr val="4591F2"/>
                  </a:solidFill>
                  <a:latin typeface="Arial Black" charset="0"/>
                  <a:ea typeface="Arial Black" charset="0"/>
                </a:rPr>
                <a:t> </a:t>
              </a:r>
              <a:r>
                <a:rPr lang="en-US" altLang="ko-KR" sz="6000" cap="none" spc="-150" dirty="0" smtClean="0" b="0" strike="noStrike">
                  <a:solidFill>
                    <a:srgbClr val="4591F2"/>
                  </a:solidFill>
                  <a:latin typeface="맑은 고딕" charset="0"/>
                  <a:ea typeface="맑은 고딕" charset="0"/>
                </a:rPr>
                <a:t>체크기</a:t>
              </a:r>
              <a:endParaRPr lang="ko-KR" altLang="en-US" sz="6000" cap="none" dirty="0" smtClean="0" b="0" strike="noStrike">
                <a:solidFill>
                  <a:srgbClr val="4591F2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245" name="제목 2"/>
            <p:cNvSpPr txBox="1">
              <a:spLocks/>
            </p:cNvSpPr>
            <p:nvPr/>
          </p:nvSpPr>
          <p:spPr bwMode="auto">
            <a:xfrm rot="0">
              <a:off x="6791325" y="6237605"/>
              <a:ext cx="3296285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numCol="1" vert="horz" anchor="ctr">
              <a:spAutoFit/>
            </a:bodyPr>
            <a:lstStyle/>
            <a:p>
              <a:pPr marL="0" indent="0" algn="l" fontAlgn="base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1" strike="noStrike">
                  <a:solidFill>
                    <a:schemeClr val="bg1"/>
                  </a:solidFill>
                  <a:latin typeface="Arial" charset="0"/>
                  <a:ea typeface="Arial" charset="0"/>
                </a:rPr>
                <a:t>www.</a:t>
              </a:r>
              <a:r>
                <a:rPr lang="en-US" altLang="ko-KR" sz="1800" cap="none" dirty="0" smtClean="0" b="1" strike="noStrike">
                  <a:solidFill>
                    <a:schemeClr val="bg1"/>
                  </a:solidFill>
                  <a:latin typeface="Arial" charset="0"/>
                  <a:ea typeface="Arial" charset="0"/>
                </a:rPr>
                <a:t>dbreed</a:t>
              </a:r>
              <a:r>
                <a:rPr lang="en-US" altLang="ko-KR" sz="1200" cap="none" dirty="0" smtClean="0" b="1" strike="noStrike">
                  <a:solidFill>
                    <a:schemeClr val="bg1"/>
                  </a:solidFill>
                  <a:latin typeface="Arial" charset="0"/>
                  <a:ea typeface="Arial" charset="0"/>
                </a:rPr>
                <a:t>.co.kr</a:t>
              </a:r>
              <a:endParaRPr lang="ko-KR" altLang="en-US" sz="1200" cap="none" dirty="0" smtClean="0" b="1" strike="noStrike">
                <a:solidFill>
                  <a:schemeClr val="bg1"/>
                </a:solidFill>
                <a:latin typeface="Arial" charset="0"/>
                <a:ea typeface="Arial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0" y="0"/>
            <a:ext cx="323850" cy="6858000"/>
            <a:chOff x="0" y="0"/>
            <a:chExt cx="323850" cy="6858000"/>
          </a:xfrm>
        </p:grpSpPr>
        <p:sp>
          <p:nvSpPr>
            <p:cNvPr id="20" name="직사각형 19"/>
            <p:cNvSpPr/>
            <p:nvPr/>
          </p:nvSpPr>
          <p:spPr>
            <a:xfrm>
              <a:off x="0" y="0"/>
              <a:ext cx="323850" cy="6858000"/>
            </a:xfrm>
            <a:prstGeom prst="rect">
              <a:avLst/>
            </a:prstGeom>
            <a:solidFill>
              <a:srgbClr val="459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0" y="3284855"/>
              <a:ext cx="323850" cy="2125345"/>
            </a:xfrm>
            <a:prstGeom prst="rect">
              <a:avLst/>
            </a:prstGeom>
            <a:solidFill>
              <a:srgbClr val="7DD5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94114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5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6315" cy="36893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base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rgbClr val="4591F2"/>
                </a:solidFill>
                <a:latin typeface="맑은 고딕" charset="0"/>
                <a:ea typeface="맑은 고딕" charset="0"/>
              </a:rPr>
              <a:t>개발 환경</a:t>
            </a:r>
            <a:endParaRPr lang="ko-KR" altLang="en-US" sz="2000" cap="none" dirty="0" smtClean="0" b="1" strike="noStrike">
              <a:solidFill>
                <a:srgbClr val="4591F2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8435" name="그룹 17"/>
          <p:cNvGrpSpPr>
            <a:grpSpLocks/>
          </p:cNvGrpSpPr>
          <p:nvPr/>
        </p:nvGrpSpPr>
        <p:grpSpPr bwMode="auto">
          <a:xfrm>
            <a:off x="327025" y="4424045"/>
            <a:ext cx="8643620" cy="462280"/>
            <a:chOff x="327025" y="4424045"/>
            <a:chExt cx="8643620" cy="462280"/>
          </a:xfrm>
        </p:grpSpPr>
        <p:sp>
          <p:nvSpPr>
            <p:cNvPr id="23" name="제목 2"/>
            <p:cNvSpPr txBox="1">
              <a:spLocks/>
            </p:cNvSpPr>
            <p:nvPr/>
          </p:nvSpPr>
          <p:spPr bwMode="auto">
            <a:xfrm rot="0">
              <a:off x="3257550" y="4424045"/>
              <a:ext cx="2635885" cy="461010"/>
            </a:xfrm>
            <a:prstGeom prst="rect"/>
            <a:noFill/>
            <a:ln w="0">
              <a:noFill/>
              <a:prstDash/>
            </a:ln>
          </p:spPr>
          <p:txBody>
            <a:bodyPr wrap="square" lIns="0" tIns="45720" rIns="0" bIns="45720" numCol="1" vert="horz" anchor="t">
              <a:spAutoFit/>
            </a:bodyPr>
            <a:lstStyle/>
            <a:p>
              <a:pPr marL="0" indent="0" algn="l" fontAlgn="base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dirty="0" smtClean="0" b="1" strike="noStrike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아두이노 스케치</a:t>
              </a:r>
              <a:endParaRPr lang="ko-KR" altLang="en-US" sz="24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464" name="제목 2"/>
            <p:cNvSpPr txBox="1">
              <a:spLocks/>
            </p:cNvSpPr>
            <p:nvPr/>
          </p:nvSpPr>
          <p:spPr bwMode="auto">
            <a:xfrm rot="0">
              <a:off x="327025" y="4425950"/>
              <a:ext cx="2637155" cy="461010"/>
            </a:xfrm>
            <a:prstGeom prst="rect"/>
            <a:noFill/>
            <a:ln w="0">
              <a:noFill/>
              <a:prstDash/>
            </a:ln>
          </p:spPr>
          <p:txBody>
            <a:bodyPr wrap="square" lIns="0" tIns="45720" rIns="0" bIns="45720" numCol="1" vert="horz" anchor="t">
              <a:spAutoFit/>
            </a:bodyPr>
            <a:lstStyle/>
            <a:p>
              <a:pPr marL="0" indent="0" algn="l" fontAlgn="base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dirty="0" smtClean="0" b="1" strike="noStrike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라즈비안 OS</a:t>
              </a:r>
              <a:endParaRPr lang="ko-KR" altLang="en-US" sz="24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465" name="제목 2"/>
            <p:cNvSpPr txBox="1">
              <a:spLocks/>
            </p:cNvSpPr>
            <p:nvPr/>
          </p:nvSpPr>
          <p:spPr bwMode="auto">
            <a:xfrm rot="0">
              <a:off x="6334125" y="4425950"/>
              <a:ext cx="2637155" cy="461010"/>
            </a:xfrm>
            <a:prstGeom prst="rect"/>
            <a:noFill/>
            <a:ln w="0">
              <a:noFill/>
              <a:prstDash/>
            </a:ln>
          </p:spPr>
          <p:txBody>
            <a:bodyPr wrap="square" lIns="0" tIns="45720" rIns="0" bIns="45720" numCol="1" vert="horz" anchor="t">
              <a:spAutoFit/>
            </a:bodyPr>
            <a:lstStyle/>
            <a:p>
              <a:pPr marL="0" indent="0" algn="l" fontAlgn="base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cap="none" dirty="0" smtClean="0" b="1" strike="noStrike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프라스크 서버</a:t>
              </a:r>
              <a:endParaRPr lang="ko-KR" altLang="en-US" sz="24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9466" name="그림 19465" descr="C:/Users/전문가전문수/AppData/Roaming/PolarisOffice/ETemp/4116_14877000/fImage628134544464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2885" y="1774190"/>
            <a:ext cx="2646045" cy="2460625"/>
          </a:xfrm>
          <a:prstGeom prst="rect"/>
          <a:noFill/>
        </p:spPr>
      </p:pic>
      <p:pic>
        <p:nvPicPr>
          <p:cNvPr id="19467" name="그림 19466" descr="C:/Users/전문가전문수/AppData/Roaming/PolarisOffice/ETemp/4116_14877000/fImage900164555705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39770" y="1779270"/>
            <a:ext cx="2660650" cy="2455545"/>
          </a:xfrm>
          <a:prstGeom prst="rect"/>
          <a:noFill/>
        </p:spPr>
      </p:pic>
      <p:pic>
        <p:nvPicPr>
          <p:cNvPr id="19468" name="그림 19467" descr="C:/Users/전문가전문수/AppData/Roaming/PolarisOffice/ETemp/4116_14877000/fImage622694568145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14745" y="1781810"/>
            <a:ext cx="2704465" cy="24676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/>
          </p:cNvSpPr>
          <p:nvPr/>
        </p:nvSpPr>
        <p:spPr bwMode="auto">
          <a:xfrm rot="0">
            <a:off x="545465" y="2574925"/>
            <a:ext cx="2701925" cy="17837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spAutoFit/>
            <a:scene3d>
              <a:camera prst="orthographicFront"/>
              <a:lightRig rig="glow" dir="t">
                <a:rot lat="0" lon="0" rev="3600000"/>
              </a:lightRig>
            </a:scene3d>
            <a:sp3d prstMaterial="softEdge">
              <a:bevelT w="0" h="0" prst="circle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0" cap="none" spc="-300" dirty="0" smtClean="0" b="0" strike="noStrike">
                <a:solidFill>
                  <a:schemeClr val="bg1"/>
                </a:solidFill>
                <a:latin typeface="Arial Black" charset="0"/>
                <a:ea typeface="Arial Black" charset="0"/>
              </a:rPr>
              <a:t>05</a:t>
            </a:r>
            <a:endParaRPr lang="ko-KR" altLang="en-US" sz="11000" cap="none" dirty="0" smtClean="0" b="0" strike="noStrike">
              <a:solidFill>
                <a:schemeClr val="bg1"/>
              </a:solidFill>
              <a:latin typeface="Arial Black" charset="0"/>
              <a:ea typeface="Arial Black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0" y="0"/>
            <a:ext cx="324485" cy="6858635"/>
            <a:chOff x="0" y="0"/>
            <a:chExt cx="324485" cy="6858635"/>
          </a:xfrm>
        </p:grpSpPr>
        <p:sp>
          <p:nvSpPr>
            <p:cNvPr id="7" name="직사각형 6"/>
            <p:cNvSpPr>
              <a:spLocks/>
            </p:cNvSpPr>
            <p:nvPr/>
          </p:nvSpPr>
          <p:spPr>
            <a:xfrm rot="0">
              <a:off x="0" y="0"/>
              <a:ext cx="324485" cy="6858635"/>
            </a:xfrm>
            <a:prstGeom prst="rect"/>
            <a:solidFill>
              <a:srgbClr val="4591F2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직사각형 7"/>
            <p:cNvSpPr>
              <a:spLocks/>
            </p:cNvSpPr>
            <p:nvPr/>
          </p:nvSpPr>
          <p:spPr>
            <a:xfrm rot="0">
              <a:off x="0" y="1770380"/>
              <a:ext cx="324485" cy="735330"/>
            </a:xfrm>
            <a:prstGeom prst="rect"/>
            <a:solidFill>
              <a:srgbClr val="7DD5C9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0" name="TextBox 9"/>
          <p:cNvSpPr txBox="1">
            <a:spLocks/>
          </p:cNvSpPr>
          <p:nvPr/>
        </p:nvSpPr>
        <p:spPr bwMode="auto">
          <a:xfrm rot="0">
            <a:off x="577850" y="1957070"/>
            <a:ext cx="5650865" cy="7086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base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spc="-150" dirty="0" smtClean="0" b="0" strike="noStrike">
                <a:solidFill>
                  <a:srgbClr val="4591F2"/>
                </a:solidFill>
                <a:latin typeface="Arial Black" charset="0"/>
                <a:ea typeface="Arial Black" charset="0"/>
              </a:rPr>
              <a:t>CONTENTS TITLE</a:t>
            </a:r>
            <a:endParaRPr lang="ko-KR" altLang="en-US" sz="4000" cap="none" dirty="0" smtClean="0" b="0" strike="noStrike">
              <a:solidFill>
                <a:srgbClr val="4591F2"/>
              </a:solidFill>
              <a:latin typeface="Arial Black" charset="0"/>
              <a:ea typeface="Arial Black" charset="0"/>
            </a:endParaRPr>
          </a:p>
        </p:txBody>
      </p:sp>
      <p:sp>
        <p:nvSpPr>
          <p:cNvPr id="18" name="제목 17"/>
          <p:cNvSpPr txBox="1">
            <a:spLocks/>
          </p:cNvSpPr>
          <p:nvPr/>
        </p:nvSpPr>
        <p:spPr bwMode="auto">
          <a:xfrm rot="0">
            <a:off x="3131820" y="3105785"/>
            <a:ext cx="2637790" cy="645795"/>
          </a:xfrm>
          <a:prstGeom prst="rect"/>
          <a:noFill/>
          <a:ln w="0">
            <a:noFill/>
            <a:prstDash/>
          </a:ln>
        </p:spPr>
        <p:txBody>
          <a:bodyPr wrap="square" lIns="0" tIns="45720" rIns="0" bIns="45720" vert="horz" anchor="t">
            <a:spAutoFit/>
          </a:bodyPr>
          <a:lstStyle/>
          <a:p>
            <a:pPr marL="0" indent="0" algn="l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일정 계획</a:t>
            </a:r>
            <a:endParaRPr lang="ko-KR" altLang="en-US" sz="36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6315" cy="36893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base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rgbClr val="4591F2"/>
                </a:solidFill>
                <a:latin typeface="맑은 고딕" charset="0"/>
                <a:ea typeface="맑은 고딕" charset="0"/>
              </a:rPr>
              <a:t>일정 계획</a:t>
            </a:r>
            <a:endParaRPr lang="ko-KR" altLang="en-US" sz="2000" cap="none" dirty="0" smtClean="0" b="1" strike="noStrike">
              <a:solidFill>
                <a:srgbClr val="4591F2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336550" y="1417955"/>
          <a:ext cx="8496300" cy="294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260"/>
                <a:gridCol w="6797040"/>
              </a:tblGrid>
              <a:tr h="83693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 strike="noStrike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</a:rPr>
                        <a:t>날짜</a:t>
                      </a:r>
                      <a:endParaRPr lang="ko-KR" altLang="en-US" sz="1400" kern="1200" dirty="0" smtClean="0" cap="none" b="1" strike="noStrike">
                        <a:solidFill>
                          <a:schemeClr val="tx1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0805" marR="90805" marT="45085" marB="4508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D5C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 strike="noStrike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</a:rPr>
                        <a:t>일 정</a:t>
                      </a:r>
                      <a:endParaRPr lang="ko-KR" altLang="en-US" sz="1400" kern="1200" dirty="0" smtClean="0" cap="none" b="1" strike="noStrike">
                        <a:solidFill>
                          <a:schemeClr val="bg1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0805" marR="90805" marT="45085" marB="45085" anchor="ctr">
                    <a:lnL w="63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91F2"/>
                    </a:solidFill>
                  </a:tcPr>
                </a:tc>
              </a:tr>
              <a:tr h="5257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</a:rPr>
                        <a:t>~10.22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0805" marR="90805" marT="45085" marB="4508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각각의 세부적인 정보 수집</a:t>
                      </a:r>
                      <a:endParaRPr lang="ko-KR" altLang="en-US" sz="12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805" marR="90805" marT="45085" marB="45085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57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</a:rPr>
                        <a:t>10.22~11.12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0805" marR="90805" marT="45085" marB="4508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NodeMcu의 각 센서의 제어 구현</a:t>
                      </a:r>
                      <a:endParaRPr lang="ko-KR" altLang="en-US" sz="12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805" marR="90805" marT="45085" marB="45085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57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</a:rPr>
                        <a:t>11.12~12.03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0805" marR="90805" marT="45085" marB="4508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플라스크 서버 구축 / 서버에 데이터 통신 구현</a:t>
                      </a:r>
                      <a:endParaRPr lang="ko-KR" altLang="en-US" sz="12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805" marR="90805" marT="45085" marB="45085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578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</a:rPr>
                        <a:t>12.03~12.10</a:t>
                      </a:r>
                      <a:endParaRPr lang="ko-KR" altLang="en-US" sz="1200" kern="1200" dirty="0" smtClean="0" cap="none" b="1" strike="noStrike">
                        <a:solidFill>
                          <a:schemeClr val="tx1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0805" marR="90805" marT="45085" marB="4508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</a:rPr>
                        <a:t>오류 점검 / 보고서 작성</a:t>
                      </a:r>
                      <a:endParaRPr lang="ko-KR" altLang="en-US" sz="1200" kern="1200" dirty="0" smtClean="0" cap="none" b="0" strike="noStrike">
                        <a:solidFill>
                          <a:schemeClr val="bg1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0805" marR="90805" marT="45085" marB="45085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74675" y="4295140"/>
            <a:ext cx="6216650" cy="1014095"/>
            <a:chOff x="574675" y="4295140"/>
            <a:chExt cx="6216650" cy="1014095"/>
          </a:xfrm>
        </p:grpSpPr>
        <p:sp>
          <p:nvSpPr>
            <p:cNvPr id="9" name="TextBox 5"/>
            <p:cNvSpPr txBox="1">
              <a:spLocks/>
            </p:cNvSpPr>
            <p:nvPr/>
          </p:nvSpPr>
          <p:spPr bwMode="auto">
            <a:xfrm rot="0">
              <a:off x="574675" y="4295140"/>
              <a:ext cx="6217285" cy="1014730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base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6000" cap="none" spc="-150" dirty="0" smtClean="0" b="0" strike="noStrike">
                  <a:solidFill>
                    <a:srgbClr val="4591F2"/>
                  </a:solidFill>
                  <a:latin typeface="Arial Black" charset="0"/>
                  <a:ea typeface="Arial Black" charset="0"/>
                </a:rPr>
                <a:t>THANK YOU</a:t>
              </a:r>
              <a:endParaRPr lang="ko-KR" altLang="en-US" sz="6000" cap="none" dirty="0" smtClean="0" b="0" strike="noStrike">
                <a:solidFill>
                  <a:srgbClr val="4591F2"/>
                </a:solidFill>
                <a:latin typeface="Arial Black" charset="0"/>
                <a:ea typeface="Arial Black" charset="0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0" y="0"/>
            <a:ext cx="323850" cy="6858000"/>
            <a:chOff x="0" y="0"/>
            <a:chExt cx="323850" cy="6858000"/>
          </a:xfrm>
        </p:grpSpPr>
        <p:sp>
          <p:nvSpPr>
            <p:cNvPr id="14" name="직사각형 13"/>
            <p:cNvSpPr/>
            <p:nvPr/>
          </p:nvSpPr>
          <p:spPr>
            <a:xfrm>
              <a:off x="0" y="0"/>
              <a:ext cx="323850" cy="6858000"/>
            </a:xfrm>
            <a:prstGeom prst="rect">
              <a:avLst/>
            </a:prstGeom>
            <a:solidFill>
              <a:srgbClr val="459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0" y="3876675"/>
              <a:ext cx="323850" cy="1534160"/>
            </a:xfrm>
            <a:prstGeom prst="rect">
              <a:avLst/>
            </a:prstGeom>
            <a:solidFill>
              <a:srgbClr val="7DD5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 rot="13500000">
            <a:off x="5632450" y="3848100"/>
            <a:ext cx="474345" cy="646430"/>
            <a:chOff x="5632450" y="3848100"/>
            <a:chExt cx="474345" cy="646430"/>
          </a:xfrm>
        </p:grpSpPr>
        <p:sp>
          <p:nvSpPr>
            <p:cNvPr id="16" name="Freeform 5"/>
            <p:cNvSpPr>
              <a:spLocks/>
            </p:cNvSpPr>
            <p:nvPr/>
          </p:nvSpPr>
          <p:spPr bwMode="auto">
            <a:xfrm rot="0">
              <a:off x="5666105" y="4012565"/>
              <a:ext cx="440055" cy="480695"/>
            </a:xfrm>
            <a:custGeom>
              <a:gdLst>
                <a:gd fmla="*/ 1620 w 1621" name="TX0"/>
                <a:gd fmla="*/ 975 h 1775" name="TY0"/>
                <a:gd fmla="*/ 1484 w 1621" name="TX1"/>
                <a:gd fmla="*/ 844 h 1775" name="TY1"/>
                <a:gd fmla="*/ 1469 w 1621" name="TX2"/>
                <a:gd fmla="*/ 844 h 1775" name="TY2"/>
                <a:gd fmla="*/ 1335 w 1621" name="TX3"/>
                <a:gd fmla="*/ 955 h 1775" name="TY3"/>
                <a:gd fmla="*/ 1335 w 1621" name="TX4"/>
                <a:gd fmla="*/ 835 h 1775" name="TY4"/>
                <a:gd fmla="*/ 1199 w 1621" name="TX5"/>
                <a:gd fmla="*/ 703 h 1775" name="TY5"/>
                <a:gd fmla="*/ 1184 w 1621" name="TX6"/>
                <a:gd fmla="*/ 703 h 1775" name="TY6"/>
                <a:gd fmla="*/ 1050 w 1621" name="TX7"/>
                <a:gd fmla="*/ 815 h 1775" name="TY7"/>
                <a:gd fmla="*/ 1050 w 1621" name="TX8"/>
                <a:gd fmla="*/ 690 h 1775" name="TY8"/>
                <a:gd fmla="*/ 914 w 1621" name="TX9"/>
                <a:gd fmla="*/ 558 h 1775" name="TY9"/>
                <a:gd fmla="*/ 899 w 1621" name="TX10"/>
                <a:gd fmla="*/ 558 h 1775" name="TY10"/>
                <a:gd fmla="*/ 765 w 1621" name="TX11"/>
                <a:gd fmla="*/ 670 h 1775" name="TY11"/>
                <a:gd fmla="*/ 765 w 1621" name="TX12"/>
                <a:gd fmla="*/ 132 h 1775" name="TY12"/>
                <a:gd fmla="*/ 629 w 1621" name="TX13"/>
                <a:gd fmla="*/ 0 h 1775" name="TY13"/>
                <a:gd fmla="*/ 614 w 1621" name="TX14"/>
                <a:gd fmla="*/ 0 h 1775" name="TY14"/>
                <a:gd fmla="*/ 478 w 1621" name="TX15"/>
                <a:gd fmla="*/ 132 h 1775" name="TY15"/>
                <a:gd fmla="*/ 478 w 1621" name="TX16"/>
                <a:gd fmla="*/ 1298 h 1775" name="TY16"/>
                <a:gd fmla="*/ 255 w 1621" name="TX17"/>
                <a:gd fmla="*/ 1082 h 1775" name="TY17"/>
                <a:gd fmla="*/ 63 w 1621" name="TX18"/>
                <a:gd fmla="*/ 1082 h 1775" name="TY18"/>
                <a:gd fmla="*/ 53 w 1621" name="TX19"/>
                <a:gd fmla="*/ 1092 h 1775" name="TY19"/>
                <a:gd fmla="*/ 53 w 1621" name="TX20"/>
                <a:gd fmla="*/ 1279 h 1775" name="TY20"/>
                <a:gd fmla="*/ 470 w 1621" name="TX21"/>
                <a:gd fmla="*/ 1737 h 1775" name="TY21"/>
                <a:gd fmla="*/ 552 w 1621" name="TX22"/>
                <a:gd fmla="*/ 1774 h 1775" name="TY22"/>
                <a:gd fmla="*/ 1511 w 1621" name="TX23"/>
                <a:gd fmla="*/ 1774 h 1775" name="TY23"/>
                <a:gd fmla="*/ 1618 w 1621" name="TX24"/>
                <a:gd fmla="*/ 1671 h 1775" name="TY24"/>
                <a:gd fmla="*/ 1618 w 1621" name="TX25"/>
                <a:gd fmla="*/ 1668 h 1775" name="TY25"/>
                <a:gd fmla="*/ 1620 w 1621" name="TX26"/>
                <a:gd fmla="*/ 1668 h 1775" name="TY26"/>
                <a:gd fmla="*/ 1620 w 1621" name="TX27"/>
                <a:gd fmla="*/ 975 h 1775" name="TY27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</a:cxnLst>
              <a:rect l="l" t="t" r="r" b="b"/>
              <a:pathLst>
                <a:path w="1621" h="1775">
                  <a:moveTo>
                    <a:pt x="1620" y="975"/>
                  </a:moveTo>
                  <a:cubicBezTo>
                    <a:pt x="1620" y="903"/>
                    <a:pt x="1559" y="844"/>
                    <a:pt x="1484" y="844"/>
                  </a:cubicBezTo>
                  <a:cubicBezTo>
                    <a:pt x="1469" y="844"/>
                    <a:pt x="1469" y="844"/>
                    <a:pt x="1469" y="844"/>
                  </a:cubicBezTo>
                  <a:cubicBezTo>
                    <a:pt x="1401" y="844"/>
                    <a:pt x="1345" y="892"/>
                    <a:pt x="1335" y="955"/>
                  </a:cubicBezTo>
                  <a:cubicBezTo>
                    <a:pt x="1335" y="835"/>
                    <a:pt x="1335" y="835"/>
                    <a:pt x="1335" y="835"/>
                  </a:cubicBezTo>
                  <a:cubicBezTo>
                    <a:pt x="1335" y="762"/>
                    <a:pt x="1274" y="703"/>
                    <a:pt x="1199" y="703"/>
                  </a:cubicBezTo>
                  <a:cubicBezTo>
                    <a:pt x="1184" y="703"/>
                    <a:pt x="1184" y="703"/>
                    <a:pt x="1184" y="703"/>
                  </a:cubicBezTo>
                  <a:cubicBezTo>
                    <a:pt x="1116" y="703"/>
                    <a:pt x="1060" y="751"/>
                    <a:pt x="1050" y="815"/>
                  </a:cubicBezTo>
                  <a:cubicBezTo>
                    <a:pt x="1050" y="690"/>
                    <a:pt x="1050" y="690"/>
                    <a:pt x="1050" y="690"/>
                  </a:cubicBezTo>
                  <a:cubicBezTo>
                    <a:pt x="1050" y="617"/>
                    <a:pt x="989" y="558"/>
                    <a:pt x="914" y="558"/>
                  </a:cubicBezTo>
                  <a:cubicBezTo>
                    <a:pt x="899" y="558"/>
                    <a:pt x="899" y="558"/>
                    <a:pt x="899" y="558"/>
                  </a:cubicBezTo>
                  <a:cubicBezTo>
                    <a:pt x="831" y="558"/>
                    <a:pt x="775" y="607"/>
                    <a:pt x="765" y="670"/>
                  </a:cubicBezTo>
                  <a:cubicBezTo>
                    <a:pt x="765" y="132"/>
                    <a:pt x="765" y="132"/>
                    <a:pt x="765" y="132"/>
                  </a:cubicBezTo>
                  <a:cubicBezTo>
                    <a:pt x="765" y="59"/>
                    <a:pt x="704" y="0"/>
                    <a:pt x="629" y="0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539" y="0"/>
                    <a:pt x="478" y="59"/>
                    <a:pt x="478" y="132"/>
                  </a:cubicBezTo>
                  <a:cubicBezTo>
                    <a:pt x="478" y="1298"/>
                    <a:pt x="478" y="1298"/>
                    <a:pt x="478" y="1298"/>
                  </a:cubicBezTo>
                  <a:cubicBezTo>
                    <a:pt x="255" y="1082"/>
                    <a:pt x="255" y="1082"/>
                    <a:pt x="255" y="1082"/>
                  </a:cubicBezTo>
                  <a:cubicBezTo>
                    <a:pt x="202" y="1030"/>
                    <a:pt x="116" y="1030"/>
                    <a:pt x="63" y="1082"/>
                  </a:cubicBezTo>
                  <a:cubicBezTo>
                    <a:pt x="53" y="1092"/>
                    <a:pt x="53" y="1092"/>
                    <a:pt x="53" y="1092"/>
                  </a:cubicBezTo>
                  <a:cubicBezTo>
                    <a:pt x="0" y="1144"/>
                    <a:pt x="0" y="1227"/>
                    <a:pt x="53" y="1279"/>
                  </a:cubicBezTo>
                  <a:cubicBezTo>
                    <a:pt x="470" y="1737"/>
                    <a:pt x="470" y="1737"/>
                    <a:pt x="470" y="1737"/>
                  </a:cubicBezTo>
                  <a:cubicBezTo>
                    <a:pt x="490" y="1760"/>
                    <a:pt x="519" y="1774"/>
                    <a:pt x="552" y="1774"/>
                  </a:cubicBezTo>
                  <a:cubicBezTo>
                    <a:pt x="1511" y="1774"/>
                    <a:pt x="1511" y="1774"/>
                    <a:pt x="1511" y="1774"/>
                  </a:cubicBezTo>
                  <a:cubicBezTo>
                    <a:pt x="1570" y="1774"/>
                    <a:pt x="1618" y="1728"/>
                    <a:pt x="1618" y="1671"/>
                  </a:cubicBezTo>
                  <a:cubicBezTo>
                    <a:pt x="1618" y="1670"/>
                    <a:pt x="1618" y="1669"/>
                    <a:pt x="1618" y="1668"/>
                  </a:cubicBezTo>
                  <a:cubicBezTo>
                    <a:pt x="1620" y="1668"/>
                    <a:pt x="1620" y="1668"/>
                    <a:pt x="1620" y="1668"/>
                  </a:cubicBezTo>
                  <a:lnTo>
                    <a:pt x="1620" y="975"/>
                  </a:lnTo>
                  <a:close/>
                </a:path>
              </a:pathLst>
            </a:custGeom>
            <a:noFill/>
            <a:ln w="28575" cap="rnd" cmpd="sng">
              <a:solidFill>
                <a:srgbClr val="4591F2">
                  <a:alpha val="100000"/>
                </a:srgbClr>
              </a:solidFill>
              <a:prstDash val="solid"/>
              <a:round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굴림" charset="0"/>
                <a:ea typeface="굴림" charset="0"/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5632450" y="3847465"/>
              <a:ext cx="406400" cy="177800"/>
              <a:chOff x="5632450" y="3847465"/>
              <a:chExt cx="406400" cy="177800"/>
            </a:xfrm>
          </p:grpSpPr>
          <p:sp>
            <p:nvSpPr>
              <p:cNvPr id="18" name="Freeform 6"/>
              <p:cNvSpPr>
                <a:spLocks/>
              </p:cNvSpPr>
              <p:nvPr/>
            </p:nvSpPr>
            <p:spPr bwMode="auto">
              <a:xfrm rot="0">
                <a:off x="5631180" y="4025265"/>
                <a:ext cx="73025" cy="635"/>
              </a:xfrm>
              <a:custGeom>
                <a:gdLst>
                  <a:gd fmla="*/ 232 w 233" name="TX0"/>
                  <a:gd fmla="*/ 0 h 1" name="TY0"/>
                  <a:gd fmla="*/ 232 w 233" name="TX1"/>
                  <a:gd fmla="*/ 0 h 1" name="TY1"/>
                  <a:gd fmla="*/ 0 w 233" name="TX2"/>
                  <a:gd fmla="*/ 0 h 1" name="TY2"/>
                  <a:gd fmla="*/ 232 w 233" name="TX3"/>
                  <a:gd fmla="*/ 0 h 1" name="TY3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233" h="1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7DD5C9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base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굴림" charset="0"/>
                  <a:ea typeface="굴림" charset="0"/>
                </a:endParaRPr>
              </a:p>
            </p:txBody>
          </p:sp>
          <p:sp>
            <p:nvSpPr>
              <p:cNvPr id="19" name="Freeform 7"/>
              <p:cNvSpPr>
                <a:spLocks/>
              </p:cNvSpPr>
              <p:nvPr/>
            </p:nvSpPr>
            <p:spPr bwMode="auto">
              <a:xfrm rot="0">
                <a:off x="5836285" y="3848100"/>
                <a:ext cx="635" cy="70485"/>
              </a:xfrm>
              <a:custGeom>
                <a:gdLst>
                  <a:gd fmla="*/ 0 w 1" name="TX0"/>
                  <a:gd fmla="*/ 0 h 226" name="TY0"/>
                  <a:gd fmla="*/ 0 w 1" name="TX1"/>
                  <a:gd fmla="*/ 0 h 226" name="TY1"/>
                  <a:gd fmla="*/ 0 w 1" name="TX2"/>
                  <a:gd fmla="*/ 225 h 226" name="TY2"/>
                  <a:gd fmla="*/ 0 w 1" name="TX3"/>
                  <a:gd fmla="*/ 0 h 226" name="TY3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" h="226">
                    <a:moveTo>
                      <a:pt x="0" y="0"/>
                    </a:moveTo>
                    <a:lnTo>
                      <a:pt x="0" y="0"/>
                    </a:lnTo>
                    <a:lnTo>
                      <a:pt x="0" y="22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7DD5C9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base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굴림" charset="0"/>
                  <a:ea typeface="굴림" charset="0"/>
                </a:endParaRPr>
              </a:p>
            </p:txBody>
          </p:sp>
          <p:sp>
            <p:nvSpPr>
              <p:cNvPr id="20" name="Freeform 8"/>
              <p:cNvSpPr>
                <a:spLocks/>
              </p:cNvSpPr>
              <p:nvPr/>
            </p:nvSpPr>
            <p:spPr bwMode="auto">
              <a:xfrm rot="0">
                <a:off x="5703570" y="3904615"/>
                <a:ext cx="51435" cy="50165"/>
              </a:xfrm>
              <a:custGeom>
                <a:gdLst>
                  <a:gd fmla="*/ 188 w 189" name="TX0"/>
                  <a:gd fmla="*/ 182 h 183" name="TY0"/>
                  <a:gd fmla="*/ 188 w 189" name="TX1"/>
                  <a:gd fmla="*/ 182 h 183" name="TY1"/>
                  <a:gd fmla="*/ 0 w 189" name="TX2"/>
                  <a:gd fmla="*/ 0 h 183" name="TY2"/>
                  <a:gd fmla="*/ 188 w 189" name="TX3"/>
                  <a:gd fmla="*/ 182 h 183" name="TY3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89" h="183">
                    <a:moveTo>
                      <a:pt x="188" y="182"/>
                    </a:move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57" y="152"/>
                      <a:pt x="28" y="28"/>
                      <a:pt x="0" y="0"/>
                    </a:cubicBezTo>
                    <a:lnTo>
                      <a:pt x="188" y="182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7DD5C9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base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굴림" charset="0"/>
                  <a:ea typeface="굴림" charset="0"/>
                </a:endParaRPr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 rot="0">
                <a:off x="5965825" y="4025900"/>
                <a:ext cx="73025" cy="635"/>
              </a:xfrm>
              <a:custGeom>
                <a:gdLst>
                  <a:gd fmla="*/ 232 w 233" name="TX0"/>
                  <a:gd fmla="*/ 0 h 1" name="TY0"/>
                  <a:gd fmla="*/ 232 w 233" name="TX1"/>
                  <a:gd fmla="*/ 0 h 1" name="TY1"/>
                  <a:gd fmla="*/ 0 w 233" name="TX2"/>
                  <a:gd fmla="*/ 0 h 1" name="TY2"/>
                  <a:gd fmla="*/ 232 w 233" name="TX3"/>
                  <a:gd fmla="*/ 0 h 1" name="TY3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233" h="1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7DD5C9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base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굴림" charset="0"/>
                  <a:ea typeface="굴림" charset="0"/>
                </a:endParaRPr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 rot="0">
                <a:off x="5913120" y="3906520"/>
                <a:ext cx="50165" cy="47625"/>
              </a:xfrm>
              <a:custGeom>
                <a:gdLst>
                  <a:gd fmla="*/ 188 w 189" name="TX0"/>
                  <a:gd fmla="*/ 0 h 183" name="TY0"/>
                  <a:gd fmla="*/ 188 w 189" name="TX1"/>
                  <a:gd fmla="*/ 0 h 183" name="TY1"/>
                  <a:gd fmla="*/ 0 w 189" name="TX2"/>
                  <a:gd fmla="*/ 182 h 183" name="TY2"/>
                  <a:gd fmla="*/ 188 w 189" name="TX3"/>
                  <a:gd fmla="*/ 0 h 183" name="TY3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89" h="183">
                    <a:moveTo>
                      <a:pt x="188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57" y="30"/>
                      <a:pt x="28" y="155"/>
                      <a:pt x="0" y="182"/>
                    </a:cubicBezTo>
                    <a:lnTo>
                      <a:pt x="188" y="0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7DD5C9">
                    <a:alpha val="100000"/>
                  </a:srgbClr>
                </a:solidFill>
                <a:prstDash val="solid"/>
                <a:round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base" defTabSz="914400" eaLnBrk="0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굴림" charset="0"/>
                  <a:ea typeface="굴림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그룹 2"/>
          <p:cNvGrpSpPr>
            <a:grpSpLocks/>
          </p:cNvGrpSpPr>
          <p:nvPr/>
        </p:nvGrpSpPr>
        <p:grpSpPr bwMode="auto">
          <a:xfrm>
            <a:off x="577850" y="3129280"/>
            <a:ext cx="4294505" cy="2459990"/>
            <a:chOff x="577850" y="3129280"/>
            <a:chExt cx="4294505" cy="2459990"/>
          </a:xfrm>
        </p:grpSpPr>
        <p:grpSp>
          <p:nvGrpSpPr>
            <p:cNvPr id="13319" name="그룹 1"/>
            <p:cNvGrpSpPr>
              <a:grpSpLocks/>
            </p:cNvGrpSpPr>
            <p:nvPr/>
          </p:nvGrpSpPr>
          <p:grpSpPr bwMode="auto">
            <a:xfrm>
              <a:off x="577850" y="3129280"/>
              <a:ext cx="4294505" cy="400050"/>
              <a:chOff x="577850" y="3129280"/>
              <a:chExt cx="4294505" cy="400050"/>
            </a:xfrm>
          </p:grpSpPr>
          <p:sp>
            <p:nvSpPr>
              <p:cNvPr id="12312" name="Text Box 5"/>
              <p:cNvSpPr txBox="1">
                <a:spLocks/>
              </p:cNvSpPr>
              <p:nvPr/>
            </p:nvSpPr>
            <p:spPr bwMode="auto">
              <a:xfrm rot="0">
                <a:off x="577850" y="3129280"/>
                <a:ext cx="648335" cy="400685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algn="l" fontAlgn="base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000" cap="none" dirty="0" smtClean="0" b="0" strike="noStrike">
                    <a:solidFill>
                      <a:srgbClr val="7DD5C9"/>
                    </a:solidFill>
                    <a:latin typeface="Arial Black" charset="0"/>
                    <a:ea typeface="Arial Black" charset="0"/>
                  </a:rPr>
                  <a:t>01.</a:t>
                </a:r>
                <a:endParaRPr lang="ko-KR" altLang="en-US" sz="2000" cap="none" dirty="0" smtClean="0" b="0" strike="noStrike">
                  <a:solidFill>
                    <a:srgbClr val="7DD5C9"/>
                  </a:solidFill>
                  <a:latin typeface="Arial Black" charset="0"/>
                  <a:ea typeface="Arial Black" charset="0"/>
                </a:endParaRPr>
              </a:p>
            </p:txBody>
          </p:sp>
          <p:sp>
            <p:nvSpPr>
              <p:cNvPr id="12313" name="Text Box 5"/>
              <p:cNvSpPr txBox="1">
                <a:spLocks/>
              </p:cNvSpPr>
              <p:nvPr/>
            </p:nvSpPr>
            <p:spPr bwMode="auto">
              <a:xfrm rot="0">
                <a:off x="1114425" y="3129280"/>
                <a:ext cx="3758565" cy="400685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algn="l" fontAlgn="base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000" cap="none" dirty="0" smtClean="0" b="0" strike="noStrike">
                    <a:solidFill>
                      <a:schemeClr val="bg1"/>
                    </a:solidFill>
                    <a:latin typeface="맑은 고딕" charset="0"/>
                    <a:ea typeface="맑은 고딕" charset="0"/>
                  </a:rPr>
                  <a:t>배경</a:t>
                </a:r>
                <a:r>
                  <a:rPr lang="en-US" altLang="ko-KR" sz="2000" cap="none" dirty="0" smtClean="0" b="0" strike="noStrike">
                    <a:solidFill>
                      <a:schemeClr val="bg1"/>
                    </a:solidFill>
                    <a:latin typeface="Arial" charset="0"/>
                    <a:ea typeface="Arial" charset="0"/>
                  </a:rPr>
                  <a:t> </a:t>
                </a:r>
                <a:r>
                  <a:rPr lang="en-US" altLang="ko-KR" sz="2000" cap="none" dirty="0" smtClean="0" b="0" strike="noStrike">
                    <a:solidFill>
                      <a:schemeClr val="bg1"/>
                    </a:solidFill>
                    <a:latin typeface="맑은 고딕" charset="0"/>
                    <a:ea typeface="맑은 고딕" charset="0"/>
                  </a:rPr>
                  <a:t>및</a:t>
                </a:r>
                <a:r>
                  <a:rPr lang="en-US" altLang="ko-KR" sz="2000" cap="none" dirty="0" smtClean="0" b="0" strike="noStrike">
                    <a:solidFill>
                      <a:schemeClr val="bg1"/>
                    </a:solidFill>
                    <a:latin typeface="Arial" charset="0"/>
                    <a:ea typeface="Arial" charset="0"/>
                  </a:rPr>
                  <a:t> </a:t>
                </a:r>
                <a:r>
                  <a:rPr lang="en-US" altLang="ko-KR" sz="2000" cap="none" dirty="0" smtClean="0" b="0" strike="noStrike">
                    <a:solidFill>
                      <a:schemeClr val="bg1"/>
                    </a:solidFill>
                    <a:latin typeface="맑은 고딕" charset="0"/>
                    <a:ea typeface="맑은 고딕" charset="0"/>
                  </a:rPr>
                  <a:t>필요성</a:t>
                </a:r>
                <a:endParaRPr lang="ko-KR" altLang="en-US" sz="2000" cap="none" dirty="0" smtClean="0" b="0" strike="noStrike">
                  <a:solidFill>
                    <a:schemeClr val="bg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3320" name="그룹 2"/>
            <p:cNvGrpSpPr>
              <a:grpSpLocks/>
            </p:cNvGrpSpPr>
            <p:nvPr/>
          </p:nvGrpSpPr>
          <p:grpSpPr bwMode="auto">
            <a:xfrm>
              <a:off x="577850" y="3540125"/>
              <a:ext cx="4290695" cy="401955"/>
              <a:chOff x="577850" y="3540125"/>
              <a:chExt cx="4290695" cy="401955"/>
            </a:xfrm>
          </p:grpSpPr>
          <p:sp>
            <p:nvSpPr>
              <p:cNvPr id="12310" name="Text Box 5"/>
              <p:cNvSpPr txBox="1">
                <a:spLocks/>
              </p:cNvSpPr>
              <p:nvPr/>
            </p:nvSpPr>
            <p:spPr bwMode="auto">
              <a:xfrm rot="0">
                <a:off x="577850" y="3542030"/>
                <a:ext cx="648335" cy="400685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algn="l" fontAlgn="base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000" cap="none" dirty="0" smtClean="0" b="0" strike="noStrike">
                    <a:solidFill>
                      <a:srgbClr val="7DD5C9"/>
                    </a:solidFill>
                    <a:latin typeface="Arial Black" charset="0"/>
                    <a:ea typeface="Arial Black" charset="0"/>
                  </a:rPr>
                  <a:t>02.</a:t>
                </a:r>
                <a:endParaRPr lang="ko-KR" altLang="en-US" sz="2000" cap="none" dirty="0" smtClean="0" b="0" strike="noStrike">
                  <a:solidFill>
                    <a:srgbClr val="7DD5C9"/>
                  </a:solidFill>
                  <a:latin typeface="Arial Black" charset="0"/>
                  <a:ea typeface="Arial Black" charset="0"/>
                </a:endParaRPr>
              </a:p>
            </p:txBody>
          </p:sp>
          <p:sp>
            <p:nvSpPr>
              <p:cNvPr id="12311" name="Text Box 5"/>
              <p:cNvSpPr txBox="1">
                <a:spLocks/>
              </p:cNvSpPr>
              <p:nvPr/>
            </p:nvSpPr>
            <p:spPr bwMode="auto">
              <a:xfrm rot="0">
                <a:off x="1115695" y="3540125"/>
                <a:ext cx="3753485" cy="400685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algn="l" fontAlgn="base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000" cap="none" dirty="0" smtClean="0" b="0" strike="noStrike">
                    <a:solidFill>
                      <a:schemeClr val="bg1"/>
                    </a:solidFill>
                    <a:latin typeface="맑은 고딕" charset="0"/>
                    <a:ea typeface="맑은 고딕" charset="0"/>
                  </a:rPr>
                  <a:t>전체</a:t>
                </a:r>
                <a:r>
                  <a:rPr lang="en-US" altLang="ko-KR" sz="2000" cap="none" dirty="0" smtClean="0" b="0" strike="noStrike">
                    <a:solidFill>
                      <a:schemeClr val="bg1"/>
                    </a:solidFill>
                    <a:latin typeface="Arial" charset="0"/>
                    <a:ea typeface="Arial" charset="0"/>
                  </a:rPr>
                  <a:t> </a:t>
                </a:r>
                <a:r>
                  <a:rPr lang="en-US" altLang="ko-KR" sz="2000" cap="none" dirty="0" smtClean="0" b="0" strike="noStrike">
                    <a:solidFill>
                      <a:schemeClr val="bg1"/>
                    </a:solidFill>
                    <a:latin typeface="맑은 고딕" charset="0"/>
                    <a:ea typeface="맑은 고딕" charset="0"/>
                  </a:rPr>
                  <a:t>구성도</a:t>
                </a:r>
                <a:endParaRPr lang="ko-KR" altLang="en-US" sz="2000" cap="none" dirty="0" smtClean="0" b="0" strike="noStrike">
                  <a:solidFill>
                    <a:schemeClr val="bg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3321" name="그룹 3"/>
            <p:cNvGrpSpPr>
              <a:grpSpLocks/>
            </p:cNvGrpSpPr>
            <p:nvPr/>
          </p:nvGrpSpPr>
          <p:grpSpPr bwMode="auto">
            <a:xfrm>
              <a:off x="577850" y="3952875"/>
              <a:ext cx="4294505" cy="400050"/>
              <a:chOff x="577850" y="3952875"/>
              <a:chExt cx="4294505" cy="400050"/>
            </a:xfrm>
          </p:grpSpPr>
          <p:sp>
            <p:nvSpPr>
              <p:cNvPr id="12308" name="Text Box 5"/>
              <p:cNvSpPr txBox="1">
                <a:spLocks/>
              </p:cNvSpPr>
              <p:nvPr/>
            </p:nvSpPr>
            <p:spPr bwMode="auto">
              <a:xfrm rot="0">
                <a:off x="577850" y="3952875"/>
                <a:ext cx="648335" cy="400685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algn="l" fontAlgn="base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000" cap="none" dirty="0" smtClean="0" b="0" strike="noStrike">
                    <a:solidFill>
                      <a:srgbClr val="7DD5C9"/>
                    </a:solidFill>
                    <a:latin typeface="Arial Black" charset="0"/>
                    <a:ea typeface="Arial Black" charset="0"/>
                  </a:rPr>
                  <a:t>03.</a:t>
                </a:r>
                <a:endParaRPr lang="ko-KR" altLang="en-US" sz="2000" cap="none" dirty="0" smtClean="0" b="0" strike="noStrike">
                  <a:solidFill>
                    <a:srgbClr val="7DD5C9"/>
                  </a:solidFill>
                  <a:latin typeface="Arial Black" charset="0"/>
                  <a:ea typeface="Arial Black" charset="0"/>
                </a:endParaRPr>
              </a:p>
            </p:txBody>
          </p:sp>
          <p:sp>
            <p:nvSpPr>
              <p:cNvPr id="12309" name="Text Box 5"/>
              <p:cNvSpPr txBox="1">
                <a:spLocks/>
              </p:cNvSpPr>
              <p:nvPr/>
            </p:nvSpPr>
            <p:spPr bwMode="auto">
              <a:xfrm rot="0">
                <a:off x="1114425" y="3952875"/>
                <a:ext cx="3758565" cy="400685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algn="l" fontAlgn="base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000" cap="none" dirty="0" smtClean="0" b="0" strike="noStrike">
                    <a:solidFill>
                      <a:schemeClr val="bg1"/>
                    </a:solidFill>
                    <a:latin typeface="맑은 고딕" charset="0"/>
                    <a:ea typeface="맑은 고딕" charset="0"/>
                  </a:rPr>
                  <a:t>세부개발</a:t>
                </a:r>
                <a:r>
                  <a:rPr lang="en-US" altLang="ko-KR" sz="2000" cap="none" dirty="0" smtClean="0" b="0" strike="noStrike">
                    <a:solidFill>
                      <a:schemeClr val="bg1"/>
                    </a:solidFill>
                    <a:latin typeface="Arial" charset="0"/>
                    <a:ea typeface="Arial" charset="0"/>
                  </a:rPr>
                  <a:t> </a:t>
                </a:r>
                <a:r>
                  <a:rPr lang="en-US" altLang="ko-KR" sz="2000" cap="none" dirty="0" smtClean="0" b="0" strike="noStrike">
                    <a:solidFill>
                      <a:schemeClr val="bg1"/>
                    </a:solidFill>
                    <a:latin typeface="맑은 고딕" charset="0"/>
                    <a:ea typeface="맑은 고딕" charset="0"/>
                  </a:rPr>
                  <a:t>내용</a:t>
                </a:r>
                <a:endParaRPr lang="ko-KR" altLang="en-US" sz="2000" cap="none" dirty="0" smtClean="0" b="0" strike="noStrike">
                  <a:solidFill>
                    <a:schemeClr val="bg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3322" name="그룹 4"/>
            <p:cNvGrpSpPr>
              <a:grpSpLocks/>
            </p:cNvGrpSpPr>
            <p:nvPr/>
          </p:nvGrpSpPr>
          <p:grpSpPr bwMode="auto">
            <a:xfrm>
              <a:off x="577850" y="4365625"/>
              <a:ext cx="4290695" cy="400050"/>
              <a:chOff x="577850" y="4365625"/>
              <a:chExt cx="4290695" cy="400050"/>
            </a:xfrm>
          </p:grpSpPr>
          <p:sp>
            <p:nvSpPr>
              <p:cNvPr id="12306" name="Text Box 5"/>
              <p:cNvSpPr txBox="1">
                <a:spLocks/>
              </p:cNvSpPr>
              <p:nvPr/>
            </p:nvSpPr>
            <p:spPr bwMode="auto">
              <a:xfrm rot="0">
                <a:off x="577850" y="4365625"/>
                <a:ext cx="648335" cy="400685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algn="l" fontAlgn="base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000" cap="none" dirty="0" smtClean="0" b="0" strike="noStrike">
                    <a:solidFill>
                      <a:srgbClr val="7DD5C9"/>
                    </a:solidFill>
                    <a:latin typeface="Arial Black" charset="0"/>
                    <a:ea typeface="Arial Black" charset="0"/>
                  </a:rPr>
                  <a:t>04.</a:t>
                </a:r>
                <a:endParaRPr lang="ko-KR" altLang="en-US" sz="2000" cap="none" dirty="0" smtClean="0" b="0" strike="noStrike">
                  <a:solidFill>
                    <a:srgbClr val="7DD5C9"/>
                  </a:solidFill>
                  <a:latin typeface="Arial Black" charset="0"/>
                  <a:ea typeface="Arial Black" charset="0"/>
                </a:endParaRPr>
              </a:p>
            </p:txBody>
          </p:sp>
          <p:sp>
            <p:nvSpPr>
              <p:cNvPr id="12307" name="Text Box 5"/>
              <p:cNvSpPr txBox="1">
                <a:spLocks/>
              </p:cNvSpPr>
              <p:nvPr/>
            </p:nvSpPr>
            <p:spPr bwMode="auto">
              <a:xfrm rot="0">
                <a:off x="1115695" y="4365625"/>
                <a:ext cx="3753485" cy="400685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algn="l" fontAlgn="base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000" cap="none" dirty="0" smtClean="0" b="0" strike="noStrike">
                    <a:solidFill>
                      <a:schemeClr val="bg1"/>
                    </a:solidFill>
                    <a:latin typeface="맑은 고딕" charset="0"/>
                    <a:ea typeface="맑은 고딕" charset="0"/>
                  </a:rPr>
                  <a:t>개발</a:t>
                </a:r>
                <a:r>
                  <a:rPr lang="en-US" altLang="ko-KR" sz="2000" cap="none" dirty="0" smtClean="0" b="0" strike="noStrike">
                    <a:solidFill>
                      <a:schemeClr val="bg1"/>
                    </a:solidFill>
                    <a:latin typeface="Arial" charset="0"/>
                    <a:ea typeface="Arial" charset="0"/>
                  </a:rPr>
                  <a:t> </a:t>
                </a:r>
                <a:r>
                  <a:rPr lang="en-US" altLang="ko-KR" sz="2000" cap="none" dirty="0" smtClean="0" b="0" strike="noStrike">
                    <a:solidFill>
                      <a:schemeClr val="bg1"/>
                    </a:solidFill>
                    <a:latin typeface="맑은 고딕" charset="0"/>
                    <a:ea typeface="맑은 고딕" charset="0"/>
                  </a:rPr>
                  <a:t>환경</a:t>
                </a:r>
                <a:endParaRPr lang="ko-KR" altLang="en-US" sz="2000" cap="none" dirty="0" smtClean="0" b="0" strike="noStrike">
                  <a:solidFill>
                    <a:schemeClr val="bg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3323" name="그룹 5"/>
            <p:cNvGrpSpPr>
              <a:grpSpLocks/>
            </p:cNvGrpSpPr>
            <p:nvPr/>
          </p:nvGrpSpPr>
          <p:grpSpPr bwMode="auto">
            <a:xfrm>
              <a:off x="577850" y="4776470"/>
              <a:ext cx="4294505" cy="400050"/>
              <a:chOff x="577850" y="4776470"/>
              <a:chExt cx="4294505" cy="400050"/>
            </a:xfrm>
          </p:grpSpPr>
          <p:sp>
            <p:nvSpPr>
              <p:cNvPr id="12304" name="Text Box 5"/>
              <p:cNvSpPr txBox="1">
                <a:spLocks/>
              </p:cNvSpPr>
              <p:nvPr/>
            </p:nvSpPr>
            <p:spPr bwMode="auto">
              <a:xfrm rot="0">
                <a:off x="577850" y="4776470"/>
                <a:ext cx="648335" cy="400685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algn="l" fontAlgn="base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000" cap="none" dirty="0" smtClean="0" b="0" strike="noStrike">
                    <a:solidFill>
                      <a:srgbClr val="7DD5C9"/>
                    </a:solidFill>
                    <a:latin typeface="Arial Black" charset="0"/>
                    <a:ea typeface="Arial Black" charset="0"/>
                  </a:rPr>
                  <a:t>05.</a:t>
                </a:r>
                <a:endParaRPr lang="ko-KR" altLang="en-US" sz="2000" cap="none" dirty="0" smtClean="0" b="0" strike="noStrike">
                  <a:solidFill>
                    <a:srgbClr val="7DD5C9"/>
                  </a:solidFill>
                  <a:latin typeface="Arial Black" charset="0"/>
                  <a:ea typeface="Arial Black" charset="0"/>
                </a:endParaRPr>
              </a:p>
            </p:txBody>
          </p:sp>
          <p:sp>
            <p:nvSpPr>
              <p:cNvPr id="12305" name="Text Box 5"/>
              <p:cNvSpPr txBox="1">
                <a:spLocks/>
              </p:cNvSpPr>
              <p:nvPr/>
            </p:nvSpPr>
            <p:spPr bwMode="auto">
              <a:xfrm rot="0">
                <a:off x="1114425" y="4776470"/>
                <a:ext cx="3758565" cy="400685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algn="l" fontAlgn="base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000" cap="none" dirty="0" smtClean="0" b="0" strike="noStrike">
                    <a:solidFill>
                      <a:schemeClr val="bg1"/>
                    </a:solidFill>
                    <a:latin typeface="맑은 고딕" charset="0"/>
                    <a:ea typeface="맑은 고딕" charset="0"/>
                  </a:rPr>
                  <a:t>일정계획</a:t>
                </a:r>
                <a:endParaRPr lang="ko-KR" altLang="en-US" sz="2000" cap="none" dirty="0" smtClean="0" b="0" strike="noStrike">
                  <a:solidFill>
                    <a:schemeClr val="bg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13324" name="그룹 6"/>
            <p:cNvGrpSpPr>
              <a:grpSpLocks/>
            </p:cNvGrpSpPr>
            <p:nvPr/>
          </p:nvGrpSpPr>
          <p:grpSpPr bwMode="auto">
            <a:xfrm>
              <a:off x="577850" y="5189220"/>
              <a:ext cx="647700" cy="400050"/>
              <a:chOff x="577850" y="5189220"/>
              <a:chExt cx="647700" cy="400050"/>
            </a:xfrm>
          </p:grpSpPr>
        </p:grpSp>
      </p:grpSp>
      <p:sp>
        <p:nvSpPr>
          <p:cNvPr id="10243" name="TextBox 19"/>
          <p:cNvSpPr txBox="1">
            <a:spLocks noChangeArrowheads="1"/>
          </p:cNvSpPr>
          <p:nvPr/>
        </p:nvSpPr>
        <p:spPr bwMode="auto">
          <a:xfrm>
            <a:off x="577850" y="1957070"/>
            <a:ext cx="370713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4000" spc="-150" dirty="0">
                <a:solidFill>
                  <a:srgbClr val="4591F2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CONTENTS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0" y="0"/>
            <a:ext cx="323850" cy="6858000"/>
            <a:chOff x="0" y="0"/>
            <a:chExt cx="323850" cy="6858000"/>
          </a:xfrm>
        </p:grpSpPr>
        <p:sp>
          <p:nvSpPr>
            <p:cNvPr id="29" name="직사각형 28"/>
            <p:cNvSpPr/>
            <p:nvPr/>
          </p:nvSpPr>
          <p:spPr>
            <a:xfrm>
              <a:off x="0" y="0"/>
              <a:ext cx="323850" cy="6858000"/>
            </a:xfrm>
            <a:prstGeom prst="rect">
              <a:avLst/>
            </a:prstGeom>
            <a:solidFill>
              <a:srgbClr val="459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0" y="1770380"/>
              <a:ext cx="323850" cy="734695"/>
            </a:xfrm>
            <a:prstGeom prst="rect">
              <a:avLst/>
            </a:prstGeom>
            <a:solidFill>
              <a:srgbClr val="7DD5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 rot="13500000" flipH="1">
            <a:off x="3700145" y="1594485"/>
            <a:ext cx="474345" cy="646430"/>
            <a:chOff x="3700145" y="1594485"/>
            <a:chExt cx="474345" cy="646430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733800" y="1758950"/>
              <a:ext cx="439420" cy="480060"/>
            </a:xfrm>
            <a:custGeom>
              <a:avLst/>
              <a:gdLst>
                <a:gd name="T0" fmla="*/ 1620 w 1620"/>
                <a:gd name="T1" fmla="*/ 975 h 1774"/>
                <a:gd name="T2" fmla="*/ 1484 w 1620"/>
                <a:gd name="T3" fmla="*/ 844 h 1774"/>
                <a:gd name="T4" fmla="*/ 1469 w 1620"/>
                <a:gd name="T5" fmla="*/ 844 h 1774"/>
                <a:gd name="T6" fmla="*/ 1335 w 1620"/>
                <a:gd name="T7" fmla="*/ 955 h 1774"/>
                <a:gd name="T8" fmla="*/ 1335 w 1620"/>
                <a:gd name="T9" fmla="*/ 835 h 1774"/>
                <a:gd name="T10" fmla="*/ 1199 w 1620"/>
                <a:gd name="T11" fmla="*/ 703 h 1774"/>
                <a:gd name="T12" fmla="*/ 1184 w 1620"/>
                <a:gd name="T13" fmla="*/ 703 h 1774"/>
                <a:gd name="T14" fmla="*/ 1050 w 1620"/>
                <a:gd name="T15" fmla="*/ 815 h 1774"/>
                <a:gd name="T16" fmla="*/ 1050 w 1620"/>
                <a:gd name="T17" fmla="*/ 690 h 1774"/>
                <a:gd name="T18" fmla="*/ 914 w 1620"/>
                <a:gd name="T19" fmla="*/ 558 h 1774"/>
                <a:gd name="T20" fmla="*/ 899 w 1620"/>
                <a:gd name="T21" fmla="*/ 558 h 1774"/>
                <a:gd name="T22" fmla="*/ 765 w 1620"/>
                <a:gd name="T23" fmla="*/ 670 h 1774"/>
                <a:gd name="T24" fmla="*/ 765 w 1620"/>
                <a:gd name="T25" fmla="*/ 132 h 1774"/>
                <a:gd name="T26" fmla="*/ 629 w 1620"/>
                <a:gd name="T27" fmla="*/ 0 h 1774"/>
                <a:gd name="T28" fmla="*/ 614 w 1620"/>
                <a:gd name="T29" fmla="*/ 0 h 1774"/>
                <a:gd name="T30" fmla="*/ 478 w 1620"/>
                <a:gd name="T31" fmla="*/ 132 h 1774"/>
                <a:gd name="T32" fmla="*/ 478 w 1620"/>
                <a:gd name="T33" fmla="*/ 1298 h 1774"/>
                <a:gd name="T34" fmla="*/ 255 w 1620"/>
                <a:gd name="T35" fmla="*/ 1082 h 1774"/>
                <a:gd name="T36" fmla="*/ 63 w 1620"/>
                <a:gd name="T37" fmla="*/ 1082 h 1774"/>
                <a:gd name="T38" fmla="*/ 53 w 1620"/>
                <a:gd name="T39" fmla="*/ 1092 h 1774"/>
                <a:gd name="T40" fmla="*/ 53 w 1620"/>
                <a:gd name="T41" fmla="*/ 1279 h 1774"/>
                <a:gd name="T42" fmla="*/ 470 w 1620"/>
                <a:gd name="T43" fmla="*/ 1737 h 1774"/>
                <a:gd name="T44" fmla="*/ 552 w 1620"/>
                <a:gd name="T45" fmla="*/ 1774 h 1774"/>
                <a:gd name="T46" fmla="*/ 1511 w 1620"/>
                <a:gd name="T47" fmla="*/ 1774 h 1774"/>
                <a:gd name="T48" fmla="*/ 1618 w 1620"/>
                <a:gd name="T49" fmla="*/ 1671 h 1774"/>
                <a:gd name="T50" fmla="*/ 1618 w 1620"/>
                <a:gd name="T51" fmla="*/ 1668 h 1774"/>
                <a:gd name="T52" fmla="*/ 1620 w 1620"/>
                <a:gd name="T53" fmla="*/ 1668 h 1774"/>
                <a:gd name="T54" fmla="*/ 1620 w 1620"/>
                <a:gd name="T55" fmla="*/ 975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20" h="1774">
                  <a:moveTo>
                    <a:pt x="1620" y="975"/>
                  </a:moveTo>
                  <a:cubicBezTo>
                    <a:pt x="1620" y="903"/>
                    <a:pt x="1559" y="844"/>
                    <a:pt x="1484" y="844"/>
                  </a:cubicBezTo>
                  <a:cubicBezTo>
                    <a:pt x="1469" y="844"/>
                    <a:pt x="1469" y="844"/>
                    <a:pt x="1469" y="844"/>
                  </a:cubicBezTo>
                  <a:cubicBezTo>
                    <a:pt x="1401" y="844"/>
                    <a:pt x="1345" y="892"/>
                    <a:pt x="1335" y="955"/>
                  </a:cubicBezTo>
                  <a:cubicBezTo>
                    <a:pt x="1335" y="835"/>
                    <a:pt x="1335" y="835"/>
                    <a:pt x="1335" y="835"/>
                  </a:cubicBezTo>
                  <a:cubicBezTo>
                    <a:pt x="1335" y="762"/>
                    <a:pt x="1274" y="703"/>
                    <a:pt x="1199" y="703"/>
                  </a:cubicBezTo>
                  <a:cubicBezTo>
                    <a:pt x="1184" y="703"/>
                    <a:pt x="1184" y="703"/>
                    <a:pt x="1184" y="703"/>
                  </a:cubicBezTo>
                  <a:cubicBezTo>
                    <a:pt x="1116" y="703"/>
                    <a:pt x="1060" y="751"/>
                    <a:pt x="1050" y="815"/>
                  </a:cubicBezTo>
                  <a:cubicBezTo>
                    <a:pt x="1050" y="690"/>
                    <a:pt x="1050" y="690"/>
                    <a:pt x="1050" y="690"/>
                  </a:cubicBezTo>
                  <a:cubicBezTo>
                    <a:pt x="1050" y="617"/>
                    <a:pt x="989" y="558"/>
                    <a:pt x="914" y="558"/>
                  </a:cubicBezTo>
                  <a:cubicBezTo>
                    <a:pt x="899" y="558"/>
                    <a:pt x="899" y="558"/>
                    <a:pt x="899" y="558"/>
                  </a:cubicBezTo>
                  <a:cubicBezTo>
                    <a:pt x="831" y="558"/>
                    <a:pt x="775" y="607"/>
                    <a:pt x="765" y="670"/>
                  </a:cubicBezTo>
                  <a:cubicBezTo>
                    <a:pt x="765" y="132"/>
                    <a:pt x="765" y="132"/>
                    <a:pt x="765" y="132"/>
                  </a:cubicBezTo>
                  <a:cubicBezTo>
                    <a:pt x="765" y="59"/>
                    <a:pt x="704" y="0"/>
                    <a:pt x="629" y="0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539" y="0"/>
                    <a:pt x="478" y="59"/>
                    <a:pt x="478" y="132"/>
                  </a:cubicBezTo>
                  <a:cubicBezTo>
                    <a:pt x="478" y="1298"/>
                    <a:pt x="478" y="1298"/>
                    <a:pt x="478" y="1298"/>
                  </a:cubicBezTo>
                  <a:cubicBezTo>
                    <a:pt x="255" y="1082"/>
                    <a:pt x="255" y="1082"/>
                    <a:pt x="255" y="1082"/>
                  </a:cubicBezTo>
                  <a:cubicBezTo>
                    <a:pt x="202" y="1030"/>
                    <a:pt x="116" y="1030"/>
                    <a:pt x="63" y="1082"/>
                  </a:cubicBezTo>
                  <a:cubicBezTo>
                    <a:pt x="53" y="1092"/>
                    <a:pt x="53" y="1092"/>
                    <a:pt x="53" y="1092"/>
                  </a:cubicBezTo>
                  <a:cubicBezTo>
                    <a:pt x="0" y="1144"/>
                    <a:pt x="0" y="1227"/>
                    <a:pt x="53" y="1279"/>
                  </a:cubicBezTo>
                  <a:cubicBezTo>
                    <a:pt x="470" y="1737"/>
                    <a:pt x="470" y="1737"/>
                    <a:pt x="470" y="1737"/>
                  </a:cubicBezTo>
                  <a:cubicBezTo>
                    <a:pt x="490" y="1760"/>
                    <a:pt x="519" y="1774"/>
                    <a:pt x="552" y="1774"/>
                  </a:cubicBezTo>
                  <a:cubicBezTo>
                    <a:pt x="1511" y="1774"/>
                    <a:pt x="1511" y="1774"/>
                    <a:pt x="1511" y="1774"/>
                  </a:cubicBezTo>
                  <a:cubicBezTo>
                    <a:pt x="1570" y="1774"/>
                    <a:pt x="1618" y="1728"/>
                    <a:pt x="1618" y="1671"/>
                  </a:cubicBezTo>
                  <a:cubicBezTo>
                    <a:pt x="1618" y="1670"/>
                    <a:pt x="1618" y="1669"/>
                    <a:pt x="1618" y="1668"/>
                  </a:cubicBezTo>
                  <a:cubicBezTo>
                    <a:pt x="1620" y="1668"/>
                    <a:pt x="1620" y="1668"/>
                    <a:pt x="1620" y="1668"/>
                  </a:cubicBezTo>
                  <a:lnTo>
                    <a:pt x="1620" y="975"/>
                  </a:lnTo>
                  <a:close/>
                </a:path>
              </a:pathLst>
            </a:custGeom>
            <a:noFill/>
            <a:ln w="28575" cap="rnd">
              <a:solidFill>
                <a:srgbClr val="4591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700145" y="1593850"/>
              <a:ext cx="406400" cy="177800"/>
              <a:chOff x="3700145" y="1593850"/>
              <a:chExt cx="406400" cy="177800"/>
            </a:xfrm>
          </p:grpSpPr>
          <p:sp>
            <p:nvSpPr>
              <p:cNvPr id="8" name="Freeform 6"/>
              <p:cNvSpPr>
                <a:spLocks/>
              </p:cNvSpPr>
              <p:nvPr/>
            </p:nvSpPr>
            <p:spPr bwMode="auto">
              <a:xfrm>
                <a:off x="3698875" y="1771650"/>
                <a:ext cx="72390" cy="0"/>
              </a:xfrm>
              <a:custGeom>
                <a:avLst/>
                <a:gdLst>
                  <a:gd name="T0" fmla="*/ 232 w 232"/>
                  <a:gd name="T1" fmla="*/ 232 w 232"/>
                  <a:gd name="T2" fmla="*/ 0 w 232"/>
                  <a:gd name="T3" fmla="*/ 232 w 2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32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" name="Freeform 7"/>
              <p:cNvSpPr>
                <a:spLocks/>
              </p:cNvSpPr>
              <p:nvPr/>
            </p:nvSpPr>
            <p:spPr bwMode="auto">
              <a:xfrm>
                <a:off x="3903980" y="1594485"/>
                <a:ext cx="0" cy="69850"/>
              </a:xfrm>
              <a:custGeom>
                <a:avLst/>
                <a:gdLst>
                  <a:gd name="T0" fmla="*/ 0 h 225"/>
                  <a:gd name="T1" fmla="*/ 0 h 225"/>
                  <a:gd name="T2" fmla="*/ 225 h 225"/>
                  <a:gd name="T3" fmla="*/ 0 h 22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25">
                    <a:moveTo>
                      <a:pt x="0" y="0"/>
                    </a:moveTo>
                    <a:lnTo>
                      <a:pt x="0" y="0"/>
                    </a:lnTo>
                    <a:lnTo>
                      <a:pt x="0" y="22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" name="Freeform 8"/>
              <p:cNvSpPr>
                <a:spLocks/>
              </p:cNvSpPr>
              <p:nvPr/>
            </p:nvSpPr>
            <p:spPr bwMode="auto">
              <a:xfrm>
                <a:off x="3769995" y="1651000"/>
                <a:ext cx="52070" cy="50800"/>
              </a:xfrm>
              <a:custGeom>
                <a:avLst/>
                <a:gdLst>
                  <a:gd name="T0" fmla="*/ 188 w 188"/>
                  <a:gd name="T1" fmla="*/ 182 h 182"/>
                  <a:gd name="T2" fmla="*/ 188 w 188"/>
                  <a:gd name="T3" fmla="*/ 182 h 182"/>
                  <a:gd name="T4" fmla="*/ 0 w 188"/>
                  <a:gd name="T5" fmla="*/ 0 h 182"/>
                  <a:gd name="T6" fmla="*/ 188 w 188"/>
                  <a:gd name="T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" h="182">
                    <a:moveTo>
                      <a:pt x="188" y="182"/>
                    </a:move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57" y="152"/>
                      <a:pt x="28" y="28"/>
                      <a:pt x="0" y="0"/>
                    </a:cubicBezTo>
                    <a:lnTo>
                      <a:pt x="188" y="182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" name="Freeform 9"/>
              <p:cNvSpPr>
                <a:spLocks/>
              </p:cNvSpPr>
              <p:nvPr/>
            </p:nvSpPr>
            <p:spPr bwMode="auto">
              <a:xfrm>
                <a:off x="4033520" y="1772285"/>
                <a:ext cx="72390" cy="0"/>
              </a:xfrm>
              <a:custGeom>
                <a:avLst/>
                <a:gdLst>
                  <a:gd name="T0" fmla="*/ 232 w 232"/>
                  <a:gd name="T1" fmla="*/ 232 w 232"/>
                  <a:gd name="T2" fmla="*/ 0 w 232"/>
                  <a:gd name="T3" fmla="*/ 232 w 2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32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3980180" y="1651000"/>
                <a:ext cx="49530" cy="45720"/>
              </a:xfrm>
              <a:custGeom>
                <a:avLst/>
                <a:gdLst>
                  <a:gd name="T0" fmla="*/ 188 w 188"/>
                  <a:gd name="T1" fmla="*/ 0 h 182"/>
                  <a:gd name="T2" fmla="*/ 188 w 188"/>
                  <a:gd name="T3" fmla="*/ 0 h 182"/>
                  <a:gd name="T4" fmla="*/ 0 w 188"/>
                  <a:gd name="T5" fmla="*/ 182 h 182"/>
                  <a:gd name="T6" fmla="*/ 188 w 188"/>
                  <a:gd name="T7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" h="182">
                    <a:moveTo>
                      <a:pt x="188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57" y="30"/>
                      <a:pt x="28" y="155"/>
                      <a:pt x="0" y="182"/>
                    </a:cubicBezTo>
                    <a:lnTo>
                      <a:pt x="188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45465" y="2574925"/>
            <a:ext cx="270129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0" spc="-300" dirty="0">
                <a:ln>
                  <a:prstDash val="solid"/>
                </a:ln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01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0" y="0"/>
            <a:ext cx="323850" cy="6858000"/>
            <a:chOff x="0" y="0"/>
            <a:chExt cx="323850" cy="6858000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323850" cy="6858000"/>
            </a:xfrm>
            <a:prstGeom prst="rect">
              <a:avLst/>
            </a:prstGeom>
            <a:solidFill>
              <a:srgbClr val="459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1770380"/>
              <a:ext cx="323850" cy="734695"/>
            </a:xfrm>
            <a:prstGeom prst="rect">
              <a:avLst/>
            </a:prstGeom>
            <a:solidFill>
              <a:srgbClr val="7DD5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19"/>
          <p:cNvSpPr txBox="1">
            <a:spLocks noChangeArrowheads="1"/>
          </p:cNvSpPr>
          <p:nvPr/>
        </p:nvSpPr>
        <p:spPr bwMode="auto">
          <a:xfrm>
            <a:off x="577850" y="1957070"/>
            <a:ext cx="565023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4000" spc="-150" dirty="0">
                <a:solidFill>
                  <a:srgbClr val="4591F2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CONTENTS TITLE</a:t>
            </a:r>
          </a:p>
        </p:txBody>
      </p:sp>
      <p:grpSp>
        <p:nvGrpSpPr>
          <p:cNvPr id="30" name="그룹 29"/>
          <p:cNvGrpSpPr/>
          <p:nvPr/>
        </p:nvGrpSpPr>
        <p:grpSpPr>
          <a:xfrm rot="13500000" flipH="1">
            <a:off x="5452745" y="1594485"/>
            <a:ext cx="474345" cy="646430"/>
            <a:chOff x="5452745" y="1594485"/>
            <a:chExt cx="474345" cy="646430"/>
          </a:xfrm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5486400" y="1758950"/>
              <a:ext cx="439420" cy="480060"/>
            </a:xfrm>
            <a:custGeom>
              <a:avLst/>
              <a:gdLst>
                <a:gd name="T0" fmla="*/ 1620 w 1620"/>
                <a:gd name="T1" fmla="*/ 975 h 1774"/>
                <a:gd name="T2" fmla="*/ 1484 w 1620"/>
                <a:gd name="T3" fmla="*/ 844 h 1774"/>
                <a:gd name="T4" fmla="*/ 1469 w 1620"/>
                <a:gd name="T5" fmla="*/ 844 h 1774"/>
                <a:gd name="T6" fmla="*/ 1335 w 1620"/>
                <a:gd name="T7" fmla="*/ 955 h 1774"/>
                <a:gd name="T8" fmla="*/ 1335 w 1620"/>
                <a:gd name="T9" fmla="*/ 835 h 1774"/>
                <a:gd name="T10" fmla="*/ 1199 w 1620"/>
                <a:gd name="T11" fmla="*/ 703 h 1774"/>
                <a:gd name="T12" fmla="*/ 1184 w 1620"/>
                <a:gd name="T13" fmla="*/ 703 h 1774"/>
                <a:gd name="T14" fmla="*/ 1050 w 1620"/>
                <a:gd name="T15" fmla="*/ 815 h 1774"/>
                <a:gd name="T16" fmla="*/ 1050 w 1620"/>
                <a:gd name="T17" fmla="*/ 690 h 1774"/>
                <a:gd name="T18" fmla="*/ 914 w 1620"/>
                <a:gd name="T19" fmla="*/ 558 h 1774"/>
                <a:gd name="T20" fmla="*/ 899 w 1620"/>
                <a:gd name="T21" fmla="*/ 558 h 1774"/>
                <a:gd name="T22" fmla="*/ 765 w 1620"/>
                <a:gd name="T23" fmla="*/ 670 h 1774"/>
                <a:gd name="T24" fmla="*/ 765 w 1620"/>
                <a:gd name="T25" fmla="*/ 132 h 1774"/>
                <a:gd name="T26" fmla="*/ 629 w 1620"/>
                <a:gd name="T27" fmla="*/ 0 h 1774"/>
                <a:gd name="T28" fmla="*/ 614 w 1620"/>
                <a:gd name="T29" fmla="*/ 0 h 1774"/>
                <a:gd name="T30" fmla="*/ 478 w 1620"/>
                <a:gd name="T31" fmla="*/ 132 h 1774"/>
                <a:gd name="T32" fmla="*/ 478 w 1620"/>
                <a:gd name="T33" fmla="*/ 1298 h 1774"/>
                <a:gd name="T34" fmla="*/ 255 w 1620"/>
                <a:gd name="T35" fmla="*/ 1082 h 1774"/>
                <a:gd name="T36" fmla="*/ 63 w 1620"/>
                <a:gd name="T37" fmla="*/ 1082 h 1774"/>
                <a:gd name="T38" fmla="*/ 53 w 1620"/>
                <a:gd name="T39" fmla="*/ 1092 h 1774"/>
                <a:gd name="T40" fmla="*/ 53 w 1620"/>
                <a:gd name="T41" fmla="*/ 1279 h 1774"/>
                <a:gd name="T42" fmla="*/ 470 w 1620"/>
                <a:gd name="T43" fmla="*/ 1737 h 1774"/>
                <a:gd name="T44" fmla="*/ 552 w 1620"/>
                <a:gd name="T45" fmla="*/ 1774 h 1774"/>
                <a:gd name="T46" fmla="*/ 1511 w 1620"/>
                <a:gd name="T47" fmla="*/ 1774 h 1774"/>
                <a:gd name="T48" fmla="*/ 1618 w 1620"/>
                <a:gd name="T49" fmla="*/ 1671 h 1774"/>
                <a:gd name="T50" fmla="*/ 1618 w 1620"/>
                <a:gd name="T51" fmla="*/ 1668 h 1774"/>
                <a:gd name="T52" fmla="*/ 1620 w 1620"/>
                <a:gd name="T53" fmla="*/ 1668 h 1774"/>
                <a:gd name="T54" fmla="*/ 1620 w 1620"/>
                <a:gd name="T55" fmla="*/ 975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20" h="1774">
                  <a:moveTo>
                    <a:pt x="1620" y="975"/>
                  </a:moveTo>
                  <a:cubicBezTo>
                    <a:pt x="1620" y="903"/>
                    <a:pt x="1559" y="844"/>
                    <a:pt x="1484" y="844"/>
                  </a:cubicBezTo>
                  <a:cubicBezTo>
                    <a:pt x="1469" y="844"/>
                    <a:pt x="1469" y="844"/>
                    <a:pt x="1469" y="844"/>
                  </a:cubicBezTo>
                  <a:cubicBezTo>
                    <a:pt x="1401" y="844"/>
                    <a:pt x="1345" y="892"/>
                    <a:pt x="1335" y="955"/>
                  </a:cubicBezTo>
                  <a:cubicBezTo>
                    <a:pt x="1335" y="835"/>
                    <a:pt x="1335" y="835"/>
                    <a:pt x="1335" y="835"/>
                  </a:cubicBezTo>
                  <a:cubicBezTo>
                    <a:pt x="1335" y="762"/>
                    <a:pt x="1274" y="703"/>
                    <a:pt x="1199" y="703"/>
                  </a:cubicBezTo>
                  <a:cubicBezTo>
                    <a:pt x="1184" y="703"/>
                    <a:pt x="1184" y="703"/>
                    <a:pt x="1184" y="703"/>
                  </a:cubicBezTo>
                  <a:cubicBezTo>
                    <a:pt x="1116" y="703"/>
                    <a:pt x="1060" y="751"/>
                    <a:pt x="1050" y="815"/>
                  </a:cubicBezTo>
                  <a:cubicBezTo>
                    <a:pt x="1050" y="690"/>
                    <a:pt x="1050" y="690"/>
                    <a:pt x="1050" y="690"/>
                  </a:cubicBezTo>
                  <a:cubicBezTo>
                    <a:pt x="1050" y="617"/>
                    <a:pt x="989" y="558"/>
                    <a:pt x="914" y="558"/>
                  </a:cubicBezTo>
                  <a:cubicBezTo>
                    <a:pt x="899" y="558"/>
                    <a:pt x="899" y="558"/>
                    <a:pt x="899" y="558"/>
                  </a:cubicBezTo>
                  <a:cubicBezTo>
                    <a:pt x="831" y="558"/>
                    <a:pt x="775" y="607"/>
                    <a:pt x="765" y="670"/>
                  </a:cubicBezTo>
                  <a:cubicBezTo>
                    <a:pt x="765" y="132"/>
                    <a:pt x="765" y="132"/>
                    <a:pt x="765" y="132"/>
                  </a:cubicBezTo>
                  <a:cubicBezTo>
                    <a:pt x="765" y="59"/>
                    <a:pt x="704" y="0"/>
                    <a:pt x="629" y="0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539" y="0"/>
                    <a:pt x="478" y="59"/>
                    <a:pt x="478" y="132"/>
                  </a:cubicBezTo>
                  <a:cubicBezTo>
                    <a:pt x="478" y="1298"/>
                    <a:pt x="478" y="1298"/>
                    <a:pt x="478" y="1298"/>
                  </a:cubicBezTo>
                  <a:cubicBezTo>
                    <a:pt x="255" y="1082"/>
                    <a:pt x="255" y="1082"/>
                    <a:pt x="255" y="1082"/>
                  </a:cubicBezTo>
                  <a:cubicBezTo>
                    <a:pt x="202" y="1030"/>
                    <a:pt x="116" y="1030"/>
                    <a:pt x="63" y="1082"/>
                  </a:cubicBezTo>
                  <a:cubicBezTo>
                    <a:pt x="53" y="1092"/>
                    <a:pt x="53" y="1092"/>
                    <a:pt x="53" y="1092"/>
                  </a:cubicBezTo>
                  <a:cubicBezTo>
                    <a:pt x="0" y="1144"/>
                    <a:pt x="0" y="1227"/>
                    <a:pt x="53" y="1279"/>
                  </a:cubicBezTo>
                  <a:cubicBezTo>
                    <a:pt x="470" y="1737"/>
                    <a:pt x="470" y="1737"/>
                    <a:pt x="470" y="1737"/>
                  </a:cubicBezTo>
                  <a:cubicBezTo>
                    <a:pt x="490" y="1760"/>
                    <a:pt x="519" y="1774"/>
                    <a:pt x="552" y="1774"/>
                  </a:cubicBezTo>
                  <a:cubicBezTo>
                    <a:pt x="1511" y="1774"/>
                    <a:pt x="1511" y="1774"/>
                    <a:pt x="1511" y="1774"/>
                  </a:cubicBezTo>
                  <a:cubicBezTo>
                    <a:pt x="1570" y="1774"/>
                    <a:pt x="1618" y="1728"/>
                    <a:pt x="1618" y="1671"/>
                  </a:cubicBezTo>
                  <a:cubicBezTo>
                    <a:pt x="1618" y="1670"/>
                    <a:pt x="1618" y="1669"/>
                    <a:pt x="1618" y="1668"/>
                  </a:cubicBezTo>
                  <a:cubicBezTo>
                    <a:pt x="1620" y="1668"/>
                    <a:pt x="1620" y="1668"/>
                    <a:pt x="1620" y="1668"/>
                  </a:cubicBezTo>
                  <a:lnTo>
                    <a:pt x="1620" y="975"/>
                  </a:lnTo>
                  <a:close/>
                </a:path>
              </a:pathLst>
            </a:custGeom>
            <a:noFill/>
            <a:ln w="28575" cap="rnd">
              <a:solidFill>
                <a:srgbClr val="4591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5452745" y="1593850"/>
              <a:ext cx="406400" cy="177800"/>
              <a:chOff x="5452745" y="1593850"/>
              <a:chExt cx="406400" cy="177800"/>
            </a:xfrm>
          </p:grpSpPr>
          <p:sp>
            <p:nvSpPr>
              <p:cNvPr id="33" name="Freeform 6"/>
              <p:cNvSpPr>
                <a:spLocks/>
              </p:cNvSpPr>
              <p:nvPr/>
            </p:nvSpPr>
            <p:spPr bwMode="auto">
              <a:xfrm>
                <a:off x="5451475" y="1771650"/>
                <a:ext cx="72390" cy="0"/>
              </a:xfrm>
              <a:custGeom>
                <a:avLst/>
                <a:gdLst>
                  <a:gd name="T0" fmla="*/ 232 w 232"/>
                  <a:gd name="T1" fmla="*/ 232 w 232"/>
                  <a:gd name="T2" fmla="*/ 0 w 232"/>
                  <a:gd name="T3" fmla="*/ 232 w 2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32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7"/>
              <p:cNvSpPr>
                <a:spLocks/>
              </p:cNvSpPr>
              <p:nvPr/>
            </p:nvSpPr>
            <p:spPr bwMode="auto">
              <a:xfrm>
                <a:off x="5656580" y="1594485"/>
                <a:ext cx="0" cy="69850"/>
              </a:xfrm>
              <a:custGeom>
                <a:avLst/>
                <a:gdLst>
                  <a:gd name="T0" fmla="*/ 0 h 225"/>
                  <a:gd name="T1" fmla="*/ 0 h 225"/>
                  <a:gd name="T2" fmla="*/ 225 h 225"/>
                  <a:gd name="T3" fmla="*/ 0 h 22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25">
                    <a:moveTo>
                      <a:pt x="0" y="0"/>
                    </a:moveTo>
                    <a:lnTo>
                      <a:pt x="0" y="0"/>
                    </a:lnTo>
                    <a:lnTo>
                      <a:pt x="0" y="22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8"/>
              <p:cNvSpPr>
                <a:spLocks/>
              </p:cNvSpPr>
              <p:nvPr/>
            </p:nvSpPr>
            <p:spPr bwMode="auto">
              <a:xfrm>
                <a:off x="5520690" y="1651635"/>
                <a:ext cx="52070" cy="50800"/>
              </a:xfrm>
              <a:custGeom>
                <a:avLst/>
                <a:gdLst>
                  <a:gd name="T0" fmla="*/ 188 w 188"/>
                  <a:gd name="T1" fmla="*/ 182 h 182"/>
                  <a:gd name="T2" fmla="*/ 188 w 188"/>
                  <a:gd name="T3" fmla="*/ 182 h 182"/>
                  <a:gd name="T4" fmla="*/ 0 w 188"/>
                  <a:gd name="T5" fmla="*/ 0 h 182"/>
                  <a:gd name="T6" fmla="*/ 188 w 188"/>
                  <a:gd name="T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" h="182">
                    <a:moveTo>
                      <a:pt x="188" y="182"/>
                    </a:move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57" y="152"/>
                      <a:pt x="28" y="28"/>
                      <a:pt x="0" y="0"/>
                    </a:cubicBezTo>
                    <a:lnTo>
                      <a:pt x="188" y="182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9"/>
              <p:cNvSpPr>
                <a:spLocks/>
              </p:cNvSpPr>
              <p:nvPr/>
            </p:nvSpPr>
            <p:spPr bwMode="auto">
              <a:xfrm>
                <a:off x="5786120" y="1772285"/>
                <a:ext cx="72390" cy="0"/>
              </a:xfrm>
              <a:custGeom>
                <a:avLst/>
                <a:gdLst>
                  <a:gd name="T0" fmla="*/ 232 w 232"/>
                  <a:gd name="T1" fmla="*/ 232 w 232"/>
                  <a:gd name="T2" fmla="*/ 0 w 232"/>
                  <a:gd name="T3" fmla="*/ 232 w 2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32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10"/>
              <p:cNvSpPr>
                <a:spLocks/>
              </p:cNvSpPr>
              <p:nvPr/>
            </p:nvSpPr>
            <p:spPr bwMode="auto">
              <a:xfrm>
                <a:off x="5731510" y="1651635"/>
                <a:ext cx="50800" cy="49530"/>
              </a:xfrm>
              <a:custGeom>
                <a:avLst/>
                <a:gdLst>
                  <a:gd name="T0" fmla="*/ 188 w 188"/>
                  <a:gd name="T1" fmla="*/ 0 h 182"/>
                  <a:gd name="T2" fmla="*/ 188 w 188"/>
                  <a:gd name="T3" fmla="*/ 0 h 182"/>
                  <a:gd name="T4" fmla="*/ 0 w 188"/>
                  <a:gd name="T5" fmla="*/ 182 h 182"/>
                  <a:gd name="T6" fmla="*/ 188 w 188"/>
                  <a:gd name="T7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" h="182">
                    <a:moveTo>
                      <a:pt x="188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57" y="30"/>
                      <a:pt x="28" y="155"/>
                      <a:pt x="0" y="182"/>
                    </a:cubicBezTo>
                    <a:lnTo>
                      <a:pt x="188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630" y="2955925"/>
            <a:ext cx="6771640" cy="950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제목 2"/>
          <p:cNvSpPr txBox="1">
            <a:spLocks/>
          </p:cNvSpPr>
          <p:nvPr/>
        </p:nvSpPr>
        <p:spPr bwMode="auto">
          <a:xfrm rot="0">
            <a:off x="706755" y="1615440"/>
            <a:ext cx="7025005" cy="7067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chemeClr val="bg1"/>
                </a:solidFill>
                <a:latin typeface="Arial" charset="0"/>
                <a:ea typeface="Arial" charset="0"/>
              </a:rPr>
              <a:t>∙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요양원이나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몸을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움직일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수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없는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환자들이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있는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곳에서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매일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 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일정시간마다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환자들을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 할 수 있을까?</a:t>
            </a:r>
            <a:endParaRPr lang="ko-KR" altLang="en-US" sz="2000" cap="none" dirty="0" smtClean="0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제목 2"/>
          <p:cNvSpPr txBox="1">
            <a:spLocks/>
          </p:cNvSpPr>
          <p:nvPr/>
        </p:nvSpPr>
        <p:spPr bwMode="auto">
          <a:xfrm rot="0">
            <a:off x="718185" y="2405380"/>
            <a:ext cx="7025005" cy="7067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-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매일 일정 시간마다  환자의 맥박과 심박수를 체크해 자동적으로 저장</a:t>
            </a:r>
            <a:endParaRPr lang="ko-KR" altLang="en-US" sz="2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2885" y="301625"/>
            <a:ext cx="7345680" cy="370205"/>
          </a:xfrm>
        </p:spPr>
        <p:txBody>
          <a:bodyPr/>
          <a:lstStyle/>
          <a:p>
            <a:r>
              <a:rPr lang="ko-KR" altLang="en-US" dirty="0" smtClean="0"/>
              <a:t>배경 및 필요성</a:t>
            </a:r>
            <a:endParaRPr lang="ko-KR" altLang="en-US" dirty="0"/>
          </a:p>
        </p:txBody>
      </p:sp>
      <p:sp>
        <p:nvSpPr>
          <p:cNvPr id="14341" name="제목 14340"/>
          <p:cNvSpPr txBox="1">
            <a:spLocks/>
          </p:cNvSpPr>
          <p:nvPr/>
        </p:nvSpPr>
        <p:spPr bwMode="auto">
          <a:xfrm rot="0">
            <a:off x="718185" y="3564255"/>
            <a:ext cx="7025005" cy="3994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chemeClr val="bg1"/>
                </a:solidFill>
                <a:latin typeface="Arial" charset="0"/>
                <a:ea typeface="Arial" charset="0"/>
              </a:rPr>
              <a:t>∙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언제 어디서나 핸드폰과 컴퓨터에서 확인할 수 있을까?</a:t>
            </a:r>
            <a:endParaRPr lang="ko-KR" altLang="en-US" sz="2000" cap="none" dirty="0" smtClean="0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4342" name="제목 14341"/>
          <p:cNvSpPr txBox="1">
            <a:spLocks/>
          </p:cNvSpPr>
          <p:nvPr/>
        </p:nvSpPr>
        <p:spPr bwMode="auto">
          <a:xfrm rot="0">
            <a:off x="717550" y="4041775"/>
            <a:ext cx="7025005" cy="7067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-</a:t>
            </a: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서버를 통해 어디서나 핸드폰과 다른 컴퓨터에서 접속해 확인 가능</a:t>
            </a:r>
            <a:endParaRPr lang="ko-KR" altLang="en-US" sz="2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45465" y="2574925"/>
            <a:ext cx="270129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0" spc="-300" dirty="0" smtClean="0">
                <a:ln>
                  <a:prstDash val="solid"/>
                </a:ln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02</a:t>
            </a:r>
            <a:endParaRPr kumimoji="0" lang="en-US" altLang="ko-KR" sz="11000" spc="-300" dirty="0">
              <a:ln>
                <a:prstDash val="solid"/>
              </a:ln>
              <a:solidFill>
                <a:schemeClr val="bg1"/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0" y="0"/>
            <a:ext cx="323850" cy="6858000"/>
            <a:chOff x="0" y="0"/>
            <a:chExt cx="323850" cy="6858000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323850" cy="6858000"/>
            </a:xfrm>
            <a:prstGeom prst="rect">
              <a:avLst/>
            </a:prstGeom>
            <a:solidFill>
              <a:srgbClr val="459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1770380"/>
              <a:ext cx="323850" cy="734695"/>
            </a:xfrm>
            <a:prstGeom prst="rect">
              <a:avLst/>
            </a:prstGeom>
            <a:solidFill>
              <a:srgbClr val="7DD5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19"/>
          <p:cNvSpPr txBox="1">
            <a:spLocks noChangeArrowheads="1"/>
          </p:cNvSpPr>
          <p:nvPr/>
        </p:nvSpPr>
        <p:spPr bwMode="auto">
          <a:xfrm>
            <a:off x="577850" y="1957070"/>
            <a:ext cx="565023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4000" spc="-150" dirty="0">
                <a:solidFill>
                  <a:srgbClr val="4591F2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CONTENTS TITLE</a:t>
            </a:r>
          </a:p>
        </p:txBody>
      </p:sp>
      <p:sp>
        <p:nvSpPr>
          <p:cNvPr id="18" name="제목 2"/>
          <p:cNvSpPr txBox="1">
            <a:spLocks/>
          </p:cNvSpPr>
          <p:nvPr/>
        </p:nvSpPr>
        <p:spPr bwMode="auto">
          <a:xfrm>
            <a:off x="3131820" y="3105785"/>
            <a:ext cx="2637155" cy="64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defRPr/>
            </a:pPr>
            <a:r>
              <a:rPr lang="ko-KR" alt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전체 구상도</a:t>
            </a:r>
            <a:endParaRPr lang="en-US" altLang="ko-KR" sz="3600" dirty="0" smtClean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348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텍스트 개체 틀 15361"/>
          <p:cNvSpPr txBox="1">
            <a:spLocks/>
          </p:cNvSpPr>
          <p:nvPr>
            <p:ph type="title"/>
          </p:nvPr>
        </p:nvSpPr>
        <p:spPr bwMode="auto">
          <a:xfrm rot="0">
            <a:off x="222250" y="301625"/>
            <a:ext cx="7346315" cy="37084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base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rgbClr val="4591F2"/>
                </a:solidFill>
                <a:latin typeface="맑은 고딕" charset="0"/>
                <a:ea typeface="맑은 고딕" charset="0"/>
              </a:rPr>
              <a:t>전체</a:t>
            </a:r>
            <a:r>
              <a:rPr lang="en-US" altLang="ko-KR" sz="2000" cap="none" dirty="0" smtClean="0" b="1" strike="noStrike">
                <a:solidFill>
                  <a:srgbClr val="4591F2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000" cap="none" dirty="0" smtClean="0" b="1" strike="noStrike">
                <a:solidFill>
                  <a:srgbClr val="4591F2"/>
                </a:solidFill>
                <a:latin typeface="맑은 고딕" charset="0"/>
                <a:ea typeface="맑은 고딕" charset="0"/>
              </a:rPr>
              <a:t>구상도</a:t>
            </a:r>
            <a:endParaRPr lang="ko-KR" altLang="en-US" sz="2000" cap="none" dirty="0" smtClean="0" b="1" strike="noStrike">
              <a:solidFill>
                <a:srgbClr val="4591F2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5363" name="그림 1536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63845" y="1372235"/>
            <a:ext cx="1068705" cy="583565"/>
          </a:xfrm>
          <a:prstGeom prst="rect"/>
          <a:noFill/>
        </p:spPr>
      </p:pic>
      <p:pic>
        <p:nvPicPr>
          <p:cNvPr id="15364" name="그림 1536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59245" y="828040"/>
            <a:ext cx="753110" cy="419735"/>
          </a:xfrm>
          <a:prstGeom prst="rect"/>
          <a:noFill/>
        </p:spPr>
      </p:pic>
      <p:pic>
        <p:nvPicPr>
          <p:cNvPr id="15365" name="그림 1536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746240" y="1878965"/>
            <a:ext cx="593090" cy="567055"/>
          </a:xfrm>
          <a:prstGeom prst="rect"/>
          <a:noFill/>
          <a:ln w="0" cap="flat" cmpd="sng">
            <a:prstDash/>
          </a:ln>
        </p:spPr>
      </p:pic>
      <p:pic>
        <p:nvPicPr>
          <p:cNvPr id="15366" name="그림 1536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79720" y="3670300"/>
            <a:ext cx="1047115" cy="591820"/>
          </a:xfrm>
          <a:prstGeom prst="rect"/>
          <a:noFill/>
        </p:spPr>
      </p:pic>
      <p:pic>
        <p:nvPicPr>
          <p:cNvPr id="15367" name="그림 1536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66230" y="3231515"/>
            <a:ext cx="699770" cy="389255"/>
          </a:xfrm>
          <a:prstGeom prst="rect"/>
          <a:noFill/>
        </p:spPr>
      </p:pic>
      <p:pic>
        <p:nvPicPr>
          <p:cNvPr id="15368" name="그림 1536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68465" y="4220210"/>
            <a:ext cx="547370" cy="527685"/>
          </a:xfrm>
          <a:prstGeom prst="rect"/>
          <a:noFill/>
        </p:spPr>
      </p:pic>
      <p:cxnSp>
        <p:nvCxnSpPr>
          <p:cNvPr id="15377" name="도형 15376"/>
          <p:cNvCxnSpPr/>
          <p:nvPr/>
        </p:nvCxnSpPr>
        <p:spPr>
          <a:xfrm rot="0" flipV="1">
            <a:off x="6188075" y="1052195"/>
            <a:ext cx="351155" cy="201295"/>
          </a:xfrm>
          <a:prstGeom prst="straightConnector1"/>
          <a:ln w="6350" cap="flat" cmpd="sng">
            <a:solidFill>
              <a:srgbClr val="FFFF00">
                <a:alpha val="100000"/>
              </a:srgb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79" name="도형 15378"/>
          <p:cNvCxnSpPr/>
          <p:nvPr/>
        </p:nvCxnSpPr>
        <p:spPr>
          <a:xfrm rot="0" flipV="1">
            <a:off x="6238240" y="3456940"/>
            <a:ext cx="326390" cy="138430"/>
          </a:xfrm>
          <a:prstGeom prst="straightConnector1"/>
          <a:ln w="6350" cap="flat" cmpd="sng">
            <a:solidFill>
              <a:srgbClr val="FFFF00">
                <a:alpha val="100000"/>
              </a:srgb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81" name="도형 15380"/>
          <p:cNvCxnSpPr/>
          <p:nvPr/>
        </p:nvCxnSpPr>
        <p:spPr>
          <a:xfrm rot="0">
            <a:off x="7540625" y="1115060"/>
            <a:ext cx="226060" cy="238125"/>
          </a:xfrm>
          <a:prstGeom prst="straightConnector1"/>
          <a:ln w="6350" cap="flat" cmpd="sng">
            <a:solidFill>
              <a:srgbClr val="FFFF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82" name="도형 15381"/>
          <p:cNvCxnSpPr/>
          <p:nvPr/>
        </p:nvCxnSpPr>
        <p:spPr>
          <a:xfrm rot="0" flipV="1">
            <a:off x="7440930" y="1728470"/>
            <a:ext cx="313690" cy="351790"/>
          </a:xfrm>
          <a:prstGeom prst="straightConnector1"/>
          <a:ln w="6350" cap="flat" cmpd="sng">
            <a:solidFill>
              <a:srgbClr val="FFFF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83" name="도형 15382"/>
          <p:cNvCxnSpPr/>
          <p:nvPr/>
        </p:nvCxnSpPr>
        <p:spPr>
          <a:xfrm rot="0">
            <a:off x="7465695" y="3469640"/>
            <a:ext cx="276225" cy="339090"/>
          </a:xfrm>
          <a:prstGeom prst="straightConnector1"/>
          <a:ln w="6350" cap="flat" cmpd="sng">
            <a:solidFill>
              <a:srgbClr val="FFFF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84" name="도형 15383"/>
          <p:cNvCxnSpPr/>
          <p:nvPr/>
        </p:nvCxnSpPr>
        <p:spPr>
          <a:xfrm rot="0" flipV="1">
            <a:off x="7402830" y="4208780"/>
            <a:ext cx="326390" cy="276225"/>
          </a:xfrm>
          <a:prstGeom prst="straightConnector1"/>
          <a:ln w="6350" cap="flat" cmpd="sng">
            <a:solidFill>
              <a:srgbClr val="FFFF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85" name="그림 1538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64485" y="2242185"/>
            <a:ext cx="1933575" cy="1377950"/>
          </a:xfrm>
          <a:prstGeom prst="rect"/>
          <a:noFill/>
        </p:spPr>
      </p:pic>
      <p:cxnSp>
        <p:nvCxnSpPr>
          <p:cNvPr id="15386" name="도형 15385"/>
          <p:cNvCxnSpPr/>
          <p:nvPr/>
        </p:nvCxnSpPr>
        <p:spPr>
          <a:xfrm rot="0" flipH="1">
            <a:off x="4747260" y="1828800"/>
            <a:ext cx="439420" cy="276225"/>
          </a:xfrm>
          <a:prstGeom prst="straightConnector1"/>
          <a:ln w="6350" cap="flat" cmpd="sng">
            <a:solidFill>
              <a:srgbClr val="FFFF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87" name="도형 15386"/>
          <p:cNvCxnSpPr/>
          <p:nvPr/>
        </p:nvCxnSpPr>
        <p:spPr>
          <a:xfrm rot="0" flipH="1" flipV="1">
            <a:off x="4834890" y="3757930"/>
            <a:ext cx="401955" cy="313690"/>
          </a:xfrm>
          <a:prstGeom prst="straightConnector1"/>
          <a:ln w="6350" cap="flat" cmpd="sng">
            <a:solidFill>
              <a:srgbClr val="FFFF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89" name="텍스트 상자 15388"/>
          <p:cNvSpPr txBox="1">
            <a:spLocks/>
          </p:cNvSpPr>
          <p:nvPr/>
        </p:nvSpPr>
        <p:spPr>
          <a:xfrm rot="0">
            <a:off x="1277620" y="2505075"/>
            <a:ext cx="541655" cy="38989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5391" name="그림 1539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3520" y="1957070"/>
            <a:ext cx="1543685" cy="1976755"/>
          </a:xfrm>
          <a:prstGeom prst="rect"/>
          <a:noFill/>
        </p:spPr>
      </p:pic>
      <p:cxnSp>
        <p:nvCxnSpPr>
          <p:cNvPr id="15392" name="도형 15391"/>
          <p:cNvCxnSpPr/>
          <p:nvPr/>
        </p:nvCxnSpPr>
        <p:spPr>
          <a:xfrm rot="0">
            <a:off x="1941830" y="2981325"/>
            <a:ext cx="714375" cy="635"/>
          </a:xfrm>
          <a:prstGeom prst="straightConnector1"/>
          <a:ln w="6350" cap="flat" cmpd="sng">
            <a:solidFill>
              <a:srgbClr val="FFFF00">
                <a:alpha val="100000"/>
              </a:srgb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00" name="텍스트 상자 15399"/>
          <p:cNvSpPr txBox="1">
            <a:spLocks/>
          </p:cNvSpPr>
          <p:nvPr/>
        </p:nvSpPr>
        <p:spPr>
          <a:xfrm rot="0">
            <a:off x="7979410" y="1878965"/>
            <a:ext cx="91503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사람</a:t>
            </a:r>
            <a:endParaRPr lang="ko-KR" altLang="en-US" sz="16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401" name="텍스트 상자 15400"/>
          <p:cNvSpPr txBox="1">
            <a:spLocks/>
          </p:cNvSpPr>
          <p:nvPr/>
        </p:nvSpPr>
        <p:spPr>
          <a:xfrm rot="0">
            <a:off x="7976235" y="4405630"/>
            <a:ext cx="91503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사람</a:t>
            </a:r>
            <a:endParaRPr lang="ko-KR" altLang="en-US" sz="16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402" name="Freeform 15401"/>
          <p:cNvSpPr>
            <a:spLocks/>
          </p:cNvSpPr>
          <p:nvPr/>
        </p:nvSpPr>
        <p:spPr bwMode="auto">
          <a:xfrm rot="0">
            <a:off x="7871460" y="927100"/>
            <a:ext cx="1010920" cy="902335"/>
          </a:xfrm>
          <a:custGeom>
            <a:gdLst>
              <a:gd fmla="*/ 175 w 452" name="TX0"/>
              <a:gd fmla="*/ 147 h 400" name="TY0"/>
              <a:gd fmla="*/ 104 w 452" name="TX1"/>
              <a:gd fmla="*/ 76 h 400" name="TY1"/>
              <a:gd fmla="*/ 34 w 452" name="TX2"/>
              <a:gd fmla="*/ 147 h 400" name="TY2"/>
              <a:gd fmla="*/ 104 w 452" name="TX3"/>
              <a:gd fmla="*/ 218 h 400" name="TY3"/>
              <a:gd fmla="*/ 175 w 452" name="TX4"/>
              <a:gd fmla="*/ 147 h 400" name="TY4"/>
              <a:gd fmla="*/ 104 w 452" name="TX6"/>
              <a:gd fmla="*/ 218 h 400" name="TY6"/>
              <a:gd fmla="*/ 0 w 452" name="TX7"/>
              <a:gd fmla="*/ 322 h 400" name="TY7"/>
              <a:gd fmla="*/ 0 w 452" name="TX8"/>
              <a:gd fmla="*/ 367 h 400" name="TY8"/>
              <a:gd fmla="*/ 135 w 452" name="TX9"/>
              <a:gd fmla="*/ 367 h 400" name="TY9"/>
              <a:gd fmla="*/ 135 w 452" name="TX10"/>
              <a:gd fmla="*/ 338 h 400" name="TY10"/>
              <a:gd fmla="*/ 167 w 452" name="TX11"/>
              <a:gd fmla="*/ 238 h 400" name="TY11"/>
              <a:gd fmla="*/ 104 w 452" name="TX12"/>
              <a:gd fmla="*/ 218 h 400" name="TY12"/>
              <a:gd fmla="*/ 307 w 452" name="TX14"/>
              <a:gd fmla="*/ 194 h 400" name="TY14"/>
              <a:gd fmla="*/ 164 w 452" name="TX15"/>
              <a:gd fmla="*/ 338 h 400" name="TY15"/>
              <a:gd fmla="*/ 164 w 452" name="TX16"/>
              <a:gd fmla="*/ 399 h 400" name="TY16"/>
              <a:gd fmla="*/ 451 w 452" name="TX17"/>
              <a:gd fmla="*/ 399 h 400" name="TY17"/>
              <a:gd fmla="*/ 451 w 452" name="TX18"/>
              <a:gd fmla="*/ 338 h 400" name="TY18"/>
              <a:gd fmla="*/ 307 w 452" name="TX19"/>
              <a:gd fmla="*/ 194 h 400" name="TY19"/>
              <a:gd fmla="*/ 404 w 452" name="TX21"/>
              <a:gd fmla="*/ 97 h 400" name="TY21"/>
              <a:gd fmla="*/ 307 w 452" name="TX22"/>
              <a:gd fmla="*/ 0 h 400" name="TY22"/>
              <a:gd fmla="*/ 210 w 452" name="TX23"/>
              <a:gd fmla="*/ 97 h 400" name="TY23"/>
              <a:gd fmla="*/ 307 w 452" name="TX24"/>
              <a:gd fmla="*/ 194 h 400" name="TY24"/>
              <a:gd fmla="*/ 404 w 452" name="TX25"/>
              <a:gd fmla="*/ 97 h 400" name="TY25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</a:cxnLst>
            <a:rect l="l" t="t" r="r" b="b"/>
            <a:pathLst>
              <a:path w="452" h="400">
                <a:moveTo>
                  <a:pt x="175" y="147"/>
                </a:moveTo>
                <a:cubicBezTo>
                  <a:pt x="175" y="108"/>
                  <a:pt x="144" y="76"/>
                  <a:pt x="104" y="76"/>
                </a:cubicBezTo>
                <a:cubicBezTo>
                  <a:pt x="65" y="76"/>
                  <a:pt x="34" y="108"/>
                  <a:pt x="34" y="147"/>
                </a:cubicBezTo>
                <a:cubicBezTo>
                  <a:pt x="34" y="186"/>
                  <a:pt x="65" y="218"/>
                  <a:pt x="104" y="218"/>
                </a:cubicBezTo>
                <a:cubicBezTo>
                  <a:pt x="144" y="218"/>
                  <a:pt x="175" y="186"/>
                  <a:pt x="175" y="147"/>
                </a:cubicBezTo>
                <a:close/>
                <a:moveTo>
                  <a:pt x="104" y="218"/>
                </a:moveTo>
                <a:cubicBezTo>
                  <a:pt x="47" y="218"/>
                  <a:pt x="0" y="265"/>
                  <a:pt x="0" y="322"/>
                </a:cubicBezTo>
                <a:cubicBezTo>
                  <a:pt x="0" y="367"/>
                  <a:pt x="0" y="367"/>
                  <a:pt x="0" y="367"/>
                </a:cubicBezTo>
                <a:cubicBezTo>
                  <a:pt x="135" y="367"/>
                  <a:pt x="135" y="367"/>
                  <a:pt x="135" y="367"/>
                </a:cubicBezTo>
                <a:cubicBezTo>
                  <a:pt x="135" y="338"/>
                  <a:pt x="135" y="338"/>
                  <a:pt x="135" y="338"/>
                </a:cubicBezTo>
                <a:cubicBezTo>
                  <a:pt x="135" y="301"/>
                  <a:pt x="147" y="267"/>
                  <a:pt x="167" y="238"/>
                </a:cubicBezTo>
                <a:cubicBezTo>
                  <a:pt x="149" y="226"/>
                  <a:pt x="128" y="218"/>
                  <a:pt x="104" y="218"/>
                </a:cubicBezTo>
                <a:close/>
                <a:moveTo>
                  <a:pt x="307" y="194"/>
                </a:moveTo>
                <a:cubicBezTo>
                  <a:pt x="228" y="194"/>
                  <a:pt x="164" y="258"/>
                  <a:pt x="164" y="338"/>
                </a:cubicBezTo>
                <a:cubicBezTo>
                  <a:pt x="164" y="399"/>
                  <a:pt x="164" y="399"/>
                  <a:pt x="164" y="399"/>
                </a:cubicBezTo>
                <a:cubicBezTo>
                  <a:pt x="451" y="399"/>
                  <a:pt x="451" y="399"/>
                  <a:pt x="451" y="399"/>
                </a:cubicBezTo>
                <a:cubicBezTo>
                  <a:pt x="451" y="338"/>
                  <a:pt x="451" y="338"/>
                  <a:pt x="451" y="338"/>
                </a:cubicBezTo>
                <a:cubicBezTo>
                  <a:pt x="451" y="258"/>
                  <a:pt x="387" y="194"/>
                  <a:pt x="307" y="194"/>
                </a:cubicBezTo>
                <a:close/>
                <a:moveTo>
                  <a:pt x="404" y="97"/>
                </a:moveTo>
                <a:cubicBezTo>
                  <a:pt x="404" y="43"/>
                  <a:pt x="361" y="0"/>
                  <a:pt x="307" y="0"/>
                </a:cubicBezTo>
                <a:cubicBezTo>
                  <a:pt x="254" y="0"/>
                  <a:pt x="210" y="43"/>
                  <a:pt x="210" y="97"/>
                </a:cubicBezTo>
                <a:cubicBezTo>
                  <a:pt x="210" y="151"/>
                  <a:pt x="254" y="194"/>
                  <a:pt x="307" y="194"/>
                </a:cubicBezTo>
                <a:cubicBezTo>
                  <a:pt x="361" y="194"/>
                  <a:pt x="404" y="151"/>
                  <a:pt x="404" y="97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bg1"/>
              </a:solidFill>
              <a:latin typeface="굴림" charset="0"/>
              <a:ea typeface="굴림" charset="0"/>
            </a:endParaRPr>
          </a:p>
        </p:txBody>
      </p:sp>
      <p:sp>
        <p:nvSpPr>
          <p:cNvPr id="15403" name="Freeform 15402"/>
          <p:cNvSpPr>
            <a:spLocks/>
          </p:cNvSpPr>
          <p:nvPr/>
        </p:nvSpPr>
        <p:spPr bwMode="auto">
          <a:xfrm rot="0">
            <a:off x="7828915" y="3507105"/>
            <a:ext cx="1037590" cy="902970"/>
          </a:xfrm>
          <a:custGeom>
            <a:gdLst>
              <a:gd fmla="*/ 175 w 452" name="TX0"/>
              <a:gd fmla="*/ 147 h 400" name="TY0"/>
              <a:gd fmla="*/ 104 w 452" name="TX1"/>
              <a:gd fmla="*/ 76 h 400" name="TY1"/>
              <a:gd fmla="*/ 34 w 452" name="TX2"/>
              <a:gd fmla="*/ 147 h 400" name="TY2"/>
              <a:gd fmla="*/ 104 w 452" name="TX3"/>
              <a:gd fmla="*/ 218 h 400" name="TY3"/>
              <a:gd fmla="*/ 175 w 452" name="TX4"/>
              <a:gd fmla="*/ 147 h 400" name="TY4"/>
              <a:gd fmla="*/ 104 w 452" name="TX6"/>
              <a:gd fmla="*/ 218 h 400" name="TY6"/>
              <a:gd fmla="*/ 0 w 452" name="TX7"/>
              <a:gd fmla="*/ 322 h 400" name="TY7"/>
              <a:gd fmla="*/ 0 w 452" name="TX8"/>
              <a:gd fmla="*/ 367 h 400" name="TY8"/>
              <a:gd fmla="*/ 135 w 452" name="TX9"/>
              <a:gd fmla="*/ 367 h 400" name="TY9"/>
              <a:gd fmla="*/ 135 w 452" name="TX10"/>
              <a:gd fmla="*/ 338 h 400" name="TY10"/>
              <a:gd fmla="*/ 167 w 452" name="TX11"/>
              <a:gd fmla="*/ 238 h 400" name="TY11"/>
              <a:gd fmla="*/ 104 w 452" name="TX12"/>
              <a:gd fmla="*/ 218 h 400" name="TY12"/>
              <a:gd fmla="*/ 307 w 452" name="TX14"/>
              <a:gd fmla="*/ 194 h 400" name="TY14"/>
              <a:gd fmla="*/ 164 w 452" name="TX15"/>
              <a:gd fmla="*/ 338 h 400" name="TY15"/>
              <a:gd fmla="*/ 164 w 452" name="TX16"/>
              <a:gd fmla="*/ 399 h 400" name="TY16"/>
              <a:gd fmla="*/ 451 w 452" name="TX17"/>
              <a:gd fmla="*/ 399 h 400" name="TY17"/>
              <a:gd fmla="*/ 451 w 452" name="TX18"/>
              <a:gd fmla="*/ 338 h 400" name="TY18"/>
              <a:gd fmla="*/ 307 w 452" name="TX19"/>
              <a:gd fmla="*/ 194 h 400" name="TY19"/>
              <a:gd fmla="*/ 404 w 452" name="TX21"/>
              <a:gd fmla="*/ 97 h 400" name="TY21"/>
              <a:gd fmla="*/ 307 w 452" name="TX22"/>
              <a:gd fmla="*/ 0 h 400" name="TY22"/>
              <a:gd fmla="*/ 210 w 452" name="TX23"/>
              <a:gd fmla="*/ 97 h 400" name="TY23"/>
              <a:gd fmla="*/ 307 w 452" name="TX24"/>
              <a:gd fmla="*/ 194 h 400" name="TY24"/>
              <a:gd fmla="*/ 404 w 452" name="TX25"/>
              <a:gd fmla="*/ 97 h 400" name="TY25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</a:cxnLst>
            <a:rect l="l" t="t" r="r" b="b"/>
            <a:pathLst>
              <a:path w="452" h="400">
                <a:moveTo>
                  <a:pt x="175" y="147"/>
                </a:moveTo>
                <a:cubicBezTo>
                  <a:pt x="175" y="108"/>
                  <a:pt x="144" y="76"/>
                  <a:pt x="104" y="76"/>
                </a:cubicBezTo>
                <a:cubicBezTo>
                  <a:pt x="65" y="76"/>
                  <a:pt x="34" y="108"/>
                  <a:pt x="34" y="147"/>
                </a:cubicBezTo>
                <a:cubicBezTo>
                  <a:pt x="34" y="186"/>
                  <a:pt x="65" y="218"/>
                  <a:pt x="104" y="218"/>
                </a:cubicBezTo>
                <a:cubicBezTo>
                  <a:pt x="144" y="218"/>
                  <a:pt x="175" y="186"/>
                  <a:pt x="175" y="147"/>
                </a:cubicBezTo>
                <a:close/>
                <a:moveTo>
                  <a:pt x="104" y="218"/>
                </a:moveTo>
                <a:cubicBezTo>
                  <a:pt x="47" y="218"/>
                  <a:pt x="0" y="265"/>
                  <a:pt x="0" y="322"/>
                </a:cubicBezTo>
                <a:cubicBezTo>
                  <a:pt x="0" y="367"/>
                  <a:pt x="0" y="367"/>
                  <a:pt x="0" y="367"/>
                </a:cubicBezTo>
                <a:cubicBezTo>
                  <a:pt x="135" y="367"/>
                  <a:pt x="135" y="367"/>
                  <a:pt x="135" y="367"/>
                </a:cubicBezTo>
                <a:cubicBezTo>
                  <a:pt x="135" y="338"/>
                  <a:pt x="135" y="338"/>
                  <a:pt x="135" y="338"/>
                </a:cubicBezTo>
                <a:cubicBezTo>
                  <a:pt x="135" y="301"/>
                  <a:pt x="147" y="267"/>
                  <a:pt x="167" y="238"/>
                </a:cubicBezTo>
                <a:cubicBezTo>
                  <a:pt x="149" y="226"/>
                  <a:pt x="128" y="218"/>
                  <a:pt x="104" y="218"/>
                </a:cubicBezTo>
                <a:close/>
                <a:moveTo>
                  <a:pt x="307" y="194"/>
                </a:moveTo>
                <a:cubicBezTo>
                  <a:pt x="228" y="194"/>
                  <a:pt x="164" y="258"/>
                  <a:pt x="164" y="338"/>
                </a:cubicBezTo>
                <a:cubicBezTo>
                  <a:pt x="164" y="399"/>
                  <a:pt x="164" y="399"/>
                  <a:pt x="164" y="399"/>
                </a:cubicBezTo>
                <a:cubicBezTo>
                  <a:pt x="451" y="399"/>
                  <a:pt x="451" y="399"/>
                  <a:pt x="451" y="399"/>
                </a:cubicBezTo>
                <a:cubicBezTo>
                  <a:pt x="451" y="338"/>
                  <a:pt x="451" y="338"/>
                  <a:pt x="451" y="338"/>
                </a:cubicBezTo>
                <a:cubicBezTo>
                  <a:pt x="451" y="258"/>
                  <a:pt x="387" y="194"/>
                  <a:pt x="307" y="194"/>
                </a:cubicBezTo>
                <a:close/>
                <a:moveTo>
                  <a:pt x="404" y="97"/>
                </a:moveTo>
                <a:cubicBezTo>
                  <a:pt x="404" y="43"/>
                  <a:pt x="361" y="0"/>
                  <a:pt x="307" y="0"/>
                </a:cubicBezTo>
                <a:cubicBezTo>
                  <a:pt x="254" y="0"/>
                  <a:pt x="210" y="43"/>
                  <a:pt x="210" y="97"/>
                </a:cubicBezTo>
                <a:cubicBezTo>
                  <a:pt x="210" y="151"/>
                  <a:pt x="254" y="194"/>
                  <a:pt x="307" y="194"/>
                </a:cubicBezTo>
                <a:cubicBezTo>
                  <a:pt x="361" y="194"/>
                  <a:pt x="404" y="151"/>
                  <a:pt x="404" y="97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base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bg1"/>
              </a:solidFill>
              <a:latin typeface="굴림" charset="0"/>
              <a:ea typeface="굴림" charset="0"/>
            </a:endParaRPr>
          </a:p>
        </p:txBody>
      </p:sp>
      <p:pic>
        <p:nvPicPr>
          <p:cNvPr id="15404" name="그림 15403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6045" y="681990"/>
            <a:ext cx="9038590" cy="5982335"/>
          </a:xfrm>
          <a:prstGeom prst="rect"/>
          <a:noFill/>
        </p:spPr>
      </p:pic>
      <p:sp>
        <p:nvSpPr>
          <p:cNvPr id="15405" name="텍스트 상자 15404"/>
          <p:cNvSpPr txBox="1">
            <a:spLocks/>
          </p:cNvSpPr>
          <p:nvPr/>
        </p:nvSpPr>
        <p:spPr>
          <a:xfrm rot="0">
            <a:off x="3331845" y="5687695"/>
            <a:ext cx="1917700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Broker</a:t>
            </a:r>
            <a:endParaRPr lang="ko-KR" altLang="en-US" sz="24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396" name="텍스트 상자 15395"/>
          <p:cNvSpPr txBox="1">
            <a:spLocks/>
          </p:cNvSpPr>
          <p:nvPr/>
        </p:nvSpPr>
        <p:spPr>
          <a:xfrm rot="0">
            <a:off x="346710" y="5696585"/>
            <a:ext cx="1917700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Subscriber</a:t>
            </a:r>
            <a:endParaRPr lang="ko-KR" altLang="en-US" sz="24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397" name="텍스트 상자 15396"/>
          <p:cNvSpPr txBox="1">
            <a:spLocks/>
          </p:cNvSpPr>
          <p:nvPr/>
        </p:nvSpPr>
        <p:spPr>
          <a:xfrm rot="0">
            <a:off x="6372225" y="5709285"/>
            <a:ext cx="1917700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Publisher</a:t>
            </a:r>
            <a:endParaRPr lang="ko-KR" altLang="en-US" sz="24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399" name="도형 15398"/>
          <p:cNvCxnSpPr/>
          <p:nvPr/>
        </p:nvCxnSpPr>
        <p:spPr>
          <a:xfrm rot="0">
            <a:off x="4634865" y="5963285"/>
            <a:ext cx="1604010" cy="13335"/>
          </a:xfrm>
          <a:prstGeom prst="straightConnector1"/>
          <a:ln w="6350" cap="flat" cmpd="sng">
            <a:solidFill>
              <a:srgbClr val="FFFF00">
                <a:alpha val="100000"/>
              </a:srgb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06" name="도형 15405"/>
          <p:cNvCxnSpPr/>
          <p:nvPr/>
        </p:nvCxnSpPr>
        <p:spPr>
          <a:xfrm rot="0">
            <a:off x="2179320" y="5938520"/>
            <a:ext cx="915035" cy="635"/>
          </a:xfrm>
          <a:prstGeom prst="straightConnector1"/>
          <a:ln w="6350" cap="flat" cmpd="sng">
            <a:solidFill>
              <a:srgbClr val="FFFF00">
                <a:alpha val="100000"/>
              </a:srgb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80" name="도형 15379"/>
          <p:cNvCxnSpPr/>
          <p:nvPr/>
        </p:nvCxnSpPr>
        <p:spPr>
          <a:xfrm rot="0">
            <a:off x="6300470" y="4521835"/>
            <a:ext cx="351790" cy="76200"/>
          </a:xfrm>
          <a:prstGeom prst="straightConnector1"/>
          <a:ln w="6350" cap="flat" cmpd="sng">
            <a:solidFill>
              <a:srgbClr val="FFFF00">
                <a:alpha val="100000"/>
              </a:srgb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78" name="도형 15377"/>
          <p:cNvCxnSpPr/>
          <p:nvPr/>
        </p:nvCxnSpPr>
        <p:spPr>
          <a:xfrm rot="0">
            <a:off x="6263640" y="2204720"/>
            <a:ext cx="388620" cy="151130"/>
          </a:xfrm>
          <a:prstGeom prst="straightConnector1"/>
          <a:ln w="6350" cap="flat" cmpd="sng">
            <a:solidFill>
              <a:srgbClr val="FFFF00">
                <a:alpha val="100000"/>
              </a:srgb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2" name="텍스트 상자 15371"/>
          <p:cNvSpPr txBox="1">
            <a:spLocks/>
          </p:cNvSpPr>
          <p:nvPr/>
        </p:nvSpPr>
        <p:spPr>
          <a:xfrm rot="0">
            <a:off x="5361305" y="4167505"/>
            <a:ext cx="126301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NodeMcu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374" name="텍스트 상자 15373"/>
          <p:cNvSpPr txBox="1">
            <a:spLocks/>
          </p:cNvSpPr>
          <p:nvPr/>
        </p:nvSpPr>
        <p:spPr>
          <a:xfrm rot="0">
            <a:off x="6426200" y="2430145"/>
            <a:ext cx="15538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Pulse sensor</a:t>
            </a:r>
            <a:endParaRPr lang="ko-KR" altLang="en-US" sz="16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376" name="텍스트 상자 15375"/>
          <p:cNvSpPr txBox="1">
            <a:spLocks/>
          </p:cNvSpPr>
          <p:nvPr/>
        </p:nvSpPr>
        <p:spPr>
          <a:xfrm rot="0">
            <a:off x="6535420" y="3666490"/>
            <a:ext cx="114046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MLX9061</a:t>
            </a:r>
            <a:endParaRPr lang="ko-KR" altLang="en-US" sz="16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393" name="텍스트 상자 15392"/>
          <p:cNvSpPr txBox="1">
            <a:spLocks/>
          </p:cNvSpPr>
          <p:nvPr/>
        </p:nvSpPr>
        <p:spPr>
          <a:xfrm rot="0">
            <a:off x="2830830" y="3670300"/>
            <a:ext cx="19926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Mqtt 패키지 설치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394" name="텍스트 상자 15393"/>
          <p:cNvSpPr txBox="1">
            <a:spLocks/>
          </p:cNvSpPr>
          <p:nvPr/>
        </p:nvSpPr>
        <p:spPr>
          <a:xfrm rot="0">
            <a:off x="588645" y="3958590"/>
            <a:ext cx="15913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서버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375" name="텍스트 상자 15374"/>
          <p:cNvSpPr txBox="1">
            <a:spLocks/>
          </p:cNvSpPr>
          <p:nvPr/>
        </p:nvSpPr>
        <p:spPr>
          <a:xfrm rot="0">
            <a:off x="6259830" y="4744085"/>
            <a:ext cx="1553845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Pulse sensor</a:t>
            </a:r>
            <a:endParaRPr lang="ko-KR" altLang="en-US" sz="16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371" name="텍스트 상자 15370"/>
          <p:cNvSpPr txBox="1">
            <a:spLocks/>
          </p:cNvSpPr>
          <p:nvPr/>
        </p:nvSpPr>
        <p:spPr>
          <a:xfrm rot="0">
            <a:off x="5311140" y="1866265"/>
            <a:ext cx="122872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NodeMcu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373" name="텍스트 상자 15372"/>
          <p:cNvSpPr txBox="1">
            <a:spLocks/>
          </p:cNvSpPr>
          <p:nvPr/>
        </p:nvSpPr>
        <p:spPr>
          <a:xfrm rot="0">
            <a:off x="6538595" y="1214755"/>
            <a:ext cx="114046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MLX9061</a:t>
            </a:r>
            <a:endParaRPr lang="ko-KR" altLang="en-US" sz="16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/>
          </p:cNvSpPr>
          <p:nvPr/>
        </p:nvSpPr>
        <p:spPr bwMode="auto">
          <a:xfrm rot="0">
            <a:off x="545465" y="2574925"/>
            <a:ext cx="2701925" cy="17837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spAutoFit/>
            <a:scene3d>
              <a:camera prst="orthographicFront"/>
              <a:lightRig rig="glow" dir="t">
                <a:rot lat="0" lon="0" rev="3600000"/>
              </a:lightRig>
            </a:scene3d>
            <a:sp3d prstMaterial="softEdge">
              <a:bevelT w="0" h="0" prst="circle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0" cap="none" spc="-300" dirty="0" smtClean="0" b="0" strike="noStrike">
                <a:solidFill>
                  <a:schemeClr val="bg1"/>
                </a:solidFill>
                <a:latin typeface="Arial Black" charset="0"/>
                <a:ea typeface="Arial Black" charset="0"/>
              </a:rPr>
              <a:t>03</a:t>
            </a:r>
            <a:endParaRPr lang="ko-KR" altLang="en-US" sz="11000" cap="none" dirty="0" smtClean="0" b="0" strike="noStrike">
              <a:solidFill>
                <a:schemeClr val="bg1"/>
              </a:solidFill>
              <a:latin typeface="Arial Black" charset="0"/>
              <a:ea typeface="Arial Black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0" y="0"/>
            <a:ext cx="324485" cy="6858635"/>
            <a:chOff x="0" y="0"/>
            <a:chExt cx="324485" cy="6858635"/>
          </a:xfrm>
        </p:grpSpPr>
        <p:sp>
          <p:nvSpPr>
            <p:cNvPr id="7" name="직사각형 6"/>
            <p:cNvSpPr>
              <a:spLocks/>
            </p:cNvSpPr>
            <p:nvPr/>
          </p:nvSpPr>
          <p:spPr>
            <a:xfrm rot="0">
              <a:off x="0" y="0"/>
              <a:ext cx="324485" cy="6858635"/>
            </a:xfrm>
            <a:prstGeom prst="rect"/>
            <a:solidFill>
              <a:srgbClr val="4591F2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직사각형 7"/>
            <p:cNvSpPr>
              <a:spLocks/>
            </p:cNvSpPr>
            <p:nvPr/>
          </p:nvSpPr>
          <p:spPr>
            <a:xfrm rot="0">
              <a:off x="0" y="1770380"/>
              <a:ext cx="324485" cy="735330"/>
            </a:xfrm>
            <a:prstGeom prst="rect"/>
            <a:solidFill>
              <a:srgbClr val="7DD5C9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0" name="TextBox 9"/>
          <p:cNvSpPr txBox="1">
            <a:spLocks/>
          </p:cNvSpPr>
          <p:nvPr/>
        </p:nvSpPr>
        <p:spPr bwMode="auto">
          <a:xfrm rot="0">
            <a:off x="577850" y="1957070"/>
            <a:ext cx="5650865" cy="7086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base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spc="-150" dirty="0" smtClean="0" b="0" strike="noStrike">
                <a:solidFill>
                  <a:srgbClr val="4591F2"/>
                </a:solidFill>
                <a:latin typeface="Arial Black" charset="0"/>
                <a:ea typeface="Arial Black" charset="0"/>
              </a:rPr>
              <a:t>CONTENTS TITLE</a:t>
            </a:r>
            <a:endParaRPr lang="ko-KR" altLang="en-US" sz="4000" cap="none" dirty="0" smtClean="0" b="0" strike="noStrike">
              <a:solidFill>
                <a:srgbClr val="4591F2"/>
              </a:solidFill>
              <a:latin typeface="Arial Black" charset="0"/>
              <a:ea typeface="Arial Black" charset="0"/>
            </a:endParaRPr>
          </a:p>
        </p:txBody>
      </p:sp>
      <p:sp>
        <p:nvSpPr>
          <p:cNvPr id="18" name="제목 17"/>
          <p:cNvSpPr txBox="1">
            <a:spLocks/>
          </p:cNvSpPr>
          <p:nvPr/>
        </p:nvSpPr>
        <p:spPr bwMode="auto">
          <a:xfrm rot="0">
            <a:off x="3131820" y="3105785"/>
            <a:ext cx="3232150" cy="645795"/>
          </a:xfrm>
          <a:prstGeom prst="rect"/>
          <a:noFill/>
          <a:ln w="0">
            <a:noFill/>
            <a:prstDash/>
          </a:ln>
        </p:spPr>
        <p:txBody>
          <a:bodyPr wrap="square" lIns="0" tIns="45720" rIns="0" bIns="45720" vert="horz" anchor="t">
            <a:spAutoFit/>
          </a:bodyPr>
          <a:lstStyle/>
          <a:p>
            <a:pPr marL="0" indent="0" algn="l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세부 개발 내용</a:t>
            </a:r>
            <a:endParaRPr lang="ko-KR" altLang="en-US" sz="36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6315" cy="36893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base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rgbClr val="4591F2"/>
                </a:solidFill>
                <a:latin typeface="맑은 고딕" charset="0"/>
                <a:ea typeface="맑은 고딕" charset="0"/>
              </a:rPr>
              <a:t>세부 개발 내용</a:t>
            </a:r>
            <a:endParaRPr lang="ko-KR" altLang="en-US" sz="2000" cap="none" dirty="0" smtClean="0" b="1" strike="noStrike">
              <a:solidFill>
                <a:srgbClr val="4591F2"/>
              </a:solidFill>
              <a:latin typeface="Arial" charset="0"/>
              <a:ea typeface="Arial" charset="0"/>
            </a:endParaRPr>
          </a:p>
        </p:txBody>
      </p:sp>
      <p:sp>
        <p:nvSpPr>
          <p:cNvPr id="16389" name="텍스트 상자 16388"/>
          <p:cNvSpPr txBox="1">
            <a:spLocks/>
          </p:cNvSpPr>
          <p:nvPr/>
        </p:nvSpPr>
        <p:spPr>
          <a:xfrm rot="0">
            <a:off x="475615" y="1365250"/>
            <a:ext cx="78295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NodeMcu(Publisher) - 공유기 Wifi연결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-체온센서와 멕박선서를 제어해 원하는 시간에 데이터를 Broker에 보낼 수 있게 구현한다.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390" name="텍스트 상자 16389"/>
          <p:cNvSpPr txBox="1">
            <a:spLocks/>
          </p:cNvSpPr>
          <p:nvPr/>
        </p:nvSpPr>
        <p:spPr>
          <a:xfrm rot="0">
            <a:off x="476250" y="2962910"/>
            <a:ext cx="7628889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라즈베리파이 Mqtt 브로커 - 공유기 Wifi연결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-라즈베리파이에 Mqtt 패키지를 설치한다.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-플라스크 서버 구축한다. 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-Publisher에서 보낸 데이터 값을 제어할 수 있게 구현 해야한다.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391" name="텍스트 상자 16390"/>
          <p:cNvSpPr txBox="1">
            <a:spLocks/>
          </p:cNvSpPr>
          <p:nvPr/>
        </p:nvSpPr>
        <p:spPr>
          <a:xfrm rot="0">
            <a:off x="476250" y="4420235"/>
            <a:ext cx="78295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Server - 플라스크 서버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-브로커에서 받는 값을 서버로 받아들여 해당 사람들의 차트에 데이터를 저장 시킬수 있게 구현 시켜야한다.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/>
          </p:cNvSpPr>
          <p:nvPr/>
        </p:nvSpPr>
        <p:spPr bwMode="auto">
          <a:xfrm rot="0">
            <a:off x="545465" y="2574925"/>
            <a:ext cx="2701925" cy="17837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spAutoFit/>
            <a:scene3d>
              <a:camera prst="orthographicFront"/>
              <a:lightRig rig="glow" dir="t">
                <a:rot lat="0" lon="0" rev="3600000"/>
              </a:lightRig>
            </a:scene3d>
            <a:sp3d prstMaterial="softEdge">
              <a:bevelT w="0" h="0" prst="circle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0" cap="none" spc="-300" dirty="0" smtClean="0" b="0" strike="noStrike">
                <a:solidFill>
                  <a:schemeClr val="bg1"/>
                </a:solidFill>
                <a:latin typeface="Arial Black" charset="0"/>
                <a:ea typeface="Arial Black" charset="0"/>
              </a:rPr>
              <a:t>04</a:t>
            </a:r>
            <a:endParaRPr lang="ko-KR" altLang="en-US" sz="11000" cap="none" dirty="0" smtClean="0" b="0" strike="noStrike">
              <a:solidFill>
                <a:schemeClr val="bg1"/>
              </a:solidFill>
              <a:latin typeface="Arial Black" charset="0"/>
              <a:ea typeface="Arial Black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0" y="0"/>
            <a:ext cx="324485" cy="6858635"/>
            <a:chOff x="0" y="0"/>
            <a:chExt cx="324485" cy="6858635"/>
          </a:xfrm>
        </p:grpSpPr>
        <p:sp>
          <p:nvSpPr>
            <p:cNvPr id="7" name="직사각형 6"/>
            <p:cNvSpPr>
              <a:spLocks/>
            </p:cNvSpPr>
            <p:nvPr/>
          </p:nvSpPr>
          <p:spPr>
            <a:xfrm rot="0">
              <a:off x="0" y="0"/>
              <a:ext cx="324485" cy="6858635"/>
            </a:xfrm>
            <a:prstGeom prst="rect"/>
            <a:solidFill>
              <a:srgbClr val="4591F2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직사각형 7"/>
            <p:cNvSpPr>
              <a:spLocks/>
            </p:cNvSpPr>
            <p:nvPr/>
          </p:nvSpPr>
          <p:spPr>
            <a:xfrm rot="0">
              <a:off x="0" y="1770380"/>
              <a:ext cx="324485" cy="735330"/>
            </a:xfrm>
            <a:prstGeom prst="rect"/>
            <a:solidFill>
              <a:srgbClr val="7DD5C9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base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0" name="TextBox 9"/>
          <p:cNvSpPr txBox="1">
            <a:spLocks/>
          </p:cNvSpPr>
          <p:nvPr/>
        </p:nvSpPr>
        <p:spPr bwMode="auto">
          <a:xfrm rot="0">
            <a:off x="577850" y="1957070"/>
            <a:ext cx="5650865" cy="7086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base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spc="-150" dirty="0" smtClean="0" b="0" strike="noStrike">
                <a:solidFill>
                  <a:srgbClr val="4591F2"/>
                </a:solidFill>
                <a:latin typeface="Arial Black" charset="0"/>
                <a:ea typeface="Arial Black" charset="0"/>
              </a:rPr>
              <a:t>CONTENTS TITLE</a:t>
            </a:r>
            <a:endParaRPr lang="ko-KR" altLang="en-US" sz="4000" cap="none" dirty="0" smtClean="0" b="0" strike="noStrike">
              <a:solidFill>
                <a:srgbClr val="4591F2"/>
              </a:solidFill>
              <a:latin typeface="Arial Black" charset="0"/>
              <a:ea typeface="Arial Black" charset="0"/>
            </a:endParaRPr>
          </a:p>
        </p:txBody>
      </p:sp>
      <p:sp>
        <p:nvSpPr>
          <p:cNvPr id="18" name="제목 17"/>
          <p:cNvSpPr txBox="1">
            <a:spLocks/>
          </p:cNvSpPr>
          <p:nvPr/>
        </p:nvSpPr>
        <p:spPr bwMode="auto">
          <a:xfrm rot="0">
            <a:off x="3131820" y="3105785"/>
            <a:ext cx="2637790" cy="645795"/>
          </a:xfrm>
          <a:prstGeom prst="rect"/>
          <a:noFill/>
          <a:ln w="0">
            <a:noFill/>
            <a:prstDash/>
          </a:ln>
        </p:spPr>
        <p:txBody>
          <a:bodyPr wrap="square" lIns="0" tIns="45720" rIns="0" bIns="45720" vert="horz" anchor="t">
            <a:spAutoFit/>
          </a:bodyPr>
          <a:lstStyle/>
          <a:p>
            <a:pPr marL="0" indent="0" algn="l" fontAlgn="base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개발 환경</a:t>
            </a:r>
            <a:endParaRPr lang="ko-KR" altLang="en-US" sz="36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5">
      <a:majorFont>
        <a:latin typeface="맑은 고딕"/>
        <a:ea typeface="나눔바른고딕"/>
        <a:cs typeface=""/>
      </a:majorFont>
      <a:minorFont>
        <a:latin typeface="맑은 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8C25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디브리드</Company>
  <DocSecurity>0</DocSecurity>
  <HyperlinksChanged>false</HyperlinksChanged>
  <Lines>0</Lines>
  <LinksUpToDate>false</LinksUpToDate>
  <Pages>13</Pages>
  <Paragraphs>94</Paragraphs>
  <Words>408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디브리드 www.dbreed.co.kr</dc:creator>
  <cp:lastModifiedBy>전문가전문수</cp:lastModifiedBy>
  <dc:title>디브리드</dc:title>
  <dc:subject>교육</dc:subject>
  <dcterms:modified xsi:type="dcterms:W3CDTF">2018-10-08T07:33:27Z</dcterms:modified>
</cp:coreProperties>
</file>