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Steven Chunmeng" userId="bd999a82-834e-4344-a348-02c119acaa38" providerId="ADAL" clId="{1AFC06A1-EAE7-4082-A76D-757BF820E1B8}"/>
    <pc:docChg chg="custSel addSld modSld">
      <pc:chgData name="Yang, Steven Chunmeng" userId="bd999a82-834e-4344-a348-02c119acaa38" providerId="ADAL" clId="{1AFC06A1-EAE7-4082-A76D-757BF820E1B8}" dt="2019-02-04T03:52:22.480" v="11" actId="164"/>
      <pc:docMkLst>
        <pc:docMk/>
      </pc:docMkLst>
      <pc:sldChg chg="addSp delSp modSp add">
        <pc:chgData name="Yang, Steven Chunmeng" userId="bd999a82-834e-4344-a348-02c119acaa38" providerId="ADAL" clId="{1AFC06A1-EAE7-4082-A76D-757BF820E1B8}" dt="2019-02-04T03:52:22.480" v="11" actId="164"/>
        <pc:sldMkLst>
          <pc:docMk/>
          <pc:sldMk cId="3707185159" sldId="256"/>
        </pc:sldMkLst>
        <pc:spChg chg="del">
          <ac:chgData name="Yang, Steven Chunmeng" userId="bd999a82-834e-4344-a348-02c119acaa38" providerId="ADAL" clId="{1AFC06A1-EAE7-4082-A76D-757BF820E1B8}" dt="2019-02-04T03:51:12.783" v="1" actId="478"/>
          <ac:spMkLst>
            <pc:docMk/>
            <pc:sldMk cId="3707185159" sldId="256"/>
            <ac:spMk id="2" creationId="{B171F7FB-19A8-4D42-B0C6-60B953E04FF2}"/>
          </ac:spMkLst>
        </pc:spChg>
        <pc:spChg chg="del">
          <ac:chgData name="Yang, Steven Chunmeng" userId="bd999a82-834e-4344-a348-02c119acaa38" providerId="ADAL" clId="{1AFC06A1-EAE7-4082-A76D-757BF820E1B8}" dt="2019-02-04T03:51:12.783" v="1" actId="478"/>
          <ac:spMkLst>
            <pc:docMk/>
            <pc:sldMk cId="3707185159" sldId="256"/>
            <ac:spMk id="3" creationId="{7409C827-270A-4D41-A19B-1F274FE36EF6}"/>
          </ac:spMkLst>
        </pc:spChg>
        <pc:spChg chg="add mod">
          <ac:chgData name="Yang, Steven Chunmeng" userId="bd999a82-834e-4344-a348-02c119acaa38" providerId="ADAL" clId="{1AFC06A1-EAE7-4082-A76D-757BF820E1B8}" dt="2019-02-04T03:52:22.480" v="11" actId="164"/>
          <ac:spMkLst>
            <pc:docMk/>
            <pc:sldMk cId="3707185159" sldId="256"/>
            <ac:spMk id="6" creationId="{1124C9BC-DAF1-4567-A63D-847342AB5184}"/>
          </ac:spMkLst>
        </pc:spChg>
        <pc:grpChg chg="add mod">
          <ac:chgData name="Yang, Steven Chunmeng" userId="bd999a82-834e-4344-a348-02c119acaa38" providerId="ADAL" clId="{1AFC06A1-EAE7-4082-A76D-757BF820E1B8}" dt="2019-02-04T03:52:22.480" v="11" actId="164"/>
          <ac:grpSpMkLst>
            <pc:docMk/>
            <pc:sldMk cId="3707185159" sldId="256"/>
            <ac:grpSpMk id="7" creationId="{423883E9-98C0-4200-87E2-F6B207863567}"/>
          </ac:grpSpMkLst>
        </pc:grpChg>
        <pc:picChg chg="add mod">
          <ac:chgData name="Yang, Steven Chunmeng" userId="bd999a82-834e-4344-a348-02c119acaa38" providerId="ADAL" clId="{1AFC06A1-EAE7-4082-A76D-757BF820E1B8}" dt="2019-02-04T03:52:22.480" v="11" actId="164"/>
          <ac:picMkLst>
            <pc:docMk/>
            <pc:sldMk cId="3707185159" sldId="256"/>
            <ac:picMk id="5" creationId="{5BE1CECC-3F1C-405B-B0D8-283F808476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5566-A7C2-43F1-AE0E-85C0B507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4DBB-1A64-4CF0-832B-58FD895CD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7A51-6D41-4427-BCE2-C1A9D30A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52FF-EF7A-450D-ADAB-E21603C2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454A-2975-494A-B42C-201BF9B7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4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68EB-DEDE-4A98-AF75-3AD22DBB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6477-CCDD-41F8-BF24-A97AE527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CEB2-4112-4695-87B2-50C01EC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B9C6-97BA-4976-A85F-195FDE7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0A50-BE4A-488C-A602-BAB90974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A74DB-D213-4DEC-8057-AB6E9A3B9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54978-C0AE-402B-AEC9-A46BA0AC2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6360-B135-4D5E-B12C-E4F15D78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783F-DCC2-4A53-9F8B-9B3FB53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372F-D7BE-4ED7-A888-D22A38E5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821C-866B-481D-9F4F-F16D992F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B55-FC36-4738-B671-5A7699ED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D805-BB99-4110-87B2-5B5D89DB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1762-4470-4B82-9B5F-5DAA115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378C-6FE3-47FB-91BD-1AC9C7A4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2273-6EDF-40D6-A058-F255193D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F1C8-9D35-4B30-80D9-E4286C77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060E-439B-4724-AB5E-C16ADDF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F21F-FF0B-4A34-8256-DCAA0E23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F3D3-FA00-4970-B596-ADE17738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7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42E1-CC61-4C66-917F-128F42F8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BCF0-94B1-4CEB-99D3-C72848D8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88312-C1F0-4C2E-864A-FB03E7ED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A4849-3A54-4D23-BF48-B6BFAE65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51BD-8E14-4C9B-B28B-F6EDFC96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6FDC-7DA0-4231-9F88-EF23614C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0348-B00E-4840-A572-141C909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840-1E0E-464C-826A-FCE4FDF3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6C948-2860-4071-9C3D-17E97A22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CDD8-81A0-44CC-9FC5-7439505E7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C9BA-1F74-4680-8AB3-BBD0F1CEB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79550-610E-4C7D-97E7-7C11311C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B3CCA-8CAE-4D55-BD01-9C84071F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F743F-9C18-4189-816F-FBE4DAAD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133B-4A88-47A3-BF3A-1F1A05F2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A8D1-3226-4C5B-B8AB-D59E46A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0275F-B6D3-4703-AFB5-4868B85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DB878-4146-4770-ACAF-1D05811F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7A046-C3B3-4B37-962E-D014885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6F9BD-A94D-45F1-9AB1-F58B40D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AF70-EBD8-4165-AD78-8E04280A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5153-B806-40C9-8EE9-702BDDD7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4E6D-776C-49A6-84A8-EC76EBF1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576C-F74F-4303-AF9B-585287C1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E35-4918-4B1F-90C7-85470C6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1795-13D9-4DE7-BC94-4AD47D56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EDCB-108E-4D75-BF9A-B880E6B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2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9746-40A6-469A-B3EB-40BA32C5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FD1D-6982-432D-98E6-9C5C8A237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D0A2D-0249-4492-868A-01747835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40C7B-9AEC-4587-B672-D45C8D7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9F50-4182-4540-83AF-8DBA4C9D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D891-941C-4C56-B3CC-264F12F8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D8AE0-860D-4464-B3F7-779131AF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714C7-AD62-48AA-ADFD-6341005C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1E29-86C0-47C2-9932-DB1D3689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A297-81DB-4AF0-BD7B-469A7993D4C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DCD5-B55E-4D3C-B306-C3B4EC58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4394-8485-467B-87A3-92FF3DFD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A950-6920-4EE2-B6B0-8FCED2B54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23883E9-98C0-4200-87E2-F6B207863567}"/>
              </a:ext>
            </a:extLst>
          </p:cNvPr>
          <p:cNvGrpSpPr/>
          <p:nvPr/>
        </p:nvGrpSpPr>
        <p:grpSpPr>
          <a:xfrm>
            <a:off x="1525201" y="-243841"/>
            <a:ext cx="9141596" cy="6858001"/>
            <a:chOff x="1525201" y="-243841"/>
            <a:chExt cx="9141596" cy="6858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E1CECC-3F1C-405B-B0D8-283F80847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202" y="-243840"/>
              <a:ext cx="914159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24C9BC-DAF1-4567-A63D-847342AB5184}"/>
                </a:ext>
              </a:extLst>
            </p:cNvPr>
            <p:cNvSpPr/>
            <p:nvPr/>
          </p:nvSpPr>
          <p:spPr>
            <a:xfrm>
              <a:off x="1525201" y="-243841"/>
              <a:ext cx="9141595" cy="685799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07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Steven Chunmeng</dc:creator>
  <cp:lastModifiedBy>Yang, Steven Chunmeng</cp:lastModifiedBy>
  <cp:revision>1</cp:revision>
  <dcterms:created xsi:type="dcterms:W3CDTF">2019-02-04T03:50:59Z</dcterms:created>
  <dcterms:modified xsi:type="dcterms:W3CDTF">2019-02-04T03:52:23Z</dcterms:modified>
</cp:coreProperties>
</file>