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Steven Chunmeng" userId="bd999a82-834e-4344-a348-02c119acaa38" providerId="ADAL" clId="{5DA8F44F-C0FD-4E7F-87E1-EC77D0A800B3}"/>
    <pc:docChg chg="undo custSel addSld modSld">
      <pc:chgData name="Yang, Steven Chunmeng" userId="bd999a82-834e-4344-a348-02c119acaa38" providerId="ADAL" clId="{5DA8F44F-C0FD-4E7F-87E1-EC77D0A800B3}" dt="2019-03-07T09:23:43.202" v="220" actId="1076"/>
      <pc:docMkLst>
        <pc:docMk/>
      </pc:docMkLst>
      <pc:sldChg chg="modSp">
        <pc:chgData name="Yang, Steven Chunmeng" userId="bd999a82-834e-4344-a348-02c119acaa38" providerId="ADAL" clId="{5DA8F44F-C0FD-4E7F-87E1-EC77D0A800B3}" dt="2019-03-07T08:45:52.297" v="0" actId="1076"/>
        <pc:sldMkLst>
          <pc:docMk/>
          <pc:sldMk cId="448449650" sldId="257"/>
        </pc:sldMkLst>
        <pc:picChg chg="mod">
          <ac:chgData name="Yang, Steven Chunmeng" userId="bd999a82-834e-4344-a348-02c119acaa38" providerId="ADAL" clId="{5DA8F44F-C0FD-4E7F-87E1-EC77D0A800B3}" dt="2019-03-07T08:45:52.297" v="0" actId="1076"/>
          <ac:picMkLst>
            <pc:docMk/>
            <pc:sldMk cId="448449650" sldId="257"/>
            <ac:picMk id="5" creationId="{0CFF8845-9E1A-4B91-9AF3-382BC2042515}"/>
          </ac:picMkLst>
        </pc:picChg>
      </pc:sldChg>
      <pc:sldChg chg="addSp delSp modSp add">
        <pc:chgData name="Yang, Steven Chunmeng" userId="bd999a82-834e-4344-a348-02c119acaa38" providerId="ADAL" clId="{5DA8F44F-C0FD-4E7F-87E1-EC77D0A800B3}" dt="2019-03-07T09:23:43.202" v="220" actId="1076"/>
        <pc:sldMkLst>
          <pc:docMk/>
          <pc:sldMk cId="3672572356" sldId="258"/>
        </pc:sldMkLst>
        <pc:spChg chg="del">
          <ac:chgData name="Yang, Steven Chunmeng" userId="bd999a82-834e-4344-a348-02c119acaa38" providerId="ADAL" clId="{5DA8F44F-C0FD-4E7F-87E1-EC77D0A800B3}" dt="2019-03-07T08:46:06.562" v="2" actId="478"/>
          <ac:spMkLst>
            <pc:docMk/>
            <pc:sldMk cId="3672572356" sldId="258"/>
            <ac:spMk id="2" creationId="{0EDA2621-639E-4C3E-8433-8A1363983F2E}"/>
          </ac:spMkLst>
        </pc:spChg>
        <pc:spChg chg="del">
          <ac:chgData name="Yang, Steven Chunmeng" userId="bd999a82-834e-4344-a348-02c119acaa38" providerId="ADAL" clId="{5DA8F44F-C0FD-4E7F-87E1-EC77D0A800B3}" dt="2019-03-07T08:46:06.562" v="2" actId="478"/>
          <ac:spMkLst>
            <pc:docMk/>
            <pc:sldMk cId="3672572356" sldId="258"/>
            <ac:spMk id="3" creationId="{44E98C95-4A4A-49C4-B1BD-1FAA1455B405}"/>
          </ac:spMkLst>
        </pc:spChg>
        <pc:spChg chg="add mod">
          <ac:chgData name="Yang, Steven Chunmeng" userId="bd999a82-834e-4344-a348-02c119acaa38" providerId="ADAL" clId="{5DA8F44F-C0FD-4E7F-87E1-EC77D0A800B3}" dt="2019-03-07T08:52:11.216" v="137" actId="164"/>
          <ac:spMkLst>
            <pc:docMk/>
            <pc:sldMk cId="3672572356" sldId="258"/>
            <ac:spMk id="6" creationId="{BB32AF2E-94DE-4D95-9746-EBEEE53C7908}"/>
          </ac:spMkLst>
        </pc:spChg>
        <pc:spChg chg="add del mod">
          <ac:chgData name="Yang, Steven Chunmeng" userId="bd999a82-834e-4344-a348-02c119acaa38" providerId="ADAL" clId="{5DA8F44F-C0FD-4E7F-87E1-EC77D0A800B3}" dt="2019-03-07T08:48:01.094" v="27" actId="478"/>
          <ac:spMkLst>
            <pc:docMk/>
            <pc:sldMk cId="3672572356" sldId="258"/>
            <ac:spMk id="7" creationId="{91029DAD-1F39-447C-A87F-BF93C8CE2229}"/>
          </ac:spMkLst>
        </pc:spChg>
        <pc:spChg chg="add del mod">
          <ac:chgData name="Yang, Steven Chunmeng" userId="bd999a82-834e-4344-a348-02c119acaa38" providerId="ADAL" clId="{5DA8F44F-C0FD-4E7F-87E1-EC77D0A800B3}" dt="2019-03-07T08:48:01.094" v="27" actId="478"/>
          <ac:spMkLst>
            <pc:docMk/>
            <pc:sldMk cId="3672572356" sldId="258"/>
            <ac:spMk id="8" creationId="{E3A746C4-39CB-43DE-85FB-D6E6D352595C}"/>
          </ac:spMkLst>
        </pc:spChg>
        <pc:spChg chg="add mod ord">
          <ac:chgData name="Yang, Steven Chunmeng" userId="bd999a82-834e-4344-a348-02c119acaa38" providerId="ADAL" clId="{5DA8F44F-C0FD-4E7F-87E1-EC77D0A800B3}" dt="2019-03-07T09:12:15.647" v="193" actId="164"/>
          <ac:spMkLst>
            <pc:docMk/>
            <pc:sldMk cId="3672572356" sldId="258"/>
            <ac:spMk id="25" creationId="{E145E700-47FD-4DAF-A012-C65105C7BE39}"/>
          </ac:spMkLst>
        </pc:spChg>
        <pc:spChg chg="add del">
          <ac:chgData name="Yang, Steven Chunmeng" userId="bd999a82-834e-4344-a348-02c119acaa38" providerId="ADAL" clId="{5DA8F44F-C0FD-4E7F-87E1-EC77D0A800B3}" dt="2019-03-07T09:15:57.531" v="195"/>
          <ac:spMkLst>
            <pc:docMk/>
            <pc:sldMk cId="3672572356" sldId="258"/>
            <ac:spMk id="27" creationId="{100DDAE4-D579-4486-92FC-9C88B173394E}"/>
          </ac:spMkLst>
        </pc:spChg>
        <pc:grpChg chg="add del mod">
          <ac:chgData name="Yang, Steven Chunmeng" userId="bd999a82-834e-4344-a348-02c119acaa38" providerId="ADAL" clId="{5DA8F44F-C0FD-4E7F-87E1-EC77D0A800B3}" dt="2019-03-07T08:52:08.638" v="136" actId="164"/>
          <ac:grpSpMkLst>
            <pc:docMk/>
            <pc:sldMk cId="3672572356" sldId="258"/>
            <ac:grpSpMk id="10" creationId="{3A774A9D-CFEE-4421-8F11-95A9713702BC}"/>
          </ac:grpSpMkLst>
        </pc:grpChg>
        <pc:grpChg chg="add mod">
          <ac:chgData name="Yang, Steven Chunmeng" userId="bd999a82-834e-4344-a348-02c119acaa38" providerId="ADAL" clId="{5DA8F44F-C0FD-4E7F-87E1-EC77D0A800B3}" dt="2019-03-07T08:52:08.638" v="136" actId="164"/>
          <ac:grpSpMkLst>
            <pc:docMk/>
            <pc:sldMk cId="3672572356" sldId="258"/>
            <ac:grpSpMk id="13" creationId="{D8B53F3D-DA8B-435D-A161-455420F34C2E}"/>
          </ac:grpSpMkLst>
        </pc:grpChg>
        <pc:grpChg chg="add mod">
          <ac:chgData name="Yang, Steven Chunmeng" userId="bd999a82-834e-4344-a348-02c119acaa38" providerId="ADAL" clId="{5DA8F44F-C0FD-4E7F-87E1-EC77D0A800B3}" dt="2019-03-07T08:52:11.216" v="137" actId="164"/>
          <ac:grpSpMkLst>
            <pc:docMk/>
            <pc:sldMk cId="3672572356" sldId="258"/>
            <ac:grpSpMk id="14" creationId="{2715AE2F-E8DD-4F8C-9C0C-2EA0268055E5}"/>
          </ac:grpSpMkLst>
        </pc:grpChg>
        <pc:grpChg chg="add mod">
          <ac:chgData name="Yang, Steven Chunmeng" userId="bd999a82-834e-4344-a348-02c119acaa38" providerId="ADAL" clId="{5DA8F44F-C0FD-4E7F-87E1-EC77D0A800B3}" dt="2019-03-07T09:12:15.647" v="193" actId="164"/>
          <ac:grpSpMkLst>
            <pc:docMk/>
            <pc:sldMk cId="3672572356" sldId="258"/>
            <ac:grpSpMk id="26" creationId="{52BFDE0C-606D-412C-AC1A-0F3F5E3FE4D2}"/>
          </ac:grpSpMkLst>
        </pc:grpChg>
        <pc:picChg chg="add mod ord modCrop">
          <ac:chgData name="Yang, Steven Chunmeng" userId="bd999a82-834e-4344-a348-02c119acaa38" providerId="ADAL" clId="{5DA8F44F-C0FD-4E7F-87E1-EC77D0A800B3}" dt="2019-03-07T08:50:03.844" v="71" actId="164"/>
          <ac:picMkLst>
            <pc:docMk/>
            <pc:sldMk cId="3672572356" sldId="258"/>
            <ac:picMk id="4" creationId="{C1AA26E6-EA87-447A-970C-4311C93EE061}"/>
          </ac:picMkLst>
        </pc:picChg>
        <pc:picChg chg="add mod">
          <ac:chgData name="Yang, Steven Chunmeng" userId="bd999a82-834e-4344-a348-02c119acaa38" providerId="ADAL" clId="{5DA8F44F-C0FD-4E7F-87E1-EC77D0A800B3}" dt="2019-03-07T08:52:11.216" v="137" actId="164"/>
          <ac:picMkLst>
            <pc:docMk/>
            <pc:sldMk cId="3672572356" sldId="258"/>
            <ac:picMk id="5" creationId="{9C72B55F-EAD5-4CB3-86F5-EF26348BE758}"/>
          </ac:picMkLst>
        </pc:picChg>
        <pc:picChg chg="add mod modCrop">
          <ac:chgData name="Yang, Steven Chunmeng" userId="bd999a82-834e-4344-a348-02c119acaa38" providerId="ADAL" clId="{5DA8F44F-C0FD-4E7F-87E1-EC77D0A800B3}" dt="2019-03-07T08:51:21.751" v="117" actId="1036"/>
          <ac:picMkLst>
            <pc:docMk/>
            <pc:sldMk cId="3672572356" sldId="258"/>
            <ac:picMk id="9" creationId="{C5A2EE90-B99A-4BFA-B406-5BA7E799AC94}"/>
          </ac:picMkLst>
        </pc:picChg>
        <pc:picChg chg="add del mod">
          <ac:chgData name="Yang, Steven Chunmeng" userId="bd999a82-834e-4344-a348-02c119acaa38" providerId="ADAL" clId="{5DA8F44F-C0FD-4E7F-87E1-EC77D0A800B3}" dt="2019-03-07T08:50:20.454" v="79"/>
          <ac:picMkLst>
            <pc:docMk/>
            <pc:sldMk cId="3672572356" sldId="258"/>
            <ac:picMk id="11" creationId="{6B66441F-5BC1-40BD-A36B-EADB888C07BD}"/>
          </ac:picMkLst>
        </pc:picChg>
        <pc:picChg chg="add mod">
          <ac:chgData name="Yang, Steven Chunmeng" userId="bd999a82-834e-4344-a348-02c119acaa38" providerId="ADAL" clId="{5DA8F44F-C0FD-4E7F-87E1-EC77D0A800B3}" dt="2019-03-07T08:54:31.822" v="143"/>
          <ac:picMkLst>
            <pc:docMk/>
            <pc:sldMk cId="3672572356" sldId="258"/>
            <ac:picMk id="12" creationId="{714A0AC9-FE08-47E0-83F9-D01367A2BE00}"/>
          </ac:picMkLst>
        </pc:picChg>
        <pc:picChg chg="add del mod">
          <ac:chgData name="Yang, Steven Chunmeng" userId="bd999a82-834e-4344-a348-02c119acaa38" providerId="ADAL" clId="{5DA8F44F-C0FD-4E7F-87E1-EC77D0A800B3}" dt="2019-03-07T08:54:16.333" v="142" actId="478"/>
          <ac:picMkLst>
            <pc:docMk/>
            <pc:sldMk cId="3672572356" sldId="258"/>
            <ac:picMk id="15" creationId="{76D070D6-23D3-4329-B5C7-8FC2346964E5}"/>
          </ac:picMkLst>
        </pc:picChg>
        <pc:picChg chg="add del mod">
          <ac:chgData name="Yang, Steven Chunmeng" userId="bd999a82-834e-4344-a348-02c119acaa38" providerId="ADAL" clId="{5DA8F44F-C0FD-4E7F-87E1-EC77D0A800B3}" dt="2019-03-07T09:09:20.104" v="161"/>
          <ac:picMkLst>
            <pc:docMk/>
            <pc:sldMk cId="3672572356" sldId="258"/>
            <ac:picMk id="16" creationId="{E23F0BAA-9602-4523-B543-6EF77B7B8818}"/>
          </ac:picMkLst>
        </pc:picChg>
        <pc:picChg chg="add del mod">
          <ac:chgData name="Yang, Steven Chunmeng" userId="bd999a82-834e-4344-a348-02c119acaa38" providerId="ADAL" clId="{5DA8F44F-C0FD-4E7F-87E1-EC77D0A800B3}" dt="2019-03-07T08:56:12.525" v="153" actId="478"/>
          <ac:picMkLst>
            <pc:docMk/>
            <pc:sldMk cId="3672572356" sldId="258"/>
            <ac:picMk id="17" creationId="{DBB12AEA-7AC8-4A68-88D0-286DE449ADFF}"/>
          </ac:picMkLst>
        </pc:picChg>
        <pc:picChg chg="add del mod">
          <ac:chgData name="Yang, Steven Chunmeng" userId="bd999a82-834e-4344-a348-02c119acaa38" providerId="ADAL" clId="{5DA8F44F-C0FD-4E7F-87E1-EC77D0A800B3}" dt="2019-03-07T08:59:48.858" v="156"/>
          <ac:picMkLst>
            <pc:docMk/>
            <pc:sldMk cId="3672572356" sldId="258"/>
            <ac:picMk id="19" creationId="{A6CC0305-817B-4DA4-9381-AF4E77AB5CD4}"/>
          </ac:picMkLst>
        </pc:picChg>
        <pc:picChg chg="add mod ord">
          <ac:chgData name="Yang, Steven Chunmeng" userId="bd999a82-834e-4344-a348-02c119acaa38" providerId="ADAL" clId="{5DA8F44F-C0FD-4E7F-87E1-EC77D0A800B3}" dt="2019-03-07T09:12:15.647" v="193" actId="164"/>
          <ac:picMkLst>
            <pc:docMk/>
            <pc:sldMk cId="3672572356" sldId="258"/>
            <ac:picMk id="20" creationId="{7597B2EF-7339-4781-89FF-67E40404B8AC}"/>
          </ac:picMkLst>
        </pc:picChg>
        <pc:picChg chg="add mod ord">
          <ac:chgData name="Yang, Steven Chunmeng" userId="bd999a82-834e-4344-a348-02c119acaa38" providerId="ADAL" clId="{5DA8F44F-C0FD-4E7F-87E1-EC77D0A800B3}" dt="2019-03-07T09:12:15.647" v="193" actId="164"/>
          <ac:picMkLst>
            <pc:docMk/>
            <pc:sldMk cId="3672572356" sldId="258"/>
            <ac:picMk id="22" creationId="{CA8FD606-2DDC-4D48-9E8B-4E150A0D35E1}"/>
          </ac:picMkLst>
        </pc:picChg>
        <pc:picChg chg="add del mod">
          <ac:chgData name="Yang, Steven Chunmeng" userId="bd999a82-834e-4344-a348-02c119acaa38" providerId="ADAL" clId="{5DA8F44F-C0FD-4E7F-87E1-EC77D0A800B3}" dt="2019-03-07T09:11:12.854" v="176" actId="478"/>
          <ac:picMkLst>
            <pc:docMk/>
            <pc:sldMk cId="3672572356" sldId="258"/>
            <ac:picMk id="24" creationId="{1935D72A-952E-40AE-B3D9-CBF88B41024C}"/>
          </ac:picMkLst>
        </pc:picChg>
        <pc:picChg chg="add del mod">
          <ac:chgData name="Yang, Steven Chunmeng" userId="bd999a82-834e-4344-a348-02c119acaa38" providerId="ADAL" clId="{5DA8F44F-C0FD-4E7F-87E1-EC77D0A800B3}" dt="2019-03-07T09:16:19.768" v="200" actId="478"/>
          <ac:picMkLst>
            <pc:docMk/>
            <pc:sldMk cId="3672572356" sldId="258"/>
            <ac:picMk id="29" creationId="{40AC3CC8-9F18-41B3-9F7A-BB7BBC0B8B83}"/>
          </ac:picMkLst>
        </pc:picChg>
        <pc:picChg chg="add del mod modCrop">
          <ac:chgData name="Yang, Steven Chunmeng" userId="bd999a82-834e-4344-a348-02c119acaa38" providerId="ADAL" clId="{5DA8F44F-C0FD-4E7F-87E1-EC77D0A800B3}" dt="2019-03-07T09:18:33.378" v="210" actId="478"/>
          <ac:picMkLst>
            <pc:docMk/>
            <pc:sldMk cId="3672572356" sldId="258"/>
            <ac:picMk id="31" creationId="{F42CDE42-3B82-495D-BC79-4B0C3D2E25C4}"/>
          </ac:picMkLst>
        </pc:picChg>
        <pc:picChg chg="add mod modCrop">
          <ac:chgData name="Yang, Steven Chunmeng" userId="bd999a82-834e-4344-a348-02c119acaa38" providerId="ADAL" clId="{5DA8F44F-C0FD-4E7F-87E1-EC77D0A800B3}" dt="2019-03-07T09:23:43.202" v="220" actId="1076"/>
          <ac:picMkLst>
            <pc:docMk/>
            <pc:sldMk cId="3672572356" sldId="258"/>
            <ac:picMk id="33" creationId="{4D476DFA-5418-4DCC-ABA7-66A294CF280A}"/>
          </ac:picMkLst>
        </pc:picChg>
      </pc:sldChg>
    </pc:docChg>
  </pc:docChgLst>
  <pc:docChgLst>
    <pc:chgData name="Yang, Steven Chunmeng" userId="bd999a82-834e-4344-a348-02c119acaa38" providerId="ADAL" clId="{1AFC06A1-EAE7-4082-A76D-757BF820E1B8}"/>
    <pc:docChg chg="custSel addSld modSld">
      <pc:chgData name="Yang, Steven Chunmeng" userId="bd999a82-834e-4344-a348-02c119acaa38" providerId="ADAL" clId="{1AFC06A1-EAE7-4082-A76D-757BF820E1B8}" dt="2019-02-07T02:19:12.612" v="102" actId="164"/>
      <pc:docMkLst>
        <pc:docMk/>
      </pc:docMkLst>
      <pc:sldChg chg="addSp delSp modSp add">
        <pc:chgData name="Yang, Steven Chunmeng" userId="bd999a82-834e-4344-a348-02c119acaa38" providerId="ADAL" clId="{1AFC06A1-EAE7-4082-A76D-757BF820E1B8}" dt="2019-02-07T02:19:12.612" v="102" actId="164"/>
        <pc:sldMkLst>
          <pc:docMk/>
          <pc:sldMk cId="3707185159" sldId="256"/>
        </pc:sldMkLst>
        <pc:spChg chg="del">
          <ac:chgData name="Yang, Steven Chunmeng" userId="bd999a82-834e-4344-a348-02c119acaa38" providerId="ADAL" clId="{1AFC06A1-EAE7-4082-A76D-757BF820E1B8}" dt="2019-02-04T03:51:12.783" v="1" actId="478"/>
          <ac:spMkLst>
            <pc:docMk/>
            <pc:sldMk cId="3707185159" sldId="256"/>
            <ac:spMk id="2" creationId="{B171F7FB-19A8-4D42-B0C6-60B953E04FF2}"/>
          </ac:spMkLst>
        </pc:spChg>
        <pc:spChg chg="del">
          <ac:chgData name="Yang, Steven Chunmeng" userId="bd999a82-834e-4344-a348-02c119acaa38" providerId="ADAL" clId="{1AFC06A1-EAE7-4082-A76D-757BF820E1B8}" dt="2019-02-04T03:51:12.783" v="1" actId="478"/>
          <ac:spMkLst>
            <pc:docMk/>
            <pc:sldMk cId="3707185159" sldId="256"/>
            <ac:spMk id="3" creationId="{7409C827-270A-4D41-A19B-1F274FE36EF6}"/>
          </ac:spMkLst>
        </pc:spChg>
        <pc:spChg chg="add mod topLvl">
          <ac:chgData name="Yang, Steven Chunmeng" userId="bd999a82-834e-4344-a348-02c119acaa38" providerId="ADAL" clId="{1AFC06A1-EAE7-4082-A76D-757BF820E1B8}" dt="2019-02-07T02:19:12.612" v="102" actId="164"/>
          <ac:spMkLst>
            <pc:docMk/>
            <pc:sldMk cId="3707185159" sldId="256"/>
            <ac:spMk id="6" creationId="{1124C9BC-DAF1-4567-A63D-847342AB5184}"/>
          </ac:spMkLst>
        </pc:spChg>
        <pc:grpChg chg="add mod">
          <ac:chgData name="Yang, Steven Chunmeng" userId="bd999a82-834e-4344-a348-02c119acaa38" providerId="ADAL" clId="{1AFC06A1-EAE7-4082-A76D-757BF820E1B8}" dt="2019-02-07T02:19:12.612" v="102" actId="164"/>
          <ac:grpSpMkLst>
            <pc:docMk/>
            <pc:sldMk cId="3707185159" sldId="256"/>
            <ac:grpSpMk id="2" creationId="{A31A21F6-97FA-4AF0-97B8-1C808BE0BBFB}"/>
          </ac:grpSpMkLst>
        </pc:grpChg>
        <pc:grpChg chg="add del mod">
          <ac:chgData name="Yang, Steven Chunmeng" userId="bd999a82-834e-4344-a348-02c119acaa38" providerId="ADAL" clId="{1AFC06A1-EAE7-4082-A76D-757BF820E1B8}" dt="2019-02-07T02:18:02.511" v="71" actId="165"/>
          <ac:grpSpMkLst>
            <pc:docMk/>
            <pc:sldMk cId="3707185159" sldId="256"/>
            <ac:grpSpMk id="7" creationId="{423883E9-98C0-4200-87E2-F6B207863567}"/>
          </ac:grpSpMkLst>
        </pc:grpChg>
        <pc:picChg chg="add mod topLvl">
          <ac:chgData name="Yang, Steven Chunmeng" userId="bd999a82-834e-4344-a348-02c119acaa38" providerId="ADAL" clId="{1AFC06A1-EAE7-4082-A76D-757BF820E1B8}" dt="2019-02-07T02:19:12.612" v="102" actId="164"/>
          <ac:picMkLst>
            <pc:docMk/>
            <pc:sldMk cId="3707185159" sldId="256"/>
            <ac:picMk id="5" creationId="{5BE1CECC-3F1C-405B-B0D8-283F8084760B}"/>
          </ac:picMkLst>
        </pc:picChg>
      </pc:sldChg>
      <pc:sldChg chg="addSp delSp modSp add setBg">
        <pc:chgData name="Yang, Steven Chunmeng" userId="bd999a82-834e-4344-a348-02c119acaa38" providerId="ADAL" clId="{1AFC06A1-EAE7-4082-A76D-757BF820E1B8}" dt="2019-02-07T02:05:08.159" v="70" actId="164"/>
        <pc:sldMkLst>
          <pc:docMk/>
          <pc:sldMk cId="448449650" sldId="257"/>
        </pc:sldMkLst>
        <pc:spChg chg="del">
          <ac:chgData name="Yang, Steven Chunmeng" userId="bd999a82-834e-4344-a348-02c119acaa38" providerId="ADAL" clId="{1AFC06A1-EAE7-4082-A76D-757BF820E1B8}" dt="2019-02-07T01:51:28.839" v="13" actId="478"/>
          <ac:spMkLst>
            <pc:docMk/>
            <pc:sldMk cId="448449650" sldId="257"/>
            <ac:spMk id="2" creationId="{C5144405-13E3-4F9F-B2AA-C6B266386BB7}"/>
          </ac:spMkLst>
        </pc:spChg>
        <pc:spChg chg="del">
          <ac:chgData name="Yang, Steven Chunmeng" userId="bd999a82-834e-4344-a348-02c119acaa38" providerId="ADAL" clId="{1AFC06A1-EAE7-4082-A76D-757BF820E1B8}" dt="2019-02-07T01:51:28.839" v="13" actId="478"/>
          <ac:spMkLst>
            <pc:docMk/>
            <pc:sldMk cId="448449650" sldId="257"/>
            <ac:spMk id="3" creationId="{870F74D0-77F8-44E6-BEE4-D6F972731C19}"/>
          </ac:spMkLst>
        </pc:spChg>
        <pc:spChg chg="add mod ord">
          <ac:chgData name="Yang, Steven Chunmeng" userId="bd999a82-834e-4344-a348-02c119acaa38" providerId="ADAL" clId="{1AFC06A1-EAE7-4082-A76D-757BF820E1B8}" dt="2019-02-07T01:52:20.516" v="46" actId="164"/>
          <ac:spMkLst>
            <pc:docMk/>
            <pc:sldMk cId="448449650" sldId="257"/>
            <ac:spMk id="6" creationId="{70CC874A-119A-4C88-8039-0691C23AC022}"/>
          </ac:spMkLst>
        </pc:spChg>
        <pc:spChg chg="mod ord topLvl">
          <ac:chgData name="Yang, Steven Chunmeng" userId="bd999a82-834e-4344-a348-02c119acaa38" providerId="ADAL" clId="{1AFC06A1-EAE7-4082-A76D-757BF820E1B8}" dt="2019-02-07T02:03:18.792" v="58" actId="167"/>
          <ac:spMkLst>
            <pc:docMk/>
            <pc:sldMk cId="448449650" sldId="257"/>
            <ac:spMk id="9" creationId="{8CA50A0A-338D-48EA-BEA8-ADE53019BF07}"/>
          </ac:spMkLst>
        </pc:spChg>
        <pc:spChg chg="add mod ord">
          <ac:chgData name="Yang, Steven Chunmeng" userId="bd999a82-834e-4344-a348-02c119acaa38" providerId="ADAL" clId="{1AFC06A1-EAE7-4082-A76D-757BF820E1B8}" dt="2019-02-07T02:05:00.538" v="69" actId="164"/>
          <ac:spMkLst>
            <pc:docMk/>
            <pc:sldMk cId="448449650" sldId="257"/>
            <ac:spMk id="12" creationId="{CDA32A8D-89DA-408F-A737-20E0FB2C36E8}"/>
          </ac:spMkLst>
        </pc:spChg>
        <pc:grpChg chg="add mod">
          <ac:chgData name="Yang, Steven Chunmeng" userId="bd999a82-834e-4344-a348-02c119acaa38" providerId="ADAL" clId="{1AFC06A1-EAE7-4082-A76D-757BF820E1B8}" dt="2019-02-07T02:05:00.538" v="69" actId="164"/>
          <ac:grpSpMkLst>
            <pc:docMk/>
            <pc:sldMk cId="448449650" sldId="257"/>
            <ac:grpSpMk id="4" creationId="{4C3B75EC-2047-43C6-8AD8-E2260DF15291}"/>
          </ac:grpSpMkLst>
        </pc:grpChg>
        <pc:grpChg chg="add del mod">
          <ac:chgData name="Yang, Steven Chunmeng" userId="bd999a82-834e-4344-a348-02c119acaa38" providerId="ADAL" clId="{1AFC06A1-EAE7-4082-A76D-757BF820E1B8}" dt="2019-02-07T01:52:21.422" v="47" actId="164"/>
          <ac:grpSpMkLst>
            <pc:docMk/>
            <pc:sldMk cId="448449650" sldId="257"/>
            <ac:grpSpMk id="7" creationId="{F8BFC60A-A499-4834-8102-5770ED06365B}"/>
          </ac:grpSpMkLst>
        </pc:grpChg>
        <pc:grpChg chg="add del mod">
          <ac:chgData name="Yang, Steven Chunmeng" userId="bd999a82-834e-4344-a348-02c119acaa38" providerId="ADAL" clId="{1AFC06A1-EAE7-4082-A76D-757BF820E1B8}" dt="2019-02-07T02:02:57.784" v="54" actId="165"/>
          <ac:grpSpMkLst>
            <pc:docMk/>
            <pc:sldMk cId="448449650" sldId="257"/>
            <ac:grpSpMk id="8" creationId="{BB80833C-E01E-4B2F-B797-2B92251D84CE}"/>
          </ac:grpSpMkLst>
        </pc:grpChg>
        <pc:picChg chg="add mod">
          <ac:chgData name="Yang, Steven Chunmeng" userId="bd999a82-834e-4344-a348-02c119acaa38" providerId="ADAL" clId="{1AFC06A1-EAE7-4082-A76D-757BF820E1B8}" dt="2019-02-07T02:05:00.538" v="69" actId="164"/>
          <ac:picMkLst>
            <pc:docMk/>
            <pc:sldMk cId="448449650" sldId="257"/>
            <ac:picMk id="3" creationId="{D26FE154-690D-4D7D-BB46-6AE611BEF692}"/>
          </ac:picMkLst>
        </pc:picChg>
        <pc:picChg chg="add mod">
          <ac:chgData name="Yang, Steven Chunmeng" userId="bd999a82-834e-4344-a348-02c119acaa38" providerId="ADAL" clId="{1AFC06A1-EAE7-4082-A76D-757BF820E1B8}" dt="2019-02-07T01:52:20.516" v="46" actId="164"/>
          <ac:picMkLst>
            <pc:docMk/>
            <pc:sldMk cId="448449650" sldId="257"/>
            <ac:picMk id="5" creationId="{D1CC0D28-ACD9-4F67-9752-C0FAF6E4E52B}"/>
          </ac:picMkLst>
        </pc:picChg>
        <pc:picChg chg="add">
          <ac:chgData name="Yang, Steven Chunmeng" userId="bd999a82-834e-4344-a348-02c119acaa38" providerId="ADAL" clId="{1AFC06A1-EAE7-4082-A76D-757BF820E1B8}" dt="2019-02-07T02:05:08.159" v="70" actId="164"/>
          <ac:picMkLst>
            <pc:docMk/>
            <pc:sldMk cId="448449650" sldId="257"/>
            <ac:picMk id="5" creationId="{0CFF8845-9E1A-4B91-9AF3-382BC2042515}"/>
          </ac:picMkLst>
        </pc:picChg>
        <pc:picChg chg="mod ord topLvl">
          <ac:chgData name="Yang, Steven Chunmeng" userId="bd999a82-834e-4344-a348-02c119acaa38" providerId="ADAL" clId="{1AFC06A1-EAE7-4082-A76D-757BF820E1B8}" dt="2019-02-07T02:03:07.056" v="55" actId="167"/>
          <ac:picMkLst>
            <pc:docMk/>
            <pc:sldMk cId="448449650" sldId="257"/>
            <ac:picMk id="10" creationId="{DEE10EE5-272C-4BDB-B524-4D6C25F98440}"/>
          </ac:picMkLst>
        </pc:picChg>
        <pc:picChg chg="add del">
          <ac:chgData name="Yang, Steven Chunmeng" userId="bd999a82-834e-4344-a348-02c119acaa38" providerId="ADAL" clId="{1AFC06A1-EAE7-4082-A76D-757BF820E1B8}" dt="2019-02-07T02:02:38.445" v="51" actId="478"/>
          <ac:picMkLst>
            <pc:docMk/>
            <pc:sldMk cId="448449650" sldId="257"/>
            <ac:picMk id="11" creationId="{A98FBB78-B363-47A9-995A-685C20B20C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5566-A7C2-43F1-AE0E-85C0B507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4DBB-1A64-4CF0-832B-58FD895CD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7A51-6D41-4427-BCE2-C1A9D30A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52FF-EF7A-450D-ADAB-E21603C2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454A-2975-494A-B42C-201BF9B7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68EB-DEDE-4A98-AF75-3AD22DBB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6477-CCDD-41F8-BF24-A97AE527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CEB2-4112-4695-87B2-50C01EC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B9C6-97BA-4976-A85F-195FDE7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0A50-BE4A-488C-A602-BAB90974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A74DB-D213-4DEC-8057-AB6E9A3B9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54978-C0AE-402B-AEC9-A46BA0AC2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6360-B135-4D5E-B12C-E4F15D78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783F-DCC2-4A53-9F8B-9B3FB53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372F-D7BE-4ED7-A888-D22A38E5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821C-866B-481D-9F4F-F16D992F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B55-FC36-4738-B671-5A7699ED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D805-BB99-4110-87B2-5B5D89DB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1762-4470-4B82-9B5F-5DAA115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378C-6FE3-47FB-91BD-1AC9C7A4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2273-6EDF-40D6-A058-F255193D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F1C8-9D35-4B30-80D9-E4286C77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060E-439B-4724-AB5E-C16ADDF5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F21F-FF0B-4A34-8256-DCAA0E23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F3D3-FA00-4970-B596-ADE17738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7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42E1-CC61-4C66-917F-128F42F8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BCF0-94B1-4CEB-99D3-C72848D8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88312-C1F0-4C2E-864A-FB03E7ED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A4849-3A54-4D23-BF48-B6BFAE65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51BD-8E14-4C9B-B28B-F6EDFC96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6FDC-7DA0-4231-9F88-EF23614C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0348-B00E-4840-A572-141C909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840-1E0E-464C-826A-FCE4FDF3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6C948-2860-4071-9C3D-17E97A22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CDD8-81A0-44CC-9FC5-7439505E7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C9BA-1F74-4680-8AB3-BBD0F1CEB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79550-610E-4C7D-97E7-7C11311C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B3CCA-8CAE-4D55-BD01-9C84071F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F743F-9C18-4189-816F-FBE4DAAD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133B-4A88-47A3-BF3A-1F1A05F2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5A8D1-3226-4C5B-B8AB-D59E46A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0275F-B6D3-4703-AFB5-4868B85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DB878-4146-4770-ACAF-1D05811F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7A046-C3B3-4B37-962E-D014885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6F9BD-A94D-45F1-9AB1-F58B40D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AF70-EBD8-4165-AD78-8E04280A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2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5153-B806-40C9-8EE9-702BDDD7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4E6D-776C-49A6-84A8-EC76EBF1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576C-F74F-4303-AF9B-585287C1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E35-4918-4B1F-90C7-85470C6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21795-13D9-4DE7-BC94-4AD47D56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EDCB-108E-4D75-BF9A-B880E6B1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2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9746-40A6-469A-B3EB-40BA32C5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FD1D-6982-432D-98E6-9C5C8A237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D0A2D-0249-4492-868A-01747835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40C7B-9AEC-4587-B672-D45C8D78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9F50-4182-4540-83AF-8DBA4C9D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D891-941C-4C56-B3CC-264F12F8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D8AE0-860D-4464-B3F7-779131AF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714C7-AD62-48AA-ADFD-6341005C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1E29-86C0-47C2-9932-DB1D3689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A297-81DB-4AF0-BD7B-469A7993D4C7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DCD5-B55E-4D3C-B306-C3B4EC58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4394-8485-467B-87A3-92FF3DFD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1A21F6-97FA-4AF0-97B8-1C808BE0BBFB}"/>
              </a:ext>
            </a:extLst>
          </p:cNvPr>
          <p:cNvGrpSpPr/>
          <p:nvPr/>
        </p:nvGrpSpPr>
        <p:grpSpPr>
          <a:xfrm>
            <a:off x="1525201" y="-243841"/>
            <a:ext cx="9141596" cy="6858001"/>
            <a:chOff x="1525201" y="-243841"/>
            <a:chExt cx="9141596" cy="6858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E1CECC-3F1C-405B-B0D8-283F80847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202" y="-243840"/>
              <a:ext cx="914159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24C9BC-DAF1-4567-A63D-847342AB5184}"/>
                </a:ext>
              </a:extLst>
            </p:cNvPr>
            <p:cNvSpPr/>
            <p:nvPr/>
          </p:nvSpPr>
          <p:spPr>
            <a:xfrm>
              <a:off x="1525201" y="-243841"/>
              <a:ext cx="9141595" cy="685799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071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50A0A-338D-48EA-BEA8-ADE53019BF07}"/>
              </a:ext>
            </a:extLst>
          </p:cNvPr>
          <p:cNvSpPr/>
          <p:nvPr/>
        </p:nvSpPr>
        <p:spPr>
          <a:xfrm>
            <a:off x="2047166" y="965579"/>
            <a:ext cx="1378424" cy="1378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E10EE5-272C-4BDB-B524-4D6C25F9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19" y="825359"/>
            <a:ext cx="1686160" cy="16861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3B75EC-2047-43C6-8AD8-E2260DF15291}"/>
              </a:ext>
            </a:extLst>
          </p:cNvPr>
          <p:cNvGrpSpPr/>
          <p:nvPr/>
        </p:nvGrpSpPr>
        <p:grpSpPr>
          <a:xfrm>
            <a:off x="1479546" y="3216757"/>
            <a:ext cx="1714286" cy="1714286"/>
            <a:chOff x="1479546" y="3216757"/>
            <a:chExt cx="1714286" cy="17142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A32A8D-89DA-408F-A737-20E0FB2C36E8}"/>
                </a:ext>
              </a:extLst>
            </p:cNvPr>
            <p:cNvSpPr/>
            <p:nvPr/>
          </p:nvSpPr>
          <p:spPr>
            <a:xfrm>
              <a:off x="1479889" y="3217100"/>
              <a:ext cx="1713600" cy="171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6FE154-690D-4D7D-BB46-6AE611BE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546" y="3216757"/>
              <a:ext cx="1714286" cy="171428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FF8845-9E1A-4B91-9AF3-382BC204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557" y="1347141"/>
            <a:ext cx="1725318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774A9D-CFEE-4421-8F11-95A9713702BC}"/>
              </a:ext>
            </a:extLst>
          </p:cNvPr>
          <p:cNvGrpSpPr/>
          <p:nvPr/>
        </p:nvGrpSpPr>
        <p:grpSpPr>
          <a:xfrm>
            <a:off x="1324598" y="1742834"/>
            <a:ext cx="1466322" cy="1461461"/>
            <a:chOff x="3024560" y="1550398"/>
            <a:chExt cx="890955" cy="8880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A2EE90-B99A-4BFA-B406-5BA7E799A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4825" t="22494" r="23747" b="48388"/>
            <a:stretch/>
          </p:blipFill>
          <p:spPr>
            <a:xfrm>
              <a:off x="3206206" y="1550398"/>
              <a:ext cx="521528" cy="31890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AA26E6-EA87-447A-970C-4311C93EE0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23251" t="31665" r="23072" b="34434"/>
            <a:stretch/>
          </p:blipFill>
          <p:spPr>
            <a:xfrm>
              <a:off x="3024560" y="1875693"/>
              <a:ext cx="890955" cy="56270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15AE2F-E8DD-4F8C-9C0C-2EA0268055E5}"/>
              </a:ext>
            </a:extLst>
          </p:cNvPr>
          <p:cNvGrpSpPr/>
          <p:nvPr/>
        </p:nvGrpSpPr>
        <p:grpSpPr>
          <a:xfrm>
            <a:off x="4563642" y="1397000"/>
            <a:ext cx="2777428" cy="2777428"/>
            <a:chOff x="4563642" y="1397000"/>
            <a:chExt cx="2777428" cy="2777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72B55F-EAD5-4CB3-86F5-EF26348B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63642" y="1397000"/>
              <a:ext cx="2777428" cy="27774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32AF2E-94DE-4D95-9746-EBEEE53C7908}"/>
                </a:ext>
              </a:extLst>
            </p:cNvPr>
            <p:cNvSpPr/>
            <p:nvPr/>
          </p:nvSpPr>
          <p:spPr>
            <a:xfrm>
              <a:off x="5306646" y="2274277"/>
              <a:ext cx="1258277" cy="930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14A0AC9-FE08-47E0-83F9-D01367A2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18336" y="2099961"/>
              <a:ext cx="1265249" cy="12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BFDE0C-606D-412C-AC1A-0F3F5E3FE4D2}"/>
              </a:ext>
            </a:extLst>
          </p:cNvPr>
          <p:cNvGrpSpPr/>
          <p:nvPr/>
        </p:nvGrpSpPr>
        <p:grpSpPr>
          <a:xfrm>
            <a:off x="7957093" y="1092160"/>
            <a:ext cx="1730651" cy="1734455"/>
            <a:chOff x="7957093" y="1092160"/>
            <a:chExt cx="1730651" cy="173445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A8FD606-2DDC-4D48-9E8B-4E150A0D3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093" y="1097130"/>
              <a:ext cx="1730651" cy="17245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45E700-47FD-4DAF-A012-C65105C7BE39}"/>
                </a:ext>
              </a:extLst>
            </p:cNvPr>
            <p:cNvSpPr/>
            <p:nvPr/>
          </p:nvSpPr>
          <p:spPr>
            <a:xfrm>
              <a:off x="8089965" y="1235978"/>
              <a:ext cx="1464906" cy="1446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97B2EF-7339-4781-89FF-67E40404B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957093" y="1092160"/>
              <a:ext cx="1730651" cy="1734455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D476DFA-5418-4DCC-ABA7-66A294CF28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94" t="34780" r="19275" b="37198"/>
          <a:stretch/>
        </p:blipFill>
        <p:spPr>
          <a:xfrm>
            <a:off x="645453" y="3824410"/>
            <a:ext cx="3672840" cy="13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Steven Chunmeng</dc:creator>
  <cp:lastModifiedBy>Yang, Steven Chunmeng</cp:lastModifiedBy>
  <cp:revision>1</cp:revision>
  <dcterms:created xsi:type="dcterms:W3CDTF">2019-02-04T03:50:59Z</dcterms:created>
  <dcterms:modified xsi:type="dcterms:W3CDTF">2019-03-07T09:23:53Z</dcterms:modified>
</cp:coreProperties>
</file>