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1.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notesSlides/notesSlide2.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notesSlides/notesSlide3.xml" ContentType="application/vnd.openxmlformats-officedocument.presentationml.notesSlide+xml"/>
  <Override PartName="/ppt/tags/tag31.xml" ContentType="application/vnd.openxmlformats-officedocument.presentationml.tags+xml"/>
  <Override PartName="/ppt/notesSlides/notesSlide4.xml" ContentType="application/vnd.openxmlformats-officedocument.presentationml.notesSlide+xml"/>
  <Override PartName="/ppt/tags/tag32.xml" ContentType="application/vnd.openxmlformats-officedocument.presentationml.tags+xml"/>
  <Override PartName="/ppt/notesSlides/notesSlide5.xml" ContentType="application/vnd.openxmlformats-officedocument.presentationml.notesSlide+xml"/>
  <Override PartName="/ppt/tags/tag33.xml" ContentType="application/vnd.openxmlformats-officedocument.presentationml.tags+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268" r:id="rId2"/>
    <p:sldId id="274" r:id="rId3"/>
    <p:sldId id="275" r:id="rId4"/>
    <p:sldId id="276" r:id="rId5"/>
    <p:sldId id="277" r:id="rId6"/>
    <p:sldId id="278" r:id="rId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43">
          <p15:clr>
            <a:srgbClr val="A4A3A4"/>
          </p15:clr>
        </p15:guide>
        <p15:guide id="2" orient="horz" pos="92">
          <p15:clr>
            <a:srgbClr val="A4A3A4"/>
          </p15:clr>
        </p15:guide>
        <p15:guide id="3" orient="horz" pos="3977">
          <p15:clr>
            <a:srgbClr val="A4A3A4"/>
          </p15:clr>
        </p15:guide>
        <p15:guide id="4" orient="horz" pos="-1">
          <p15:clr>
            <a:srgbClr val="A4A3A4"/>
          </p15:clr>
        </p15:guide>
        <p15:guide id="5" pos="3776">
          <p15:clr>
            <a:srgbClr val="A4A3A4"/>
          </p15:clr>
        </p15:guide>
        <p15:guide id="6">
          <p15:clr>
            <a:srgbClr val="A4A3A4"/>
          </p15:clr>
        </p15:guide>
        <p15:guide id="7" pos="752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F0D9"/>
    <a:srgbClr val="58C88D"/>
    <a:srgbClr val="5B9BD5"/>
    <a:srgbClr val="C5E0B5"/>
    <a:srgbClr val="F2F2F2"/>
    <a:srgbClr val="2F6A83"/>
    <a:srgbClr val="267590"/>
    <a:srgbClr val="1E4869"/>
    <a:srgbClr val="297791"/>
    <a:srgbClr val="5784A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p:scale>
          <a:sx n="66" d="100"/>
          <a:sy n="66" d="100"/>
        </p:scale>
        <p:origin x="178" y="38"/>
      </p:cViewPr>
      <p:guideLst>
        <p:guide orient="horz" pos="2143"/>
        <p:guide orient="horz" pos="92"/>
        <p:guide orient="horz" pos="3977"/>
        <p:guide orient="horz" pos="-1"/>
        <p:guide pos="3776"/>
        <p:guide/>
        <p:guide pos="7525"/>
      </p:guideLst>
    </p:cSldViewPr>
  </p:slideViewPr>
  <p:notesTextViewPr>
    <p:cViewPr>
      <p:scale>
        <a:sx n="1" d="1"/>
        <a:sy n="1" d="1"/>
      </p:scale>
      <p:origin x="0" y="0"/>
    </p:cViewPr>
  </p:notesTextViewPr>
  <p:sorterViewPr>
    <p:cViewPr>
      <p:scale>
        <a:sx n="150" d="100"/>
        <a:sy n="15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F015CD-FFA9-41DC-B9AC-4B2EAB08BA17}" type="datetimeFigureOut">
              <a:rPr lang="zh-CN" altLang="en-US" smtClean="0"/>
              <a:t>2018/7/14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BEC4BC-9BDE-4941-A817-E573F29C9E9B}"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9BC1B914-D8CB-43B1-90FF-2637DC7701AD}" type="datetimeFigureOut">
              <a:rPr lang="zh-CN" altLang="en-US" smtClean="0"/>
              <a:t>2018/7/14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8129928-E8C5-483A-ABC0-0B9382E03A84}"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BC1B914-D8CB-43B1-90FF-2637DC7701AD}" type="datetimeFigureOut">
              <a:rPr lang="zh-CN" altLang="en-US" smtClean="0"/>
              <a:t>2018/7/14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8129928-E8C5-483A-ABC0-0B9382E03A84}"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BC1B914-D8CB-43B1-90FF-2637DC7701AD}" type="datetimeFigureOut">
              <a:rPr lang="zh-CN" altLang="en-US" smtClean="0"/>
              <a:t>2018/7/14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8129928-E8C5-483A-ABC0-0B9382E03A84}"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BC1B914-D8CB-43B1-90FF-2637DC7701AD}" type="datetimeFigureOut">
              <a:rPr lang="zh-CN" altLang="en-US" smtClean="0"/>
              <a:t>2018/7/14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8129928-E8C5-483A-ABC0-0B9382E03A84}"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9BC1B914-D8CB-43B1-90FF-2637DC7701AD}" type="datetimeFigureOut">
              <a:rPr lang="zh-CN" altLang="en-US" smtClean="0"/>
              <a:t>2018/7/14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8129928-E8C5-483A-ABC0-0B9382E03A8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9BC1B914-D8CB-43B1-90FF-2637DC7701AD}" type="datetimeFigureOut">
              <a:rPr lang="zh-CN" altLang="en-US" smtClean="0"/>
              <a:t>2018/7/14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8129928-E8C5-483A-ABC0-0B9382E03A8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9BC1B914-D8CB-43B1-90FF-2637DC7701AD}" type="datetimeFigureOut">
              <a:rPr lang="zh-CN" altLang="en-US" smtClean="0"/>
              <a:t>2018/7/14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8129928-E8C5-483A-ABC0-0B9382E03A8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9BC1B914-D8CB-43B1-90FF-2637DC7701AD}" type="datetimeFigureOut">
              <a:rPr lang="zh-CN" altLang="en-US" smtClean="0"/>
              <a:t>2018/7/14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8129928-E8C5-483A-ABC0-0B9382E03A8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BC1B914-D8CB-43B1-90FF-2637DC7701AD}" type="datetimeFigureOut">
              <a:rPr lang="zh-CN" altLang="en-US" smtClean="0"/>
              <a:t>2018/7/14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8129928-E8C5-483A-ABC0-0B9382E03A8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9BC1B914-D8CB-43B1-90FF-2637DC7701AD}" type="datetimeFigureOut">
              <a:rPr lang="zh-CN" altLang="en-US" smtClean="0"/>
              <a:t>2018/7/14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8129928-E8C5-483A-ABC0-0B9382E03A84}"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9BC1B914-D8CB-43B1-90FF-2637DC7701AD}" type="datetimeFigureOut">
              <a:rPr lang="zh-CN" altLang="en-US" smtClean="0"/>
              <a:t>2018/7/14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8129928-E8C5-483A-ABC0-0B9382E03A8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gs>
            <a:gs pos="31000">
              <a:schemeClr val="bg1"/>
            </a:gs>
            <a:gs pos="55000">
              <a:schemeClr val="bg1">
                <a:lumMod val="95000"/>
              </a:schemeClr>
            </a:gs>
            <a:gs pos="100000">
              <a:schemeClr val="bg1">
                <a:lumMod val="95000"/>
              </a:scheme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C1B914-D8CB-43B1-90FF-2637DC7701AD}" type="datetimeFigureOut">
              <a:rPr lang="zh-CN" altLang="en-US" smtClean="0"/>
              <a:t>2018/7/14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129928-E8C5-483A-ABC0-0B9382E03A84}"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notesSlide" Target="../notesSlides/notesSlide1.xml"/><Relationship Id="rId5" Type="http://schemas.openxmlformats.org/officeDocument/2006/relationships/tags" Target="../tags/tag5.xml"/><Relationship Id="rId10" Type="http://schemas.openxmlformats.org/officeDocument/2006/relationships/slideLayout" Target="../slideLayouts/slideLayout6.xml"/><Relationship Id="rId4" Type="http://schemas.openxmlformats.org/officeDocument/2006/relationships/tags" Target="../tags/tag4.xml"/><Relationship Id="rId9" Type="http://schemas.openxmlformats.org/officeDocument/2006/relationships/tags" Target="../tags/tag9.xml"/></Relationships>
</file>

<file path=ppt/slides/_rels/slide2.xml.rels><?xml version="1.0" encoding="UTF-8" standalone="yes"?>
<Relationships xmlns="http://schemas.openxmlformats.org/package/2006/relationships"><Relationship Id="rId8" Type="http://schemas.openxmlformats.org/officeDocument/2006/relationships/tags" Target="../tags/tag17.xml"/><Relationship Id="rId13" Type="http://schemas.openxmlformats.org/officeDocument/2006/relationships/tags" Target="../tags/tag22.xml"/><Relationship Id="rId18" Type="http://schemas.openxmlformats.org/officeDocument/2006/relationships/slideLayout" Target="../slideLayouts/slideLayout6.xml"/><Relationship Id="rId3" Type="http://schemas.openxmlformats.org/officeDocument/2006/relationships/tags" Target="../tags/tag12.xml"/><Relationship Id="rId7" Type="http://schemas.openxmlformats.org/officeDocument/2006/relationships/tags" Target="../tags/tag16.xml"/><Relationship Id="rId12" Type="http://schemas.openxmlformats.org/officeDocument/2006/relationships/tags" Target="../tags/tag21.xml"/><Relationship Id="rId17" Type="http://schemas.openxmlformats.org/officeDocument/2006/relationships/tags" Target="../tags/tag26.xml"/><Relationship Id="rId2" Type="http://schemas.openxmlformats.org/officeDocument/2006/relationships/tags" Target="../tags/tag11.xml"/><Relationship Id="rId16" Type="http://schemas.openxmlformats.org/officeDocument/2006/relationships/tags" Target="../tags/tag25.xml"/><Relationship Id="rId20" Type="http://schemas.openxmlformats.org/officeDocument/2006/relationships/image" Target="../media/image1.jpeg"/><Relationship Id="rId1" Type="http://schemas.openxmlformats.org/officeDocument/2006/relationships/tags" Target="../tags/tag10.xml"/><Relationship Id="rId6" Type="http://schemas.openxmlformats.org/officeDocument/2006/relationships/tags" Target="../tags/tag15.xml"/><Relationship Id="rId11" Type="http://schemas.openxmlformats.org/officeDocument/2006/relationships/tags" Target="../tags/tag20.xml"/><Relationship Id="rId5" Type="http://schemas.openxmlformats.org/officeDocument/2006/relationships/tags" Target="../tags/tag14.xml"/><Relationship Id="rId15" Type="http://schemas.openxmlformats.org/officeDocument/2006/relationships/tags" Target="../tags/tag24.xml"/><Relationship Id="rId10" Type="http://schemas.openxmlformats.org/officeDocument/2006/relationships/tags" Target="../tags/tag19.xml"/><Relationship Id="rId19" Type="http://schemas.openxmlformats.org/officeDocument/2006/relationships/notesSlide" Target="../notesSlides/notesSlide2.xml"/><Relationship Id="rId4" Type="http://schemas.openxmlformats.org/officeDocument/2006/relationships/tags" Target="../tags/tag13.xml"/><Relationship Id="rId9" Type="http://schemas.openxmlformats.org/officeDocument/2006/relationships/tags" Target="../tags/tag18.xml"/><Relationship Id="rId14" Type="http://schemas.openxmlformats.org/officeDocument/2006/relationships/tags" Target="../tags/tag23.xml"/></Relationships>
</file>

<file path=ppt/slides/_rels/slide3.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tags" Target="../tags/tag29.xml"/><Relationship Id="rId7" Type="http://schemas.openxmlformats.org/officeDocument/2006/relationships/image" Target="../media/image2.jpeg"/><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notesSlide" Target="../notesSlides/notesSlide3.xml"/><Relationship Id="rId5" Type="http://schemas.openxmlformats.org/officeDocument/2006/relationships/slideLayout" Target="../slideLayouts/slideLayout6.xml"/><Relationship Id="rId4" Type="http://schemas.openxmlformats.org/officeDocument/2006/relationships/tags" Target="../tags/tag30.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tags" Target="../tags/tag3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tags" Target="../tags/tag3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tags" Target="../tags/tag3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79375" y="93345"/>
            <a:ext cx="769620" cy="1113155"/>
          </a:xfrm>
          <a:prstGeom prst="rect">
            <a:avLst/>
          </a:prstGeom>
          <a:solidFill>
            <a:srgbClr val="58C88D"/>
          </a:solidFill>
          <a:ln>
            <a:solidFill>
              <a:srgbClr val="58C8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矩形 84"/>
          <p:cNvSpPr/>
          <p:nvPr/>
        </p:nvSpPr>
        <p:spPr>
          <a:xfrm>
            <a:off x="0" y="6537960"/>
            <a:ext cx="12192000" cy="387985"/>
          </a:xfrm>
          <a:prstGeom prst="rect">
            <a:avLst/>
          </a:prstGeom>
          <a:solidFill>
            <a:srgbClr val="58C8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KSO_Shape"/>
          <p:cNvSpPr/>
          <p:nvPr/>
        </p:nvSpPr>
        <p:spPr bwMode="auto">
          <a:xfrm>
            <a:off x="196850" y="6630670"/>
            <a:ext cx="252095" cy="226060"/>
          </a:xfrm>
          <a:custGeom>
            <a:avLst/>
            <a:gdLst>
              <a:gd name="T0" fmla="*/ 1018488 w 2254250"/>
              <a:gd name="T1" fmla="*/ 1217529 h 2312988"/>
              <a:gd name="T2" fmla="*/ 951021 w 2254250"/>
              <a:gd name="T3" fmla="*/ 1495703 h 2312988"/>
              <a:gd name="T4" fmla="*/ 813587 w 2254250"/>
              <a:gd name="T5" fmla="*/ 1552468 h 2312988"/>
              <a:gd name="T6" fmla="*/ 630721 w 2254250"/>
              <a:gd name="T7" fmla="*/ 1584356 h 2312988"/>
              <a:gd name="T8" fmla="*/ 616637 w 2254250"/>
              <a:gd name="T9" fmla="*/ 1217529 h 2312988"/>
              <a:gd name="T10" fmla="*/ 360535 w 2254250"/>
              <a:gd name="T11" fmla="*/ 1187450 h 2312988"/>
              <a:gd name="T12" fmla="*/ 408440 w 2254250"/>
              <a:gd name="T13" fmla="*/ 1226575 h 2312988"/>
              <a:gd name="T14" fmla="*/ 383920 w 2254250"/>
              <a:gd name="T15" fmla="*/ 1589558 h 2312988"/>
              <a:gd name="T16" fmla="*/ 17028 w 2254250"/>
              <a:gd name="T17" fmla="*/ 1583452 h 2312988"/>
              <a:gd name="T18" fmla="*/ 1816 w 2254250"/>
              <a:gd name="T19" fmla="*/ 1223861 h 2312988"/>
              <a:gd name="T20" fmla="*/ 44272 w 2254250"/>
              <a:gd name="T21" fmla="*/ 1187676 h 2312988"/>
              <a:gd name="T22" fmla="*/ 1501412 w 2254250"/>
              <a:gd name="T23" fmla="*/ 810536 h 2312988"/>
              <a:gd name="T24" fmla="*/ 1551555 w 2254250"/>
              <a:gd name="T25" fmla="*/ 878128 h 2312988"/>
              <a:gd name="T26" fmla="*/ 2150105 w 2254250"/>
              <a:gd name="T27" fmla="*/ 1434290 h 2312988"/>
              <a:gd name="T28" fmla="*/ 2226569 w 2254250"/>
              <a:gd name="T29" fmla="*/ 1485778 h 2312988"/>
              <a:gd name="T30" fmla="*/ 2254250 w 2254250"/>
              <a:gd name="T31" fmla="*/ 2174175 h 2312988"/>
              <a:gd name="T32" fmla="*/ 2222485 w 2254250"/>
              <a:gd name="T33" fmla="*/ 2262407 h 2312988"/>
              <a:gd name="T34" fmla="*/ 2143298 w 2254250"/>
              <a:gd name="T35" fmla="*/ 2310040 h 2312988"/>
              <a:gd name="T36" fmla="*/ 1409065 w 2254250"/>
              <a:gd name="T37" fmla="*/ 2308452 h 2312988"/>
              <a:gd name="T38" fmla="*/ 867013 w 2254250"/>
              <a:gd name="T39" fmla="*/ 1785633 h 2312988"/>
              <a:gd name="T40" fmla="*/ 844550 w 2254250"/>
              <a:gd name="T41" fmla="*/ 1711463 h 2312988"/>
              <a:gd name="T42" fmla="*/ 874500 w 2254250"/>
              <a:gd name="T43" fmla="*/ 1638881 h 2312988"/>
              <a:gd name="T44" fmla="*/ 943703 w 2254250"/>
              <a:gd name="T45" fmla="*/ 1601682 h 2312988"/>
              <a:gd name="T46" fmla="*/ 1020848 w 2254250"/>
              <a:gd name="T47" fmla="*/ 1616879 h 2312988"/>
              <a:gd name="T48" fmla="*/ 1311273 w 2254250"/>
              <a:gd name="T49" fmla="*/ 872231 h 2312988"/>
              <a:gd name="T50" fmla="*/ 1364821 w 2254250"/>
              <a:gd name="T51" fmla="*/ 807134 h 2312988"/>
              <a:gd name="T52" fmla="*/ 1589493 w 2254250"/>
              <a:gd name="T53" fmla="*/ 586241 h 2312988"/>
              <a:gd name="T54" fmla="*/ 1630132 w 2254250"/>
              <a:gd name="T55" fmla="*/ 617084 h 2312988"/>
              <a:gd name="T56" fmla="*/ 1597666 w 2254250"/>
              <a:gd name="T57" fmla="*/ 756104 h 2312988"/>
              <a:gd name="T58" fmla="*/ 1508213 w 2254250"/>
              <a:gd name="T59" fmla="*/ 698274 h 2312988"/>
              <a:gd name="T60" fmla="*/ 1397419 w 2254250"/>
              <a:gd name="T61" fmla="*/ 687161 h 2312988"/>
              <a:gd name="T62" fmla="*/ 1295026 w 2254250"/>
              <a:gd name="T63" fmla="*/ 728663 h 2312988"/>
              <a:gd name="T64" fmla="*/ 1223963 w 2254250"/>
              <a:gd name="T65" fmla="*/ 811213 h 2312988"/>
              <a:gd name="T66" fmla="*/ 1244850 w 2254250"/>
              <a:gd name="T67" fmla="*/ 594859 h 2312988"/>
              <a:gd name="T68" fmla="*/ 995772 w 2254250"/>
              <a:gd name="T69" fmla="*/ 591216 h 2312988"/>
              <a:gd name="T70" fmla="*/ 1022350 w 2254250"/>
              <a:gd name="T71" fmla="*/ 631246 h 2312988"/>
              <a:gd name="T72" fmla="*/ 998725 w 2254250"/>
              <a:gd name="T73" fmla="*/ 986539 h 2312988"/>
              <a:gd name="T74" fmla="*/ 632992 w 2254250"/>
              <a:gd name="T75" fmla="*/ 984278 h 2312988"/>
              <a:gd name="T76" fmla="*/ 613229 w 2254250"/>
              <a:gd name="T77" fmla="*/ 627175 h 2312988"/>
              <a:gd name="T78" fmla="*/ 642760 w 2254250"/>
              <a:gd name="T79" fmla="*/ 589633 h 2312988"/>
              <a:gd name="T80" fmla="*/ 391866 w 2254250"/>
              <a:gd name="T81" fmla="*/ 597096 h 2312988"/>
              <a:gd name="T82" fmla="*/ 409348 w 2254250"/>
              <a:gd name="T83" fmla="*/ 949223 h 2312988"/>
              <a:gd name="T84" fmla="*/ 374611 w 2254250"/>
              <a:gd name="T85" fmla="*/ 991741 h 2312988"/>
              <a:gd name="T86" fmla="*/ 11352 w 2254250"/>
              <a:gd name="T87" fmla="*/ 975910 h 2312988"/>
              <a:gd name="T88" fmla="*/ 3632 w 2254250"/>
              <a:gd name="T89" fmla="*/ 616998 h 2312988"/>
              <a:gd name="T90" fmla="*/ 44272 w 2254250"/>
              <a:gd name="T91" fmla="*/ 586240 h 2312988"/>
              <a:gd name="T92" fmla="*/ 1627408 w 2254250"/>
              <a:gd name="T93" fmla="*/ 25796 h 2312988"/>
              <a:gd name="T94" fmla="*/ 1619235 w 2254250"/>
              <a:gd name="T95" fmla="*/ 393732 h 2312988"/>
              <a:gd name="T96" fmla="*/ 1249845 w 2254250"/>
              <a:gd name="T97" fmla="*/ 402105 h 2312988"/>
              <a:gd name="T98" fmla="*/ 1224871 w 2254250"/>
              <a:gd name="T99" fmla="*/ 39147 h 2312988"/>
              <a:gd name="T100" fmla="*/ 1273230 w 2254250"/>
              <a:gd name="T101" fmla="*/ 0 h 2312988"/>
              <a:gd name="T102" fmla="*/ 1018488 w 2254250"/>
              <a:gd name="T103" fmla="*/ 29869 h 2312988"/>
              <a:gd name="T104" fmla="*/ 1004404 w 2254250"/>
              <a:gd name="T105" fmla="*/ 396900 h 2312988"/>
              <a:gd name="T106" fmla="*/ 634355 w 2254250"/>
              <a:gd name="T107" fmla="*/ 399615 h 2312988"/>
              <a:gd name="T108" fmla="*/ 614819 w 2254250"/>
              <a:gd name="T109" fmla="*/ 34395 h 2312988"/>
              <a:gd name="T110" fmla="*/ 49267 w 2254250"/>
              <a:gd name="T111" fmla="*/ 0 h 2312988"/>
              <a:gd name="T112" fmla="*/ 407531 w 2254250"/>
              <a:gd name="T113" fmla="*/ 34395 h 2312988"/>
              <a:gd name="T114" fmla="*/ 388233 w 2254250"/>
              <a:gd name="T115" fmla="*/ 399615 h 2312988"/>
              <a:gd name="T116" fmla="*/ 20433 w 2254250"/>
              <a:gd name="T117" fmla="*/ 398710 h 2312988"/>
              <a:gd name="T118" fmla="*/ 908 w 2254250"/>
              <a:gd name="T119" fmla="*/ 40278 h 2312988"/>
              <a:gd name="T120" fmla="*/ 39277 w 2254250"/>
              <a:gd name="T121" fmla="*/ 905 h 23129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254250" h="2312988">
                <a:moveTo>
                  <a:pt x="661842" y="1187450"/>
                </a:moveTo>
                <a:lnTo>
                  <a:pt x="973283" y="1187450"/>
                </a:lnTo>
                <a:lnTo>
                  <a:pt x="978280" y="1187676"/>
                </a:lnTo>
                <a:lnTo>
                  <a:pt x="983278" y="1188581"/>
                </a:lnTo>
                <a:lnTo>
                  <a:pt x="988048" y="1189938"/>
                </a:lnTo>
                <a:lnTo>
                  <a:pt x="992364" y="1191295"/>
                </a:lnTo>
                <a:lnTo>
                  <a:pt x="996681" y="1193330"/>
                </a:lnTo>
                <a:lnTo>
                  <a:pt x="1000769" y="1196044"/>
                </a:lnTo>
                <a:lnTo>
                  <a:pt x="1004404" y="1198758"/>
                </a:lnTo>
                <a:lnTo>
                  <a:pt x="1008039" y="1201924"/>
                </a:lnTo>
                <a:lnTo>
                  <a:pt x="1011219" y="1205543"/>
                </a:lnTo>
                <a:lnTo>
                  <a:pt x="1013945" y="1209161"/>
                </a:lnTo>
                <a:lnTo>
                  <a:pt x="1016444" y="1213232"/>
                </a:lnTo>
                <a:lnTo>
                  <a:pt x="1018488" y="1217529"/>
                </a:lnTo>
                <a:lnTo>
                  <a:pt x="1020306" y="1222052"/>
                </a:lnTo>
                <a:lnTo>
                  <a:pt x="1021214" y="1226575"/>
                </a:lnTo>
                <a:lnTo>
                  <a:pt x="1022123" y="1231551"/>
                </a:lnTo>
                <a:lnTo>
                  <a:pt x="1022350" y="1236526"/>
                </a:lnTo>
                <a:lnTo>
                  <a:pt x="1022350" y="1503618"/>
                </a:lnTo>
                <a:lnTo>
                  <a:pt x="1015081" y="1501809"/>
                </a:lnTo>
                <a:lnTo>
                  <a:pt x="1007584" y="1500226"/>
                </a:lnTo>
                <a:lnTo>
                  <a:pt x="1000315" y="1498643"/>
                </a:lnTo>
                <a:lnTo>
                  <a:pt x="992819" y="1497286"/>
                </a:lnTo>
                <a:lnTo>
                  <a:pt x="985095" y="1496607"/>
                </a:lnTo>
                <a:lnTo>
                  <a:pt x="977599" y="1495929"/>
                </a:lnTo>
                <a:lnTo>
                  <a:pt x="969875" y="1495250"/>
                </a:lnTo>
                <a:lnTo>
                  <a:pt x="962152" y="1495250"/>
                </a:lnTo>
                <a:lnTo>
                  <a:pt x="951021" y="1495703"/>
                </a:lnTo>
                <a:lnTo>
                  <a:pt x="940117" y="1496381"/>
                </a:lnTo>
                <a:lnTo>
                  <a:pt x="929213" y="1497738"/>
                </a:lnTo>
                <a:lnTo>
                  <a:pt x="918764" y="1499547"/>
                </a:lnTo>
                <a:lnTo>
                  <a:pt x="908087" y="1502035"/>
                </a:lnTo>
                <a:lnTo>
                  <a:pt x="897637" y="1504749"/>
                </a:lnTo>
                <a:lnTo>
                  <a:pt x="887415" y="1508141"/>
                </a:lnTo>
                <a:lnTo>
                  <a:pt x="877420" y="1511986"/>
                </a:lnTo>
                <a:lnTo>
                  <a:pt x="867652" y="1516509"/>
                </a:lnTo>
                <a:lnTo>
                  <a:pt x="858111" y="1521032"/>
                </a:lnTo>
                <a:lnTo>
                  <a:pt x="848343" y="1526460"/>
                </a:lnTo>
                <a:lnTo>
                  <a:pt x="839483" y="1532114"/>
                </a:lnTo>
                <a:lnTo>
                  <a:pt x="830397" y="1538446"/>
                </a:lnTo>
                <a:lnTo>
                  <a:pt x="821765" y="1545231"/>
                </a:lnTo>
                <a:lnTo>
                  <a:pt x="813587" y="1552468"/>
                </a:lnTo>
                <a:lnTo>
                  <a:pt x="805636" y="1559931"/>
                </a:lnTo>
                <a:lnTo>
                  <a:pt x="801320" y="1564002"/>
                </a:lnTo>
                <a:lnTo>
                  <a:pt x="797458" y="1568299"/>
                </a:lnTo>
                <a:lnTo>
                  <a:pt x="789962" y="1577119"/>
                </a:lnTo>
                <a:lnTo>
                  <a:pt x="783147" y="1586166"/>
                </a:lnTo>
                <a:lnTo>
                  <a:pt x="776559" y="1595438"/>
                </a:lnTo>
                <a:lnTo>
                  <a:pt x="661842" y="1595438"/>
                </a:lnTo>
                <a:lnTo>
                  <a:pt x="656844" y="1595212"/>
                </a:lnTo>
                <a:lnTo>
                  <a:pt x="651847" y="1594307"/>
                </a:lnTo>
                <a:lnTo>
                  <a:pt x="647076" y="1593403"/>
                </a:lnTo>
                <a:lnTo>
                  <a:pt x="642760" y="1591593"/>
                </a:lnTo>
                <a:lnTo>
                  <a:pt x="638444" y="1589558"/>
                </a:lnTo>
                <a:lnTo>
                  <a:pt x="634355" y="1587070"/>
                </a:lnTo>
                <a:lnTo>
                  <a:pt x="630721" y="1584356"/>
                </a:lnTo>
                <a:lnTo>
                  <a:pt x="627086" y="1580964"/>
                </a:lnTo>
                <a:lnTo>
                  <a:pt x="623906" y="1577572"/>
                </a:lnTo>
                <a:lnTo>
                  <a:pt x="621180" y="1573727"/>
                </a:lnTo>
                <a:lnTo>
                  <a:pt x="618681" y="1569882"/>
                </a:lnTo>
                <a:lnTo>
                  <a:pt x="616637" y="1565585"/>
                </a:lnTo>
                <a:lnTo>
                  <a:pt x="614819" y="1560836"/>
                </a:lnTo>
                <a:lnTo>
                  <a:pt x="613683" y="1556313"/>
                </a:lnTo>
                <a:lnTo>
                  <a:pt x="613002" y="1551337"/>
                </a:lnTo>
                <a:lnTo>
                  <a:pt x="612775" y="1546588"/>
                </a:lnTo>
                <a:lnTo>
                  <a:pt x="612775" y="1236526"/>
                </a:lnTo>
                <a:lnTo>
                  <a:pt x="613002" y="1231551"/>
                </a:lnTo>
                <a:lnTo>
                  <a:pt x="613683" y="1226575"/>
                </a:lnTo>
                <a:lnTo>
                  <a:pt x="614819" y="1222052"/>
                </a:lnTo>
                <a:lnTo>
                  <a:pt x="616637" y="1217529"/>
                </a:lnTo>
                <a:lnTo>
                  <a:pt x="618681" y="1213232"/>
                </a:lnTo>
                <a:lnTo>
                  <a:pt x="621180" y="1209161"/>
                </a:lnTo>
                <a:lnTo>
                  <a:pt x="623906" y="1205543"/>
                </a:lnTo>
                <a:lnTo>
                  <a:pt x="627086" y="1201924"/>
                </a:lnTo>
                <a:lnTo>
                  <a:pt x="630721" y="1198758"/>
                </a:lnTo>
                <a:lnTo>
                  <a:pt x="634355" y="1196044"/>
                </a:lnTo>
                <a:lnTo>
                  <a:pt x="638444" y="1193330"/>
                </a:lnTo>
                <a:lnTo>
                  <a:pt x="642760" y="1191295"/>
                </a:lnTo>
                <a:lnTo>
                  <a:pt x="647076" y="1189938"/>
                </a:lnTo>
                <a:lnTo>
                  <a:pt x="651847" y="1188581"/>
                </a:lnTo>
                <a:lnTo>
                  <a:pt x="656844" y="1187676"/>
                </a:lnTo>
                <a:lnTo>
                  <a:pt x="661842" y="1187450"/>
                </a:lnTo>
                <a:close/>
                <a:moveTo>
                  <a:pt x="49267" y="1187450"/>
                </a:moveTo>
                <a:lnTo>
                  <a:pt x="360535" y="1187450"/>
                </a:lnTo>
                <a:lnTo>
                  <a:pt x="365757" y="1187676"/>
                </a:lnTo>
                <a:lnTo>
                  <a:pt x="370524" y="1188581"/>
                </a:lnTo>
                <a:lnTo>
                  <a:pt x="375292" y="1189938"/>
                </a:lnTo>
                <a:lnTo>
                  <a:pt x="379606" y="1191295"/>
                </a:lnTo>
                <a:lnTo>
                  <a:pt x="383920" y="1193330"/>
                </a:lnTo>
                <a:lnTo>
                  <a:pt x="388233" y="1196044"/>
                </a:lnTo>
                <a:lnTo>
                  <a:pt x="391866" y="1198758"/>
                </a:lnTo>
                <a:lnTo>
                  <a:pt x="395271" y="1201924"/>
                </a:lnTo>
                <a:lnTo>
                  <a:pt x="398450" y="1205543"/>
                </a:lnTo>
                <a:lnTo>
                  <a:pt x="401401" y="1209161"/>
                </a:lnTo>
                <a:lnTo>
                  <a:pt x="403672" y="1213232"/>
                </a:lnTo>
                <a:lnTo>
                  <a:pt x="405715" y="1217529"/>
                </a:lnTo>
                <a:lnTo>
                  <a:pt x="407531" y="1222052"/>
                </a:lnTo>
                <a:lnTo>
                  <a:pt x="408440" y="1226575"/>
                </a:lnTo>
                <a:lnTo>
                  <a:pt x="409348" y="1231551"/>
                </a:lnTo>
                <a:lnTo>
                  <a:pt x="409575" y="1236526"/>
                </a:lnTo>
                <a:lnTo>
                  <a:pt x="409575" y="1546588"/>
                </a:lnTo>
                <a:lnTo>
                  <a:pt x="409348" y="1551337"/>
                </a:lnTo>
                <a:lnTo>
                  <a:pt x="408440" y="1556313"/>
                </a:lnTo>
                <a:lnTo>
                  <a:pt x="407531" y="1560836"/>
                </a:lnTo>
                <a:lnTo>
                  <a:pt x="405715" y="1565585"/>
                </a:lnTo>
                <a:lnTo>
                  <a:pt x="403672" y="1569882"/>
                </a:lnTo>
                <a:lnTo>
                  <a:pt x="401401" y="1573727"/>
                </a:lnTo>
                <a:lnTo>
                  <a:pt x="398450" y="1577572"/>
                </a:lnTo>
                <a:lnTo>
                  <a:pt x="395271" y="1580964"/>
                </a:lnTo>
                <a:lnTo>
                  <a:pt x="391866" y="1584356"/>
                </a:lnTo>
                <a:lnTo>
                  <a:pt x="388233" y="1587070"/>
                </a:lnTo>
                <a:lnTo>
                  <a:pt x="383920" y="1589558"/>
                </a:lnTo>
                <a:lnTo>
                  <a:pt x="379606" y="1591593"/>
                </a:lnTo>
                <a:lnTo>
                  <a:pt x="375292" y="1593403"/>
                </a:lnTo>
                <a:lnTo>
                  <a:pt x="370524" y="1594307"/>
                </a:lnTo>
                <a:lnTo>
                  <a:pt x="365757" y="1595212"/>
                </a:lnTo>
                <a:lnTo>
                  <a:pt x="360535" y="1595438"/>
                </a:lnTo>
                <a:lnTo>
                  <a:pt x="49267" y="1595438"/>
                </a:lnTo>
                <a:lnTo>
                  <a:pt x="44272" y="1595212"/>
                </a:lnTo>
                <a:lnTo>
                  <a:pt x="39277" y="1594307"/>
                </a:lnTo>
                <a:lnTo>
                  <a:pt x="35191" y="1593403"/>
                </a:lnTo>
                <a:lnTo>
                  <a:pt x="31331" y="1592046"/>
                </a:lnTo>
                <a:lnTo>
                  <a:pt x="27471" y="1590237"/>
                </a:lnTo>
                <a:lnTo>
                  <a:pt x="23839" y="1588427"/>
                </a:lnTo>
                <a:lnTo>
                  <a:pt x="20433" y="1586166"/>
                </a:lnTo>
                <a:lnTo>
                  <a:pt x="17028" y="1583452"/>
                </a:lnTo>
                <a:lnTo>
                  <a:pt x="14303" y="1580738"/>
                </a:lnTo>
                <a:lnTo>
                  <a:pt x="11352" y="1577572"/>
                </a:lnTo>
                <a:lnTo>
                  <a:pt x="8854" y="1574179"/>
                </a:lnTo>
                <a:lnTo>
                  <a:pt x="6811" y="1570787"/>
                </a:lnTo>
                <a:lnTo>
                  <a:pt x="4768" y="1567168"/>
                </a:lnTo>
                <a:lnTo>
                  <a:pt x="3178" y="1563324"/>
                </a:lnTo>
                <a:lnTo>
                  <a:pt x="1816" y="1559479"/>
                </a:lnTo>
                <a:lnTo>
                  <a:pt x="908" y="1555182"/>
                </a:lnTo>
                <a:lnTo>
                  <a:pt x="227" y="1550885"/>
                </a:lnTo>
                <a:lnTo>
                  <a:pt x="0" y="1546588"/>
                </a:lnTo>
                <a:lnTo>
                  <a:pt x="0" y="1236526"/>
                </a:lnTo>
                <a:lnTo>
                  <a:pt x="227" y="1232003"/>
                </a:lnTo>
                <a:lnTo>
                  <a:pt x="908" y="1227932"/>
                </a:lnTo>
                <a:lnTo>
                  <a:pt x="1816" y="1223861"/>
                </a:lnTo>
                <a:lnTo>
                  <a:pt x="3178" y="1219564"/>
                </a:lnTo>
                <a:lnTo>
                  <a:pt x="4768" y="1215720"/>
                </a:lnTo>
                <a:lnTo>
                  <a:pt x="6811" y="1212101"/>
                </a:lnTo>
                <a:lnTo>
                  <a:pt x="8854" y="1208709"/>
                </a:lnTo>
                <a:lnTo>
                  <a:pt x="11352" y="1205543"/>
                </a:lnTo>
                <a:lnTo>
                  <a:pt x="14303" y="1202377"/>
                </a:lnTo>
                <a:lnTo>
                  <a:pt x="17028" y="1199663"/>
                </a:lnTo>
                <a:lnTo>
                  <a:pt x="20433" y="1196949"/>
                </a:lnTo>
                <a:lnTo>
                  <a:pt x="23839" y="1194687"/>
                </a:lnTo>
                <a:lnTo>
                  <a:pt x="27471" y="1192652"/>
                </a:lnTo>
                <a:lnTo>
                  <a:pt x="31331" y="1191069"/>
                </a:lnTo>
                <a:lnTo>
                  <a:pt x="35191" y="1189486"/>
                </a:lnTo>
                <a:lnTo>
                  <a:pt x="39277" y="1188581"/>
                </a:lnTo>
                <a:lnTo>
                  <a:pt x="44272" y="1187676"/>
                </a:lnTo>
                <a:lnTo>
                  <a:pt x="49267" y="1187450"/>
                </a:lnTo>
                <a:close/>
                <a:moveTo>
                  <a:pt x="1430620" y="788988"/>
                </a:moveTo>
                <a:lnTo>
                  <a:pt x="1436973" y="789215"/>
                </a:lnTo>
                <a:lnTo>
                  <a:pt x="1443553" y="789669"/>
                </a:lnTo>
                <a:lnTo>
                  <a:pt x="1449906" y="790349"/>
                </a:lnTo>
                <a:lnTo>
                  <a:pt x="1456033" y="791483"/>
                </a:lnTo>
                <a:lnTo>
                  <a:pt x="1462386" y="793071"/>
                </a:lnTo>
                <a:lnTo>
                  <a:pt x="1468285" y="794659"/>
                </a:lnTo>
                <a:lnTo>
                  <a:pt x="1474184" y="796700"/>
                </a:lnTo>
                <a:lnTo>
                  <a:pt x="1479857" y="798968"/>
                </a:lnTo>
                <a:lnTo>
                  <a:pt x="1485529" y="801463"/>
                </a:lnTo>
                <a:lnTo>
                  <a:pt x="1490975" y="804185"/>
                </a:lnTo>
                <a:lnTo>
                  <a:pt x="1496420" y="807134"/>
                </a:lnTo>
                <a:lnTo>
                  <a:pt x="1501412" y="810536"/>
                </a:lnTo>
                <a:lnTo>
                  <a:pt x="1506403" y="814165"/>
                </a:lnTo>
                <a:lnTo>
                  <a:pt x="1511168" y="817794"/>
                </a:lnTo>
                <a:lnTo>
                  <a:pt x="1515706" y="821877"/>
                </a:lnTo>
                <a:lnTo>
                  <a:pt x="1520017" y="825960"/>
                </a:lnTo>
                <a:lnTo>
                  <a:pt x="1524555" y="830496"/>
                </a:lnTo>
                <a:lnTo>
                  <a:pt x="1528412" y="835032"/>
                </a:lnTo>
                <a:lnTo>
                  <a:pt x="1532269" y="840023"/>
                </a:lnTo>
                <a:lnTo>
                  <a:pt x="1535673" y="844786"/>
                </a:lnTo>
                <a:lnTo>
                  <a:pt x="1538849" y="850003"/>
                </a:lnTo>
                <a:lnTo>
                  <a:pt x="1542026" y="855219"/>
                </a:lnTo>
                <a:lnTo>
                  <a:pt x="1544976" y="860890"/>
                </a:lnTo>
                <a:lnTo>
                  <a:pt x="1547471" y="866334"/>
                </a:lnTo>
                <a:lnTo>
                  <a:pt x="1549740" y="872231"/>
                </a:lnTo>
                <a:lnTo>
                  <a:pt x="1551555" y="878128"/>
                </a:lnTo>
                <a:lnTo>
                  <a:pt x="1553371" y="884025"/>
                </a:lnTo>
                <a:lnTo>
                  <a:pt x="1554732" y="890150"/>
                </a:lnTo>
                <a:lnTo>
                  <a:pt x="1555867" y="896501"/>
                </a:lnTo>
                <a:lnTo>
                  <a:pt x="1556774" y="902625"/>
                </a:lnTo>
                <a:lnTo>
                  <a:pt x="1557228" y="908976"/>
                </a:lnTo>
                <a:lnTo>
                  <a:pt x="1557455" y="915780"/>
                </a:lnTo>
                <a:lnTo>
                  <a:pt x="1557455" y="1366471"/>
                </a:lnTo>
                <a:lnTo>
                  <a:pt x="2109264" y="1429526"/>
                </a:lnTo>
                <a:lnTo>
                  <a:pt x="2115163" y="1429753"/>
                </a:lnTo>
                <a:lnTo>
                  <a:pt x="2122424" y="1429980"/>
                </a:lnTo>
                <a:lnTo>
                  <a:pt x="2129458" y="1430660"/>
                </a:lnTo>
                <a:lnTo>
                  <a:pt x="2136265" y="1431341"/>
                </a:lnTo>
                <a:lnTo>
                  <a:pt x="2143298" y="1432702"/>
                </a:lnTo>
                <a:lnTo>
                  <a:pt x="2150105" y="1434290"/>
                </a:lnTo>
                <a:lnTo>
                  <a:pt x="2156458" y="1436104"/>
                </a:lnTo>
                <a:lnTo>
                  <a:pt x="2162811" y="1438372"/>
                </a:lnTo>
                <a:lnTo>
                  <a:pt x="2169391" y="1440867"/>
                </a:lnTo>
                <a:lnTo>
                  <a:pt x="2175291" y="1443589"/>
                </a:lnTo>
                <a:lnTo>
                  <a:pt x="2181417" y="1446538"/>
                </a:lnTo>
                <a:lnTo>
                  <a:pt x="2187089" y="1449940"/>
                </a:lnTo>
                <a:lnTo>
                  <a:pt x="2192761" y="1453569"/>
                </a:lnTo>
                <a:lnTo>
                  <a:pt x="2198207" y="1457425"/>
                </a:lnTo>
                <a:lnTo>
                  <a:pt x="2203652" y="1461508"/>
                </a:lnTo>
                <a:lnTo>
                  <a:pt x="2208644" y="1465817"/>
                </a:lnTo>
                <a:lnTo>
                  <a:pt x="2213409" y="1470581"/>
                </a:lnTo>
                <a:lnTo>
                  <a:pt x="2218174" y="1475571"/>
                </a:lnTo>
                <a:lnTo>
                  <a:pt x="2222485" y="1480334"/>
                </a:lnTo>
                <a:lnTo>
                  <a:pt x="2226569" y="1485778"/>
                </a:lnTo>
                <a:lnTo>
                  <a:pt x="2230426" y="1491221"/>
                </a:lnTo>
                <a:lnTo>
                  <a:pt x="2234056" y="1496892"/>
                </a:lnTo>
                <a:lnTo>
                  <a:pt x="2237460" y="1502562"/>
                </a:lnTo>
                <a:lnTo>
                  <a:pt x="2240409" y="1508686"/>
                </a:lnTo>
                <a:lnTo>
                  <a:pt x="2243132" y="1514584"/>
                </a:lnTo>
                <a:lnTo>
                  <a:pt x="2245628" y="1521161"/>
                </a:lnTo>
                <a:lnTo>
                  <a:pt x="2247897" y="1527512"/>
                </a:lnTo>
                <a:lnTo>
                  <a:pt x="2249939" y="1534090"/>
                </a:lnTo>
                <a:lnTo>
                  <a:pt x="2251300" y="1540668"/>
                </a:lnTo>
                <a:lnTo>
                  <a:pt x="2252435" y="1547699"/>
                </a:lnTo>
                <a:lnTo>
                  <a:pt x="2253569" y="1554731"/>
                </a:lnTo>
                <a:lnTo>
                  <a:pt x="2254023" y="1561535"/>
                </a:lnTo>
                <a:lnTo>
                  <a:pt x="2254250" y="1568793"/>
                </a:lnTo>
                <a:lnTo>
                  <a:pt x="2254250" y="2174175"/>
                </a:lnTo>
                <a:lnTo>
                  <a:pt x="2254023" y="2181206"/>
                </a:lnTo>
                <a:lnTo>
                  <a:pt x="2253569" y="2188237"/>
                </a:lnTo>
                <a:lnTo>
                  <a:pt x="2252435" y="2195269"/>
                </a:lnTo>
                <a:lnTo>
                  <a:pt x="2251300" y="2202073"/>
                </a:lnTo>
                <a:lnTo>
                  <a:pt x="2249939" y="2208651"/>
                </a:lnTo>
                <a:lnTo>
                  <a:pt x="2247897" y="2215456"/>
                </a:lnTo>
                <a:lnTo>
                  <a:pt x="2245628" y="2221807"/>
                </a:lnTo>
                <a:lnTo>
                  <a:pt x="2243132" y="2228158"/>
                </a:lnTo>
                <a:lnTo>
                  <a:pt x="2240409" y="2234282"/>
                </a:lnTo>
                <a:lnTo>
                  <a:pt x="2237460" y="2240179"/>
                </a:lnTo>
                <a:lnTo>
                  <a:pt x="2234056" y="2246076"/>
                </a:lnTo>
                <a:lnTo>
                  <a:pt x="2230426" y="2251747"/>
                </a:lnTo>
                <a:lnTo>
                  <a:pt x="2226569" y="2257191"/>
                </a:lnTo>
                <a:lnTo>
                  <a:pt x="2222485" y="2262407"/>
                </a:lnTo>
                <a:lnTo>
                  <a:pt x="2218174" y="2267624"/>
                </a:lnTo>
                <a:lnTo>
                  <a:pt x="2213409" y="2272161"/>
                </a:lnTo>
                <a:lnTo>
                  <a:pt x="2208644" y="2276924"/>
                </a:lnTo>
                <a:lnTo>
                  <a:pt x="2203652" y="2281233"/>
                </a:lnTo>
                <a:lnTo>
                  <a:pt x="2198207" y="2285316"/>
                </a:lnTo>
                <a:lnTo>
                  <a:pt x="2192761" y="2289172"/>
                </a:lnTo>
                <a:lnTo>
                  <a:pt x="2187089" y="2292801"/>
                </a:lnTo>
                <a:lnTo>
                  <a:pt x="2181417" y="2296204"/>
                </a:lnTo>
                <a:lnTo>
                  <a:pt x="2175291" y="2299152"/>
                </a:lnTo>
                <a:lnTo>
                  <a:pt x="2169391" y="2302101"/>
                </a:lnTo>
                <a:lnTo>
                  <a:pt x="2162811" y="2304596"/>
                </a:lnTo>
                <a:lnTo>
                  <a:pt x="2156458" y="2306637"/>
                </a:lnTo>
                <a:lnTo>
                  <a:pt x="2150105" y="2308452"/>
                </a:lnTo>
                <a:lnTo>
                  <a:pt x="2143298" y="2310040"/>
                </a:lnTo>
                <a:lnTo>
                  <a:pt x="2136265" y="2311400"/>
                </a:lnTo>
                <a:lnTo>
                  <a:pt x="2129458" y="2312308"/>
                </a:lnTo>
                <a:lnTo>
                  <a:pt x="2122424" y="2312988"/>
                </a:lnTo>
                <a:lnTo>
                  <a:pt x="2115163" y="2312988"/>
                </a:lnTo>
                <a:lnTo>
                  <a:pt x="1452175" y="2312988"/>
                </a:lnTo>
                <a:lnTo>
                  <a:pt x="1448091" y="2312761"/>
                </a:lnTo>
                <a:lnTo>
                  <a:pt x="1446276" y="2312761"/>
                </a:lnTo>
                <a:lnTo>
                  <a:pt x="1444688" y="2312761"/>
                </a:lnTo>
                <a:lnTo>
                  <a:pt x="1438562" y="2312988"/>
                </a:lnTo>
                <a:lnTo>
                  <a:pt x="1432662" y="2312761"/>
                </a:lnTo>
                <a:lnTo>
                  <a:pt x="1426536" y="2311854"/>
                </a:lnTo>
                <a:lnTo>
                  <a:pt x="1420864" y="2311174"/>
                </a:lnTo>
                <a:lnTo>
                  <a:pt x="1414738" y="2310040"/>
                </a:lnTo>
                <a:lnTo>
                  <a:pt x="1409065" y="2308452"/>
                </a:lnTo>
                <a:lnTo>
                  <a:pt x="1403393" y="2306637"/>
                </a:lnTo>
                <a:lnTo>
                  <a:pt x="1397721" y="2304823"/>
                </a:lnTo>
                <a:lnTo>
                  <a:pt x="1392275" y="2302554"/>
                </a:lnTo>
                <a:lnTo>
                  <a:pt x="1387057" y="2300059"/>
                </a:lnTo>
                <a:lnTo>
                  <a:pt x="1381838" y="2297111"/>
                </a:lnTo>
                <a:lnTo>
                  <a:pt x="1376846" y="2293935"/>
                </a:lnTo>
                <a:lnTo>
                  <a:pt x="1372081" y="2290533"/>
                </a:lnTo>
                <a:lnTo>
                  <a:pt x="1367317" y="2286904"/>
                </a:lnTo>
                <a:lnTo>
                  <a:pt x="1362779" y="2283048"/>
                </a:lnTo>
                <a:lnTo>
                  <a:pt x="1358241" y="2278965"/>
                </a:lnTo>
                <a:lnTo>
                  <a:pt x="878584" y="1799469"/>
                </a:lnTo>
                <a:lnTo>
                  <a:pt x="874500" y="1794933"/>
                </a:lnTo>
                <a:lnTo>
                  <a:pt x="870643" y="1790396"/>
                </a:lnTo>
                <a:lnTo>
                  <a:pt x="867013" y="1785633"/>
                </a:lnTo>
                <a:lnTo>
                  <a:pt x="863609" y="1781097"/>
                </a:lnTo>
                <a:lnTo>
                  <a:pt x="860433" y="1776107"/>
                </a:lnTo>
                <a:lnTo>
                  <a:pt x="857710" y="1771117"/>
                </a:lnTo>
                <a:lnTo>
                  <a:pt x="855214" y="1766126"/>
                </a:lnTo>
                <a:lnTo>
                  <a:pt x="852945" y="1760683"/>
                </a:lnTo>
                <a:lnTo>
                  <a:pt x="850903" y="1755466"/>
                </a:lnTo>
                <a:lnTo>
                  <a:pt x="849088" y="1750249"/>
                </a:lnTo>
                <a:lnTo>
                  <a:pt x="847727" y="1744805"/>
                </a:lnTo>
                <a:lnTo>
                  <a:pt x="846592" y="1739362"/>
                </a:lnTo>
                <a:lnTo>
                  <a:pt x="845458" y="1733691"/>
                </a:lnTo>
                <a:lnTo>
                  <a:pt x="845004" y="1728248"/>
                </a:lnTo>
                <a:lnTo>
                  <a:pt x="844550" y="1722577"/>
                </a:lnTo>
                <a:lnTo>
                  <a:pt x="844550" y="1716907"/>
                </a:lnTo>
                <a:lnTo>
                  <a:pt x="844550" y="1711463"/>
                </a:lnTo>
                <a:lnTo>
                  <a:pt x="845004" y="1705793"/>
                </a:lnTo>
                <a:lnTo>
                  <a:pt x="845458" y="1700122"/>
                </a:lnTo>
                <a:lnTo>
                  <a:pt x="846592" y="1694678"/>
                </a:lnTo>
                <a:lnTo>
                  <a:pt x="847727" y="1689235"/>
                </a:lnTo>
                <a:lnTo>
                  <a:pt x="849088" y="1683564"/>
                </a:lnTo>
                <a:lnTo>
                  <a:pt x="850903" y="1678347"/>
                </a:lnTo>
                <a:lnTo>
                  <a:pt x="852945" y="1673131"/>
                </a:lnTo>
                <a:lnTo>
                  <a:pt x="855214" y="1667914"/>
                </a:lnTo>
                <a:lnTo>
                  <a:pt x="857710" y="1662697"/>
                </a:lnTo>
                <a:lnTo>
                  <a:pt x="860433" y="1657707"/>
                </a:lnTo>
                <a:lnTo>
                  <a:pt x="863609" y="1652717"/>
                </a:lnTo>
                <a:lnTo>
                  <a:pt x="867013" y="1647954"/>
                </a:lnTo>
                <a:lnTo>
                  <a:pt x="870643" y="1643417"/>
                </a:lnTo>
                <a:lnTo>
                  <a:pt x="874500" y="1638881"/>
                </a:lnTo>
                <a:lnTo>
                  <a:pt x="878584" y="1634571"/>
                </a:lnTo>
                <a:lnTo>
                  <a:pt x="882668" y="1630488"/>
                </a:lnTo>
                <a:lnTo>
                  <a:pt x="887206" y="1626632"/>
                </a:lnTo>
                <a:lnTo>
                  <a:pt x="891744" y="1623230"/>
                </a:lnTo>
                <a:lnTo>
                  <a:pt x="896509" y="1619828"/>
                </a:lnTo>
                <a:lnTo>
                  <a:pt x="901047" y="1616879"/>
                </a:lnTo>
                <a:lnTo>
                  <a:pt x="906039" y="1613931"/>
                </a:lnTo>
                <a:lnTo>
                  <a:pt x="911030" y="1611436"/>
                </a:lnTo>
                <a:lnTo>
                  <a:pt x="916249" y="1609167"/>
                </a:lnTo>
                <a:lnTo>
                  <a:pt x="921694" y="1607353"/>
                </a:lnTo>
                <a:lnTo>
                  <a:pt x="927140" y="1605538"/>
                </a:lnTo>
                <a:lnTo>
                  <a:pt x="932585" y="1603951"/>
                </a:lnTo>
                <a:lnTo>
                  <a:pt x="938031" y="1602590"/>
                </a:lnTo>
                <a:lnTo>
                  <a:pt x="943703" y="1601682"/>
                </a:lnTo>
                <a:lnTo>
                  <a:pt x="949376" y="1600775"/>
                </a:lnTo>
                <a:lnTo>
                  <a:pt x="955275" y="1600548"/>
                </a:lnTo>
                <a:lnTo>
                  <a:pt x="960947" y="1600321"/>
                </a:lnTo>
                <a:lnTo>
                  <a:pt x="966847" y="1600548"/>
                </a:lnTo>
                <a:lnTo>
                  <a:pt x="972519" y="1600775"/>
                </a:lnTo>
                <a:lnTo>
                  <a:pt x="978191" y="1601682"/>
                </a:lnTo>
                <a:lnTo>
                  <a:pt x="983864" y="1602590"/>
                </a:lnTo>
                <a:lnTo>
                  <a:pt x="989536" y="1603951"/>
                </a:lnTo>
                <a:lnTo>
                  <a:pt x="994982" y="1605538"/>
                </a:lnTo>
                <a:lnTo>
                  <a:pt x="1000427" y="1607353"/>
                </a:lnTo>
                <a:lnTo>
                  <a:pt x="1005646" y="1609167"/>
                </a:lnTo>
                <a:lnTo>
                  <a:pt x="1010637" y="1611436"/>
                </a:lnTo>
                <a:lnTo>
                  <a:pt x="1015856" y="1613931"/>
                </a:lnTo>
                <a:lnTo>
                  <a:pt x="1020848" y="1616879"/>
                </a:lnTo>
                <a:lnTo>
                  <a:pt x="1025612" y="1619828"/>
                </a:lnTo>
                <a:lnTo>
                  <a:pt x="1030377" y="1623230"/>
                </a:lnTo>
                <a:lnTo>
                  <a:pt x="1034688" y="1626632"/>
                </a:lnTo>
                <a:lnTo>
                  <a:pt x="1038999" y="1630488"/>
                </a:lnTo>
                <a:lnTo>
                  <a:pt x="1043537" y="1634571"/>
                </a:lnTo>
                <a:lnTo>
                  <a:pt x="1303559" y="1894506"/>
                </a:lnTo>
                <a:lnTo>
                  <a:pt x="1303559" y="915780"/>
                </a:lnTo>
                <a:lnTo>
                  <a:pt x="1303786" y="908976"/>
                </a:lnTo>
                <a:lnTo>
                  <a:pt x="1304467" y="902625"/>
                </a:lnTo>
                <a:lnTo>
                  <a:pt x="1305147" y="896501"/>
                </a:lnTo>
                <a:lnTo>
                  <a:pt x="1306282" y="890150"/>
                </a:lnTo>
                <a:lnTo>
                  <a:pt x="1307643" y="884025"/>
                </a:lnTo>
                <a:lnTo>
                  <a:pt x="1309231" y="878128"/>
                </a:lnTo>
                <a:lnTo>
                  <a:pt x="1311273" y="872231"/>
                </a:lnTo>
                <a:lnTo>
                  <a:pt x="1313769" y="866334"/>
                </a:lnTo>
                <a:lnTo>
                  <a:pt x="1316265" y="860890"/>
                </a:lnTo>
                <a:lnTo>
                  <a:pt x="1318988" y="855219"/>
                </a:lnTo>
                <a:lnTo>
                  <a:pt x="1322164" y="850003"/>
                </a:lnTo>
                <a:lnTo>
                  <a:pt x="1325341" y="844786"/>
                </a:lnTo>
                <a:lnTo>
                  <a:pt x="1328971" y="840023"/>
                </a:lnTo>
                <a:lnTo>
                  <a:pt x="1332829" y="835032"/>
                </a:lnTo>
                <a:lnTo>
                  <a:pt x="1336686" y="830496"/>
                </a:lnTo>
                <a:lnTo>
                  <a:pt x="1340770" y="825960"/>
                </a:lnTo>
                <a:lnTo>
                  <a:pt x="1345081" y="821877"/>
                </a:lnTo>
                <a:lnTo>
                  <a:pt x="1349846" y="817794"/>
                </a:lnTo>
                <a:lnTo>
                  <a:pt x="1354610" y="814165"/>
                </a:lnTo>
                <a:lnTo>
                  <a:pt x="1359602" y="810536"/>
                </a:lnTo>
                <a:lnTo>
                  <a:pt x="1364821" y="807134"/>
                </a:lnTo>
                <a:lnTo>
                  <a:pt x="1370266" y="804185"/>
                </a:lnTo>
                <a:lnTo>
                  <a:pt x="1375485" y="801463"/>
                </a:lnTo>
                <a:lnTo>
                  <a:pt x="1381384" y="798968"/>
                </a:lnTo>
                <a:lnTo>
                  <a:pt x="1387057" y="796700"/>
                </a:lnTo>
                <a:lnTo>
                  <a:pt x="1392956" y="794659"/>
                </a:lnTo>
                <a:lnTo>
                  <a:pt x="1398855" y="793071"/>
                </a:lnTo>
                <a:lnTo>
                  <a:pt x="1404981" y="791483"/>
                </a:lnTo>
                <a:lnTo>
                  <a:pt x="1411107" y="790349"/>
                </a:lnTo>
                <a:lnTo>
                  <a:pt x="1417687" y="789669"/>
                </a:lnTo>
                <a:lnTo>
                  <a:pt x="1424040" y="789215"/>
                </a:lnTo>
                <a:lnTo>
                  <a:pt x="1430620" y="788988"/>
                </a:lnTo>
                <a:close/>
                <a:moveTo>
                  <a:pt x="1273230" y="585788"/>
                </a:moveTo>
                <a:lnTo>
                  <a:pt x="1584498" y="585788"/>
                </a:lnTo>
                <a:lnTo>
                  <a:pt x="1589493" y="586241"/>
                </a:lnTo>
                <a:lnTo>
                  <a:pt x="1594488" y="586922"/>
                </a:lnTo>
                <a:lnTo>
                  <a:pt x="1599028" y="588283"/>
                </a:lnTo>
                <a:lnTo>
                  <a:pt x="1603569" y="589643"/>
                </a:lnTo>
                <a:lnTo>
                  <a:pt x="1606975" y="591231"/>
                </a:lnTo>
                <a:lnTo>
                  <a:pt x="1609926" y="593045"/>
                </a:lnTo>
                <a:lnTo>
                  <a:pt x="1612878" y="594859"/>
                </a:lnTo>
                <a:lnTo>
                  <a:pt x="1615602" y="597127"/>
                </a:lnTo>
                <a:lnTo>
                  <a:pt x="1618327" y="599622"/>
                </a:lnTo>
                <a:lnTo>
                  <a:pt x="1620824" y="601890"/>
                </a:lnTo>
                <a:lnTo>
                  <a:pt x="1623094" y="604611"/>
                </a:lnTo>
                <a:lnTo>
                  <a:pt x="1625138" y="607559"/>
                </a:lnTo>
                <a:lnTo>
                  <a:pt x="1626954" y="610734"/>
                </a:lnTo>
                <a:lnTo>
                  <a:pt x="1628543" y="613683"/>
                </a:lnTo>
                <a:lnTo>
                  <a:pt x="1630132" y="617084"/>
                </a:lnTo>
                <a:lnTo>
                  <a:pt x="1631495" y="620486"/>
                </a:lnTo>
                <a:lnTo>
                  <a:pt x="1632176" y="623888"/>
                </a:lnTo>
                <a:lnTo>
                  <a:pt x="1632857" y="627290"/>
                </a:lnTo>
                <a:lnTo>
                  <a:pt x="1633538" y="631372"/>
                </a:lnTo>
                <a:lnTo>
                  <a:pt x="1633538" y="634774"/>
                </a:lnTo>
                <a:lnTo>
                  <a:pt x="1633538" y="805090"/>
                </a:lnTo>
                <a:lnTo>
                  <a:pt x="1629678" y="798286"/>
                </a:lnTo>
                <a:lnTo>
                  <a:pt x="1625819" y="791936"/>
                </a:lnTo>
                <a:lnTo>
                  <a:pt x="1621505" y="785586"/>
                </a:lnTo>
                <a:lnTo>
                  <a:pt x="1616964" y="779236"/>
                </a:lnTo>
                <a:lnTo>
                  <a:pt x="1612651" y="773113"/>
                </a:lnTo>
                <a:lnTo>
                  <a:pt x="1607656" y="767443"/>
                </a:lnTo>
                <a:lnTo>
                  <a:pt x="1602661" y="761547"/>
                </a:lnTo>
                <a:lnTo>
                  <a:pt x="1597666" y="756104"/>
                </a:lnTo>
                <a:lnTo>
                  <a:pt x="1592217" y="750661"/>
                </a:lnTo>
                <a:lnTo>
                  <a:pt x="1586541" y="745445"/>
                </a:lnTo>
                <a:lnTo>
                  <a:pt x="1580865" y="740456"/>
                </a:lnTo>
                <a:lnTo>
                  <a:pt x="1575189" y="735466"/>
                </a:lnTo>
                <a:lnTo>
                  <a:pt x="1568832" y="730704"/>
                </a:lnTo>
                <a:lnTo>
                  <a:pt x="1562702" y="726395"/>
                </a:lnTo>
                <a:lnTo>
                  <a:pt x="1556572" y="722086"/>
                </a:lnTo>
                <a:lnTo>
                  <a:pt x="1549988" y="718231"/>
                </a:lnTo>
                <a:lnTo>
                  <a:pt x="1543404" y="714375"/>
                </a:lnTo>
                <a:lnTo>
                  <a:pt x="1536593" y="710747"/>
                </a:lnTo>
                <a:lnTo>
                  <a:pt x="1529555" y="707118"/>
                </a:lnTo>
                <a:lnTo>
                  <a:pt x="1522744" y="703943"/>
                </a:lnTo>
                <a:lnTo>
                  <a:pt x="1515706" y="701222"/>
                </a:lnTo>
                <a:lnTo>
                  <a:pt x="1508213" y="698274"/>
                </a:lnTo>
                <a:lnTo>
                  <a:pt x="1500948" y="695779"/>
                </a:lnTo>
                <a:lnTo>
                  <a:pt x="1493456" y="693738"/>
                </a:lnTo>
                <a:lnTo>
                  <a:pt x="1485964" y="691697"/>
                </a:lnTo>
                <a:lnTo>
                  <a:pt x="1478245" y="689883"/>
                </a:lnTo>
                <a:lnTo>
                  <a:pt x="1470525" y="688295"/>
                </a:lnTo>
                <a:lnTo>
                  <a:pt x="1462806" y="686934"/>
                </a:lnTo>
                <a:lnTo>
                  <a:pt x="1454860" y="686254"/>
                </a:lnTo>
                <a:lnTo>
                  <a:pt x="1446686" y="685347"/>
                </a:lnTo>
                <a:lnTo>
                  <a:pt x="1438513" y="684893"/>
                </a:lnTo>
                <a:lnTo>
                  <a:pt x="1430567" y="684893"/>
                </a:lnTo>
                <a:lnTo>
                  <a:pt x="1421939" y="684893"/>
                </a:lnTo>
                <a:lnTo>
                  <a:pt x="1413766" y="685347"/>
                </a:lnTo>
                <a:lnTo>
                  <a:pt x="1405366" y="686254"/>
                </a:lnTo>
                <a:lnTo>
                  <a:pt x="1397419" y="687161"/>
                </a:lnTo>
                <a:lnTo>
                  <a:pt x="1389246" y="688522"/>
                </a:lnTo>
                <a:lnTo>
                  <a:pt x="1381300" y="690109"/>
                </a:lnTo>
                <a:lnTo>
                  <a:pt x="1373353" y="691924"/>
                </a:lnTo>
                <a:lnTo>
                  <a:pt x="1365634" y="693965"/>
                </a:lnTo>
                <a:lnTo>
                  <a:pt x="1357915" y="696459"/>
                </a:lnTo>
                <a:lnTo>
                  <a:pt x="1350423" y="699181"/>
                </a:lnTo>
                <a:lnTo>
                  <a:pt x="1342930" y="701902"/>
                </a:lnTo>
                <a:lnTo>
                  <a:pt x="1335665" y="705077"/>
                </a:lnTo>
                <a:lnTo>
                  <a:pt x="1328400" y="708479"/>
                </a:lnTo>
                <a:lnTo>
                  <a:pt x="1321589" y="711881"/>
                </a:lnTo>
                <a:lnTo>
                  <a:pt x="1314551" y="715963"/>
                </a:lnTo>
                <a:lnTo>
                  <a:pt x="1307967" y="720045"/>
                </a:lnTo>
                <a:lnTo>
                  <a:pt x="1301383" y="724354"/>
                </a:lnTo>
                <a:lnTo>
                  <a:pt x="1295026" y="728663"/>
                </a:lnTo>
                <a:lnTo>
                  <a:pt x="1288442" y="733425"/>
                </a:lnTo>
                <a:lnTo>
                  <a:pt x="1282539" y="738188"/>
                </a:lnTo>
                <a:lnTo>
                  <a:pt x="1276636" y="743404"/>
                </a:lnTo>
                <a:lnTo>
                  <a:pt x="1270960" y="748847"/>
                </a:lnTo>
                <a:lnTo>
                  <a:pt x="1265284" y="754290"/>
                </a:lnTo>
                <a:lnTo>
                  <a:pt x="1259835" y="759959"/>
                </a:lnTo>
                <a:lnTo>
                  <a:pt x="1254613" y="765856"/>
                </a:lnTo>
                <a:lnTo>
                  <a:pt x="1249845" y="771752"/>
                </a:lnTo>
                <a:lnTo>
                  <a:pt x="1244850" y="778102"/>
                </a:lnTo>
                <a:lnTo>
                  <a:pt x="1240310" y="784452"/>
                </a:lnTo>
                <a:lnTo>
                  <a:pt x="1235769" y="790802"/>
                </a:lnTo>
                <a:lnTo>
                  <a:pt x="1231682" y="797606"/>
                </a:lnTo>
                <a:lnTo>
                  <a:pt x="1227823" y="804410"/>
                </a:lnTo>
                <a:lnTo>
                  <a:pt x="1223963" y="811213"/>
                </a:lnTo>
                <a:lnTo>
                  <a:pt x="1223963" y="634774"/>
                </a:lnTo>
                <a:lnTo>
                  <a:pt x="1224190" y="631372"/>
                </a:lnTo>
                <a:lnTo>
                  <a:pt x="1224644" y="627290"/>
                </a:lnTo>
                <a:lnTo>
                  <a:pt x="1225325" y="623888"/>
                </a:lnTo>
                <a:lnTo>
                  <a:pt x="1226233" y="620486"/>
                </a:lnTo>
                <a:lnTo>
                  <a:pt x="1227596" y="617084"/>
                </a:lnTo>
                <a:lnTo>
                  <a:pt x="1228731" y="613683"/>
                </a:lnTo>
                <a:lnTo>
                  <a:pt x="1230547" y="610734"/>
                </a:lnTo>
                <a:lnTo>
                  <a:pt x="1232363" y="607559"/>
                </a:lnTo>
                <a:lnTo>
                  <a:pt x="1234634" y="604611"/>
                </a:lnTo>
                <a:lnTo>
                  <a:pt x="1236904" y="601890"/>
                </a:lnTo>
                <a:lnTo>
                  <a:pt x="1239402" y="599622"/>
                </a:lnTo>
                <a:lnTo>
                  <a:pt x="1241899" y="597127"/>
                </a:lnTo>
                <a:lnTo>
                  <a:pt x="1244850" y="594859"/>
                </a:lnTo>
                <a:lnTo>
                  <a:pt x="1247802" y="593045"/>
                </a:lnTo>
                <a:lnTo>
                  <a:pt x="1250753" y="591231"/>
                </a:lnTo>
                <a:lnTo>
                  <a:pt x="1254159" y="589643"/>
                </a:lnTo>
                <a:lnTo>
                  <a:pt x="1258473" y="588283"/>
                </a:lnTo>
                <a:lnTo>
                  <a:pt x="1263240" y="586922"/>
                </a:lnTo>
                <a:lnTo>
                  <a:pt x="1268008" y="586241"/>
                </a:lnTo>
                <a:lnTo>
                  <a:pt x="1273230" y="585788"/>
                </a:lnTo>
                <a:close/>
                <a:moveTo>
                  <a:pt x="661842" y="585788"/>
                </a:moveTo>
                <a:lnTo>
                  <a:pt x="973283" y="585788"/>
                </a:lnTo>
                <a:lnTo>
                  <a:pt x="978280" y="586240"/>
                </a:lnTo>
                <a:lnTo>
                  <a:pt x="983051" y="586919"/>
                </a:lnTo>
                <a:lnTo>
                  <a:pt x="988048" y="588276"/>
                </a:lnTo>
                <a:lnTo>
                  <a:pt x="992364" y="589633"/>
                </a:lnTo>
                <a:lnTo>
                  <a:pt x="995772" y="591216"/>
                </a:lnTo>
                <a:lnTo>
                  <a:pt x="998725" y="593025"/>
                </a:lnTo>
                <a:lnTo>
                  <a:pt x="1001678" y="594834"/>
                </a:lnTo>
                <a:lnTo>
                  <a:pt x="1004404" y="597096"/>
                </a:lnTo>
                <a:lnTo>
                  <a:pt x="1007130" y="599583"/>
                </a:lnTo>
                <a:lnTo>
                  <a:pt x="1009629" y="601845"/>
                </a:lnTo>
                <a:lnTo>
                  <a:pt x="1011901" y="604559"/>
                </a:lnTo>
                <a:lnTo>
                  <a:pt x="1013945" y="607499"/>
                </a:lnTo>
                <a:lnTo>
                  <a:pt x="1015762" y="610665"/>
                </a:lnTo>
                <a:lnTo>
                  <a:pt x="1017580" y="613605"/>
                </a:lnTo>
                <a:lnTo>
                  <a:pt x="1018943" y="616998"/>
                </a:lnTo>
                <a:lnTo>
                  <a:pt x="1020306" y="620390"/>
                </a:lnTo>
                <a:lnTo>
                  <a:pt x="1020987" y="623782"/>
                </a:lnTo>
                <a:lnTo>
                  <a:pt x="1021896" y="627175"/>
                </a:lnTo>
                <a:lnTo>
                  <a:pt x="1022350" y="631246"/>
                </a:lnTo>
                <a:lnTo>
                  <a:pt x="1022350" y="634638"/>
                </a:lnTo>
                <a:lnTo>
                  <a:pt x="1022350" y="944926"/>
                </a:lnTo>
                <a:lnTo>
                  <a:pt x="1022350" y="949223"/>
                </a:lnTo>
                <a:lnTo>
                  <a:pt x="1021441" y="953294"/>
                </a:lnTo>
                <a:lnTo>
                  <a:pt x="1020760" y="957817"/>
                </a:lnTo>
                <a:lnTo>
                  <a:pt x="1019397" y="961662"/>
                </a:lnTo>
                <a:lnTo>
                  <a:pt x="1017807" y="965506"/>
                </a:lnTo>
                <a:lnTo>
                  <a:pt x="1015762" y="969125"/>
                </a:lnTo>
                <a:lnTo>
                  <a:pt x="1013718" y="972743"/>
                </a:lnTo>
                <a:lnTo>
                  <a:pt x="1011219" y="975910"/>
                </a:lnTo>
                <a:lnTo>
                  <a:pt x="1008266" y="979076"/>
                </a:lnTo>
                <a:lnTo>
                  <a:pt x="1005540" y="981564"/>
                </a:lnTo>
                <a:lnTo>
                  <a:pt x="1002133" y="984278"/>
                </a:lnTo>
                <a:lnTo>
                  <a:pt x="998725" y="986539"/>
                </a:lnTo>
                <a:lnTo>
                  <a:pt x="995090" y="988575"/>
                </a:lnTo>
                <a:lnTo>
                  <a:pt x="991229" y="990384"/>
                </a:lnTo>
                <a:lnTo>
                  <a:pt x="987367" y="991741"/>
                </a:lnTo>
                <a:lnTo>
                  <a:pt x="983278" y="992645"/>
                </a:lnTo>
                <a:lnTo>
                  <a:pt x="978280" y="993550"/>
                </a:lnTo>
                <a:lnTo>
                  <a:pt x="973283" y="993776"/>
                </a:lnTo>
                <a:lnTo>
                  <a:pt x="661842" y="993776"/>
                </a:lnTo>
                <a:lnTo>
                  <a:pt x="656844" y="993550"/>
                </a:lnTo>
                <a:lnTo>
                  <a:pt x="652074" y="992645"/>
                </a:lnTo>
                <a:lnTo>
                  <a:pt x="647985" y="991741"/>
                </a:lnTo>
                <a:lnTo>
                  <a:pt x="643896" y="990384"/>
                </a:lnTo>
                <a:lnTo>
                  <a:pt x="640034" y="988575"/>
                </a:lnTo>
                <a:lnTo>
                  <a:pt x="636400" y="986539"/>
                </a:lnTo>
                <a:lnTo>
                  <a:pt x="632992" y="984278"/>
                </a:lnTo>
                <a:lnTo>
                  <a:pt x="629585" y="981564"/>
                </a:lnTo>
                <a:lnTo>
                  <a:pt x="626859" y="979076"/>
                </a:lnTo>
                <a:lnTo>
                  <a:pt x="623906" y="975910"/>
                </a:lnTo>
                <a:lnTo>
                  <a:pt x="621407" y="972743"/>
                </a:lnTo>
                <a:lnTo>
                  <a:pt x="619362" y="969125"/>
                </a:lnTo>
                <a:lnTo>
                  <a:pt x="617318" y="965506"/>
                </a:lnTo>
                <a:lnTo>
                  <a:pt x="615728" y="961662"/>
                </a:lnTo>
                <a:lnTo>
                  <a:pt x="614365" y="957817"/>
                </a:lnTo>
                <a:lnTo>
                  <a:pt x="613683" y="953294"/>
                </a:lnTo>
                <a:lnTo>
                  <a:pt x="612775" y="949223"/>
                </a:lnTo>
                <a:lnTo>
                  <a:pt x="612775" y="944926"/>
                </a:lnTo>
                <a:lnTo>
                  <a:pt x="612775" y="634638"/>
                </a:lnTo>
                <a:lnTo>
                  <a:pt x="612775" y="631246"/>
                </a:lnTo>
                <a:lnTo>
                  <a:pt x="613229" y="627175"/>
                </a:lnTo>
                <a:lnTo>
                  <a:pt x="613911" y="623782"/>
                </a:lnTo>
                <a:lnTo>
                  <a:pt x="614819" y="620390"/>
                </a:lnTo>
                <a:lnTo>
                  <a:pt x="616182" y="616998"/>
                </a:lnTo>
                <a:lnTo>
                  <a:pt x="617545" y="613605"/>
                </a:lnTo>
                <a:lnTo>
                  <a:pt x="619362" y="610665"/>
                </a:lnTo>
                <a:lnTo>
                  <a:pt x="621180" y="607499"/>
                </a:lnTo>
                <a:lnTo>
                  <a:pt x="623224" y="604559"/>
                </a:lnTo>
                <a:lnTo>
                  <a:pt x="625496" y="601845"/>
                </a:lnTo>
                <a:lnTo>
                  <a:pt x="627995" y="599583"/>
                </a:lnTo>
                <a:lnTo>
                  <a:pt x="630721" y="597096"/>
                </a:lnTo>
                <a:lnTo>
                  <a:pt x="633447" y="594834"/>
                </a:lnTo>
                <a:lnTo>
                  <a:pt x="636400" y="593025"/>
                </a:lnTo>
                <a:lnTo>
                  <a:pt x="639353" y="591216"/>
                </a:lnTo>
                <a:lnTo>
                  <a:pt x="642760" y="589633"/>
                </a:lnTo>
                <a:lnTo>
                  <a:pt x="647076" y="588276"/>
                </a:lnTo>
                <a:lnTo>
                  <a:pt x="651847" y="586919"/>
                </a:lnTo>
                <a:lnTo>
                  <a:pt x="656844" y="586240"/>
                </a:lnTo>
                <a:lnTo>
                  <a:pt x="661842" y="585788"/>
                </a:lnTo>
                <a:close/>
                <a:moveTo>
                  <a:pt x="49267" y="585788"/>
                </a:moveTo>
                <a:lnTo>
                  <a:pt x="360535" y="585788"/>
                </a:lnTo>
                <a:lnTo>
                  <a:pt x="365757" y="586240"/>
                </a:lnTo>
                <a:lnTo>
                  <a:pt x="370524" y="586919"/>
                </a:lnTo>
                <a:lnTo>
                  <a:pt x="375292" y="588276"/>
                </a:lnTo>
                <a:lnTo>
                  <a:pt x="379606" y="589633"/>
                </a:lnTo>
                <a:lnTo>
                  <a:pt x="383011" y="591216"/>
                </a:lnTo>
                <a:lnTo>
                  <a:pt x="386190" y="593025"/>
                </a:lnTo>
                <a:lnTo>
                  <a:pt x="388914" y="594834"/>
                </a:lnTo>
                <a:lnTo>
                  <a:pt x="391866" y="597096"/>
                </a:lnTo>
                <a:lnTo>
                  <a:pt x="394363" y="599583"/>
                </a:lnTo>
                <a:lnTo>
                  <a:pt x="396861" y="601845"/>
                </a:lnTo>
                <a:lnTo>
                  <a:pt x="399358" y="604559"/>
                </a:lnTo>
                <a:lnTo>
                  <a:pt x="401401" y="607499"/>
                </a:lnTo>
                <a:lnTo>
                  <a:pt x="403218" y="610665"/>
                </a:lnTo>
                <a:lnTo>
                  <a:pt x="404580" y="613605"/>
                </a:lnTo>
                <a:lnTo>
                  <a:pt x="406169" y="616998"/>
                </a:lnTo>
                <a:lnTo>
                  <a:pt x="407531" y="620390"/>
                </a:lnTo>
                <a:lnTo>
                  <a:pt x="408213" y="623782"/>
                </a:lnTo>
                <a:lnTo>
                  <a:pt x="409121" y="627175"/>
                </a:lnTo>
                <a:lnTo>
                  <a:pt x="409575" y="631246"/>
                </a:lnTo>
                <a:lnTo>
                  <a:pt x="409575" y="634638"/>
                </a:lnTo>
                <a:lnTo>
                  <a:pt x="409575" y="944926"/>
                </a:lnTo>
                <a:lnTo>
                  <a:pt x="409348" y="949223"/>
                </a:lnTo>
                <a:lnTo>
                  <a:pt x="408894" y="953294"/>
                </a:lnTo>
                <a:lnTo>
                  <a:pt x="407986" y="957817"/>
                </a:lnTo>
                <a:lnTo>
                  <a:pt x="406623" y="961662"/>
                </a:lnTo>
                <a:lnTo>
                  <a:pt x="405034" y="965506"/>
                </a:lnTo>
                <a:lnTo>
                  <a:pt x="403218" y="969125"/>
                </a:lnTo>
                <a:lnTo>
                  <a:pt x="400720" y="972743"/>
                </a:lnTo>
                <a:lnTo>
                  <a:pt x="398450" y="975910"/>
                </a:lnTo>
                <a:lnTo>
                  <a:pt x="395726" y="979076"/>
                </a:lnTo>
                <a:lnTo>
                  <a:pt x="392774" y="981564"/>
                </a:lnTo>
                <a:lnTo>
                  <a:pt x="389368" y="984278"/>
                </a:lnTo>
                <a:lnTo>
                  <a:pt x="386190" y="986539"/>
                </a:lnTo>
                <a:lnTo>
                  <a:pt x="382557" y="988575"/>
                </a:lnTo>
                <a:lnTo>
                  <a:pt x="378698" y="990384"/>
                </a:lnTo>
                <a:lnTo>
                  <a:pt x="374611" y="991741"/>
                </a:lnTo>
                <a:lnTo>
                  <a:pt x="370524" y="992645"/>
                </a:lnTo>
                <a:lnTo>
                  <a:pt x="365757" y="993550"/>
                </a:lnTo>
                <a:lnTo>
                  <a:pt x="360535" y="993776"/>
                </a:lnTo>
                <a:lnTo>
                  <a:pt x="49267" y="993776"/>
                </a:lnTo>
                <a:lnTo>
                  <a:pt x="44272" y="993550"/>
                </a:lnTo>
                <a:lnTo>
                  <a:pt x="39277" y="992645"/>
                </a:lnTo>
                <a:lnTo>
                  <a:pt x="35191" y="991741"/>
                </a:lnTo>
                <a:lnTo>
                  <a:pt x="31331" y="990384"/>
                </a:lnTo>
                <a:lnTo>
                  <a:pt x="27471" y="988575"/>
                </a:lnTo>
                <a:lnTo>
                  <a:pt x="23839" y="986539"/>
                </a:lnTo>
                <a:lnTo>
                  <a:pt x="20433" y="984278"/>
                </a:lnTo>
                <a:lnTo>
                  <a:pt x="17028" y="981564"/>
                </a:lnTo>
                <a:lnTo>
                  <a:pt x="14303" y="979076"/>
                </a:lnTo>
                <a:lnTo>
                  <a:pt x="11352" y="975910"/>
                </a:lnTo>
                <a:lnTo>
                  <a:pt x="8854" y="972743"/>
                </a:lnTo>
                <a:lnTo>
                  <a:pt x="6811" y="969125"/>
                </a:lnTo>
                <a:lnTo>
                  <a:pt x="4768" y="965506"/>
                </a:lnTo>
                <a:lnTo>
                  <a:pt x="3178" y="961662"/>
                </a:lnTo>
                <a:lnTo>
                  <a:pt x="1816" y="957817"/>
                </a:lnTo>
                <a:lnTo>
                  <a:pt x="908" y="953294"/>
                </a:lnTo>
                <a:lnTo>
                  <a:pt x="227" y="949223"/>
                </a:lnTo>
                <a:lnTo>
                  <a:pt x="0" y="944926"/>
                </a:lnTo>
                <a:lnTo>
                  <a:pt x="0" y="634638"/>
                </a:lnTo>
                <a:lnTo>
                  <a:pt x="227" y="631246"/>
                </a:lnTo>
                <a:lnTo>
                  <a:pt x="908" y="627175"/>
                </a:lnTo>
                <a:lnTo>
                  <a:pt x="1362" y="623782"/>
                </a:lnTo>
                <a:lnTo>
                  <a:pt x="2270" y="620390"/>
                </a:lnTo>
                <a:lnTo>
                  <a:pt x="3632" y="616998"/>
                </a:lnTo>
                <a:lnTo>
                  <a:pt x="4995" y="613605"/>
                </a:lnTo>
                <a:lnTo>
                  <a:pt x="6811" y="610665"/>
                </a:lnTo>
                <a:lnTo>
                  <a:pt x="8627" y="607499"/>
                </a:lnTo>
                <a:lnTo>
                  <a:pt x="10670" y="604559"/>
                </a:lnTo>
                <a:lnTo>
                  <a:pt x="12941" y="601845"/>
                </a:lnTo>
                <a:lnTo>
                  <a:pt x="15438" y="599583"/>
                </a:lnTo>
                <a:lnTo>
                  <a:pt x="18163" y="597096"/>
                </a:lnTo>
                <a:lnTo>
                  <a:pt x="20887" y="594834"/>
                </a:lnTo>
                <a:lnTo>
                  <a:pt x="23839" y="593025"/>
                </a:lnTo>
                <a:lnTo>
                  <a:pt x="27017" y="591216"/>
                </a:lnTo>
                <a:lnTo>
                  <a:pt x="30196" y="589633"/>
                </a:lnTo>
                <a:lnTo>
                  <a:pt x="34736" y="588276"/>
                </a:lnTo>
                <a:lnTo>
                  <a:pt x="39277" y="586919"/>
                </a:lnTo>
                <a:lnTo>
                  <a:pt x="44272" y="586240"/>
                </a:lnTo>
                <a:lnTo>
                  <a:pt x="49267" y="585788"/>
                </a:lnTo>
                <a:close/>
                <a:moveTo>
                  <a:pt x="1273230" y="0"/>
                </a:moveTo>
                <a:lnTo>
                  <a:pt x="1584498" y="0"/>
                </a:lnTo>
                <a:lnTo>
                  <a:pt x="1589493" y="226"/>
                </a:lnTo>
                <a:lnTo>
                  <a:pt x="1594488" y="905"/>
                </a:lnTo>
                <a:lnTo>
                  <a:pt x="1599028" y="2263"/>
                </a:lnTo>
                <a:lnTo>
                  <a:pt x="1603569" y="3847"/>
                </a:lnTo>
                <a:lnTo>
                  <a:pt x="1607883" y="5883"/>
                </a:lnTo>
                <a:lnTo>
                  <a:pt x="1611969" y="8372"/>
                </a:lnTo>
                <a:lnTo>
                  <a:pt x="1615602" y="11314"/>
                </a:lnTo>
                <a:lnTo>
                  <a:pt x="1619235" y="14256"/>
                </a:lnTo>
                <a:lnTo>
                  <a:pt x="1622413" y="17650"/>
                </a:lnTo>
                <a:lnTo>
                  <a:pt x="1625138" y="21497"/>
                </a:lnTo>
                <a:lnTo>
                  <a:pt x="1627408" y="25796"/>
                </a:lnTo>
                <a:lnTo>
                  <a:pt x="1629678" y="29869"/>
                </a:lnTo>
                <a:lnTo>
                  <a:pt x="1631495" y="34395"/>
                </a:lnTo>
                <a:lnTo>
                  <a:pt x="1632403" y="39147"/>
                </a:lnTo>
                <a:lnTo>
                  <a:pt x="1633311" y="43899"/>
                </a:lnTo>
                <a:lnTo>
                  <a:pt x="1633538" y="48877"/>
                </a:lnTo>
                <a:lnTo>
                  <a:pt x="1633538" y="359111"/>
                </a:lnTo>
                <a:lnTo>
                  <a:pt x="1633311" y="364089"/>
                </a:lnTo>
                <a:lnTo>
                  <a:pt x="1632403" y="368841"/>
                </a:lnTo>
                <a:lnTo>
                  <a:pt x="1631495" y="373593"/>
                </a:lnTo>
                <a:lnTo>
                  <a:pt x="1629678" y="378119"/>
                </a:lnTo>
                <a:lnTo>
                  <a:pt x="1627408" y="382418"/>
                </a:lnTo>
                <a:lnTo>
                  <a:pt x="1625138" y="386491"/>
                </a:lnTo>
                <a:lnTo>
                  <a:pt x="1622413" y="390338"/>
                </a:lnTo>
                <a:lnTo>
                  <a:pt x="1619235" y="393732"/>
                </a:lnTo>
                <a:lnTo>
                  <a:pt x="1615602" y="396900"/>
                </a:lnTo>
                <a:lnTo>
                  <a:pt x="1611969" y="399615"/>
                </a:lnTo>
                <a:lnTo>
                  <a:pt x="1607883" y="402105"/>
                </a:lnTo>
                <a:lnTo>
                  <a:pt x="1603569" y="404141"/>
                </a:lnTo>
                <a:lnTo>
                  <a:pt x="1599028" y="405725"/>
                </a:lnTo>
                <a:lnTo>
                  <a:pt x="1594488" y="407083"/>
                </a:lnTo>
                <a:lnTo>
                  <a:pt x="1589493" y="407762"/>
                </a:lnTo>
                <a:lnTo>
                  <a:pt x="1584498" y="407988"/>
                </a:lnTo>
                <a:lnTo>
                  <a:pt x="1273230" y="407988"/>
                </a:lnTo>
                <a:lnTo>
                  <a:pt x="1268008" y="407762"/>
                </a:lnTo>
                <a:lnTo>
                  <a:pt x="1263240" y="407083"/>
                </a:lnTo>
                <a:lnTo>
                  <a:pt x="1258473" y="405725"/>
                </a:lnTo>
                <a:lnTo>
                  <a:pt x="1254159" y="404141"/>
                </a:lnTo>
                <a:lnTo>
                  <a:pt x="1249845" y="402105"/>
                </a:lnTo>
                <a:lnTo>
                  <a:pt x="1245532" y="399615"/>
                </a:lnTo>
                <a:lnTo>
                  <a:pt x="1241899" y="396900"/>
                </a:lnTo>
                <a:lnTo>
                  <a:pt x="1238493" y="393732"/>
                </a:lnTo>
                <a:lnTo>
                  <a:pt x="1235315" y="390338"/>
                </a:lnTo>
                <a:lnTo>
                  <a:pt x="1232363" y="386491"/>
                </a:lnTo>
                <a:lnTo>
                  <a:pt x="1229866" y="382418"/>
                </a:lnTo>
                <a:lnTo>
                  <a:pt x="1227823" y="378119"/>
                </a:lnTo>
                <a:lnTo>
                  <a:pt x="1226233" y="373593"/>
                </a:lnTo>
                <a:lnTo>
                  <a:pt x="1224871" y="368841"/>
                </a:lnTo>
                <a:lnTo>
                  <a:pt x="1224190" y="364089"/>
                </a:lnTo>
                <a:lnTo>
                  <a:pt x="1223963" y="359111"/>
                </a:lnTo>
                <a:lnTo>
                  <a:pt x="1223963" y="48877"/>
                </a:lnTo>
                <a:lnTo>
                  <a:pt x="1224190" y="43899"/>
                </a:lnTo>
                <a:lnTo>
                  <a:pt x="1224871" y="39147"/>
                </a:lnTo>
                <a:lnTo>
                  <a:pt x="1226233" y="34395"/>
                </a:lnTo>
                <a:lnTo>
                  <a:pt x="1227823" y="29869"/>
                </a:lnTo>
                <a:lnTo>
                  <a:pt x="1229866" y="25796"/>
                </a:lnTo>
                <a:lnTo>
                  <a:pt x="1232363" y="21497"/>
                </a:lnTo>
                <a:lnTo>
                  <a:pt x="1235315" y="17650"/>
                </a:lnTo>
                <a:lnTo>
                  <a:pt x="1238493" y="14256"/>
                </a:lnTo>
                <a:lnTo>
                  <a:pt x="1241899" y="11314"/>
                </a:lnTo>
                <a:lnTo>
                  <a:pt x="1245532" y="8372"/>
                </a:lnTo>
                <a:lnTo>
                  <a:pt x="1249845" y="5883"/>
                </a:lnTo>
                <a:lnTo>
                  <a:pt x="1254159" y="3847"/>
                </a:lnTo>
                <a:lnTo>
                  <a:pt x="1258473" y="2263"/>
                </a:lnTo>
                <a:lnTo>
                  <a:pt x="1263240" y="905"/>
                </a:lnTo>
                <a:lnTo>
                  <a:pt x="1268008" y="226"/>
                </a:lnTo>
                <a:lnTo>
                  <a:pt x="1273230" y="0"/>
                </a:lnTo>
                <a:close/>
                <a:moveTo>
                  <a:pt x="661842" y="0"/>
                </a:moveTo>
                <a:lnTo>
                  <a:pt x="973283" y="0"/>
                </a:lnTo>
                <a:lnTo>
                  <a:pt x="978280" y="226"/>
                </a:lnTo>
                <a:lnTo>
                  <a:pt x="983278" y="905"/>
                </a:lnTo>
                <a:lnTo>
                  <a:pt x="988048" y="2263"/>
                </a:lnTo>
                <a:lnTo>
                  <a:pt x="992364" y="3847"/>
                </a:lnTo>
                <a:lnTo>
                  <a:pt x="996681" y="5883"/>
                </a:lnTo>
                <a:lnTo>
                  <a:pt x="1000769" y="8372"/>
                </a:lnTo>
                <a:lnTo>
                  <a:pt x="1004404" y="11314"/>
                </a:lnTo>
                <a:lnTo>
                  <a:pt x="1008039" y="14256"/>
                </a:lnTo>
                <a:lnTo>
                  <a:pt x="1011219" y="17650"/>
                </a:lnTo>
                <a:lnTo>
                  <a:pt x="1013945" y="21497"/>
                </a:lnTo>
                <a:lnTo>
                  <a:pt x="1016444" y="25796"/>
                </a:lnTo>
                <a:lnTo>
                  <a:pt x="1018488" y="29869"/>
                </a:lnTo>
                <a:lnTo>
                  <a:pt x="1020306" y="34395"/>
                </a:lnTo>
                <a:lnTo>
                  <a:pt x="1021214" y="39147"/>
                </a:lnTo>
                <a:lnTo>
                  <a:pt x="1022123" y="43899"/>
                </a:lnTo>
                <a:lnTo>
                  <a:pt x="1022350" y="48877"/>
                </a:lnTo>
                <a:lnTo>
                  <a:pt x="1022350" y="359111"/>
                </a:lnTo>
                <a:lnTo>
                  <a:pt x="1022123" y="364089"/>
                </a:lnTo>
                <a:lnTo>
                  <a:pt x="1021214" y="368841"/>
                </a:lnTo>
                <a:lnTo>
                  <a:pt x="1020306" y="373593"/>
                </a:lnTo>
                <a:lnTo>
                  <a:pt x="1018488" y="378119"/>
                </a:lnTo>
                <a:lnTo>
                  <a:pt x="1016444" y="382418"/>
                </a:lnTo>
                <a:lnTo>
                  <a:pt x="1013945" y="386491"/>
                </a:lnTo>
                <a:lnTo>
                  <a:pt x="1011219" y="390338"/>
                </a:lnTo>
                <a:lnTo>
                  <a:pt x="1008039" y="393732"/>
                </a:lnTo>
                <a:lnTo>
                  <a:pt x="1004404" y="396900"/>
                </a:lnTo>
                <a:lnTo>
                  <a:pt x="1000769" y="399615"/>
                </a:lnTo>
                <a:lnTo>
                  <a:pt x="996681" y="402105"/>
                </a:lnTo>
                <a:lnTo>
                  <a:pt x="992364" y="404141"/>
                </a:lnTo>
                <a:lnTo>
                  <a:pt x="988048" y="405725"/>
                </a:lnTo>
                <a:lnTo>
                  <a:pt x="983278" y="407083"/>
                </a:lnTo>
                <a:lnTo>
                  <a:pt x="978280" y="407762"/>
                </a:lnTo>
                <a:lnTo>
                  <a:pt x="973283" y="407988"/>
                </a:lnTo>
                <a:lnTo>
                  <a:pt x="661842" y="407988"/>
                </a:lnTo>
                <a:lnTo>
                  <a:pt x="656844" y="407762"/>
                </a:lnTo>
                <a:lnTo>
                  <a:pt x="651847" y="407083"/>
                </a:lnTo>
                <a:lnTo>
                  <a:pt x="647076" y="405725"/>
                </a:lnTo>
                <a:lnTo>
                  <a:pt x="642760" y="404141"/>
                </a:lnTo>
                <a:lnTo>
                  <a:pt x="638444" y="402105"/>
                </a:lnTo>
                <a:lnTo>
                  <a:pt x="634355" y="399615"/>
                </a:lnTo>
                <a:lnTo>
                  <a:pt x="630721" y="396900"/>
                </a:lnTo>
                <a:lnTo>
                  <a:pt x="627086" y="393732"/>
                </a:lnTo>
                <a:lnTo>
                  <a:pt x="623906" y="390338"/>
                </a:lnTo>
                <a:lnTo>
                  <a:pt x="621180" y="386491"/>
                </a:lnTo>
                <a:lnTo>
                  <a:pt x="618681" y="382418"/>
                </a:lnTo>
                <a:lnTo>
                  <a:pt x="616637" y="378119"/>
                </a:lnTo>
                <a:lnTo>
                  <a:pt x="614819" y="373593"/>
                </a:lnTo>
                <a:lnTo>
                  <a:pt x="613683" y="368841"/>
                </a:lnTo>
                <a:lnTo>
                  <a:pt x="613002" y="364089"/>
                </a:lnTo>
                <a:lnTo>
                  <a:pt x="612775" y="359111"/>
                </a:lnTo>
                <a:lnTo>
                  <a:pt x="612775" y="48877"/>
                </a:lnTo>
                <a:lnTo>
                  <a:pt x="613002" y="43899"/>
                </a:lnTo>
                <a:lnTo>
                  <a:pt x="613683" y="39147"/>
                </a:lnTo>
                <a:lnTo>
                  <a:pt x="614819" y="34395"/>
                </a:lnTo>
                <a:lnTo>
                  <a:pt x="616637" y="29869"/>
                </a:lnTo>
                <a:lnTo>
                  <a:pt x="618681" y="25796"/>
                </a:lnTo>
                <a:lnTo>
                  <a:pt x="621180" y="21497"/>
                </a:lnTo>
                <a:lnTo>
                  <a:pt x="623906" y="17650"/>
                </a:lnTo>
                <a:lnTo>
                  <a:pt x="627086" y="14256"/>
                </a:lnTo>
                <a:lnTo>
                  <a:pt x="630721" y="11314"/>
                </a:lnTo>
                <a:lnTo>
                  <a:pt x="634355" y="8372"/>
                </a:lnTo>
                <a:lnTo>
                  <a:pt x="638444" y="5883"/>
                </a:lnTo>
                <a:lnTo>
                  <a:pt x="642760" y="3847"/>
                </a:lnTo>
                <a:lnTo>
                  <a:pt x="647076" y="2263"/>
                </a:lnTo>
                <a:lnTo>
                  <a:pt x="651847" y="905"/>
                </a:lnTo>
                <a:lnTo>
                  <a:pt x="656844" y="226"/>
                </a:lnTo>
                <a:lnTo>
                  <a:pt x="661842" y="0"/>
                </a:lnTo>
                <a:close/>
                <a:moveTo>
                  <a:pt x="49267" y="0"/>
                </a:moveTo>
                <a:lnTo>
                  <a:pt x="360535" y="0"/>
                </a:lnTo>
                <a:lnTo>
                  <a:pt x="365757" y="226"/>
                </a:lnTo>
                <a:lnTo>
                  <a:pt x="370524" y="905"/>
                </a:lnTo>
                <a:lnTo>
                  <a:pt x="375292" y="2263"/>
                </a:lnTo>
                <a:lnTo>
                  <a:pt x="379606" y="3847"/>
                </a:lnTo>
                <a:lnTo>
                  <a:pt x="383920" y="5883"/>
                </a:lnTo>
                <a:lnTo>
                  <a:pt x="388233" y="8372"/>
                </a:lnTo>
                <a:lnTo>
                  <a:pt x="391866" y="11314"/>
                </a:lnTo>
                <a:lnTo>
                  <a:pt x="395271" y="14256"/>
                </a:lnTo>
                <a:lnTo>
                  <a:pt x="398450" y="17650"/>
                </a:lnTo>
                <a:lnTo>
                  <a:pt x="401401" y="21497"/>
                </a:lnTo>
                <a:lnTo>
                  <a:pt x="403672" y="25796"/>
                </a:lnTo>
                <a:lnTo>
                  <a:pt x="405715" y="29869"/>
                </a:lnTo>
                <a:lnTo>
                  <a:pt x="407531" y="34395"/>
                </a:lnTo>
                <a:lnTo>
                  <a:pt x="408440" y="39147"/>
                </a:lnTo>
                <a:lnTo>
                  <a:pt x="409348" y="43899"/>
                </a:lnTo>
                <a:lnTo>
                  <a:pt x="409575" y="48877"/>
                </a:lnTo>
                <a:lnTo>
                  <a:pt x="409575" y="359111"/>
                </a:lnTo>
                <a:lnTo>
                  <a:pt x="409348" y="364089"/>
                </a:lnTo>
                <a:lnTo>
                  <a:pt x="408440" y="368841"/>
                </a:lnTo>
                <a:lnTo>
                  <a:pt x="407531" y="373593"/>
                </a:lnTo>
                <a:lnTo>
                  <a:pt x="405715" y="378119"/>
                </a:lnTo>
                <a:lnTo>
                  <a:pt x="403672" y="382418"/>
                </a:lnTo>
                <a:lnTo>
                  <a:pt x="401401" y="386491"/>
                </a:lnTo>
                <a:lnTo>
                  <a:pt x="398450" y="390338"/>
                </a:lnTo>
                <a:lnTo>
                  <a:pt x="395271" y="393732"/>
                </a:lnTo>
                <a:lnTo>
                  <a:pt x="391866" y="396900"/>
                </a:lnTo>
                <a:lnTo>
                  <a:pt x="388233" y="399615"/>
                </a:lnTo>
                <a:lnTo>
                  <a:pt x="383920" y="402105"/>
                </a:lnTo>
                <a:lnTo>
                  <a:pt x="379606" y="404141"/>
                </a:lnTo>
                <a:lnTo>
                  <a:pt x="375292" y="405725"/>
                </a:lnTo>
                <a:lnTo>
                  <a:pt x="370524" y="407083"/>
                </a:lnTo>
                <a:lnTo>
                  <a:pt x="365757" y="407762"/>
                </a:lnTo>
                <a:lnTo>
                  <a:pt x="360535" y="407988"/>
                </a:lnTo>
                <a:lnTo>
                  <a:pt x="49267" y="407988"/>
                </a:lnTo>
                <a:lnTo>
                  <a:pt x="44272" y="407762"/>
                </a:lnTo>
                <a:lnTo>
                  <a:pt x="39277" y="407083"/>
                </a:lnTo>
                <a:lnTo>
                  <a:pt x="35191" y="405951"/>
                </a:lnTo>
                <a:lnTo>
                  <a:pt x="31331" y="404594"/>
                </a:lnTo>
                <a:lnTo>
                  <a:pt x="27471" y="402783"/>
                </a:lnTo>
                <a:lnTo>
                  <a:pt x="23839" y="400747"/>
                </a:lnTo>
                <a:lnTo>
                  <a:pt x="20433" y="398710"/>
                </a:lnTo>
                <a:lnTo>
                  <a:pt x="17028" y="396221"/>
                </a:lnTo>
                <a:lnTo>
                  <a:pt x="14303" y="393279"/>
                </a:lnTo>
                <a:lnTo>
                  <a:pt x="11352" y="390338"/>
                </a:lnTo>
                <a:lnTo>
                  <a:pt x="8854" y="386944"/>
                </a:lnTo>
                <a:lnTo>
                  <a:pt x="6811" y="383323"/>
                </a:lnTo>
                <a:lnTo>
                  <a:pt x="4768" y="379703"/>
                </a:lnTo>
                <a:lnTo>
                  <a:pt x="3178" y="375856"/>
                </a:lnTo>
                <a:lnTo>
                  <a:pt x="1816" y="371783"/>
                </a:lnTo>
                <a:lnTo>
                  <a:pt x="908" y="367710"/>
                </a:lnTo>
                <a:lnTo>
                  <a:pt x="227" y="363636"/>
                </a:lnTo>
                <a:lnTo>
                  <a:pt x="0" y="359111"/>
                </a:lnTo>
                <a:lnTo>
                  <a:pt x="0" y="48877"/>
                </a:lnTo>
                <a:lnTo>
                  <a:pt x="227" y="44578"/>
                </a:lnTo>
                <a:lnTo>
                  <a:pt x="908" y="40278"/>
                </a:lnTo>
                <a:lnTo>
                  <a:pt x="1816" y="36205"/>
                </a:lnTo>
                <a:lnTo>
                  <a:pt x="3178" y="32132"/>
                </a:lnTo>
                <a:lnTo>
                  <a:pt x="4768" y="28285"/>
                </a:lnTo>
                <a:lnTo>
                  <a:pt x="6811" y="24665"/>
                </a:lnTo>
                <a:lnTo>
                  <a:pt x="8854" y="21044"/>
                </a:lnTo>
                <a:lnTo>
                  <a:pt x="11352" y="17650"/>
                </a:lnTo>
                <a:lnTo>
                  <a:pt x="14303" y="14708"/>
                </a:lnTo>
                <a:lnTo>
                  <a:pt x="17028" y="11993"/>
                </a:lnTo>
                <a:lnTo>
                  <a:pt x="20433" y="9504"/>
                </a:lnTo>
                <a:lnTo>
                  <a:pt x="23839" y="7241"/>
                </a:lnTo>
                <a:lnTo>
                  <a:pt x="27471" y="5204"/>
                </a:lnTo>
                <a:lnTo>
                  <a:pt x="31331" y="3394"/>
                </a:lnTo>
                <a:lnTo>
                  <a:pt x="35191" y="2036"/>
                </a:lnTo>
                <a:lnTo>
                  <a:pt x="39277" y="905"/>
                </a:lnTo>
                <a:lnTo>
                  <a:pt x="44272" y="226"/>
                </a:lnTo>
                <a:lnTo>
                  <a:pt x="49267"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ndParaRPr>
          </a:p>
        </p:txBody>
      </p:sp>
      <p:sp>
        <p:nvSpPr>
          <p:cNvPr id="73" name="矩形 72"/>
          <p:cNvSpPr/>
          <p:nvPr/>
        </p:nvSpPr>
        <p:spPr>
          <a:xfrm>
            <a:off x="699770" y="1026795"/>
            <a:ext cx="11391900" cy="179705"/>
          </a:xfrm>
          <a:prstGeom prst="rect">
            <a:avLst/>
          </a:prstGeom>
          <a:solidFill>
            <a:srgbClr val="58C8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8" name="表格 7"/>
          <p:cNvGraphicFramePr/>
          <p:nvPr/>
        </p:nvGraphicFramePr>
        <p:xfrm>
          <a:off x="884555" y="1366520"/>
          <a:ext cx="10238105" cy="851535"/>
        </p:xfrm>
        <a:graphic>
          <a:graphicData uri="http://schemas.openxmlformats.org/drawingml/2006/table">
            <a:tbl>
              <a:tblPr firstRow="1" bandRow="1">
                <a:tableStyleId>{5C22544A-7EE6-4342-B048-85BDC9FD1C3A}</a:tableStyleId>
              </a:tblPr>
              <a:tblGrid>
                <a:gridCol w="2291715">
                  <a:extLst>
                    <a:ext uri="{9D8B030D-6E8A-4147-A177-3AD203B41FA5}">
                      <a16:colId xmlns:a16="http://schemas.microsoft.com/office/drawing/2014/main" val="20000"/>
                    </a:ext>
                  </a:extLst>
                </a:gridCol>
                <a:gridCol w="2132330">
                  <a:extLst>
                    <a:ext uri="{9D8B030D-6E8A-4147-A177-3AD203B41FA5}">
                      <a16:colId xmlns:a16="http://schemas.microsoft.com/office/drawing/2014/main" val="20001"/>
                    </a:ext>
                  </a:extLst>
                </a:gridCol>
                <a:gridCol w="2172970">
                  <a:extLst>
                    <a:ext uri="{9D8B030D-6E8A-4147-A177-3AD203B41FA5}">
                      <a16:colId xmlns:a16="http://schemas.microsoft.com/office/drawing/2014/main" val="20002"/>
                    </a:ext>
                  </a:extLst>
                </a:gridCol>
                <a:gridCol w="3641090">
                  <a:extLst>
                    <a:ext uri="{9D8B030D-6E8A-4147-A177-3AD203B41FA5}">
                      <a16:colId xmlns:a16="http://schemas.microsoft.com/office/drawing/2014/main" val="20003"/>
                    </a:ext>
                  </a:extLst>
                </a:gridCol>
              </a:tblGrid>
              <a:tr h="851535">
                <a:tc>
                  <a:txBody>
                    <a:bodyPr/>
                    <a:lstStyle/>
                    <a:p>
                      <a:pPr>
                        <a:buNone/>
                      </a:pPr>
                      <a:endParaRPr lang="zh-CN" altLang="en-US"/>
                    </a:p>
                  </a:txBody>
                  <a:tcPr>
                    <a:solidFill>
                      <a:srgbClr val="58C88D"/>
                    </a:solidFill>
                  </a:tcPr>
                </a:tc>
                <a:tc>
                  <a:txBody>
                    <a:bodyPr/>
                    <a:lstStyle/>
                    <a:p>
                      <a:pPr>
                        <a:buNone/>
                      </a:pPr>
                      <a:endParaRPr lang="zh-CN" altLang="en-US"/>
                    </a:p>
                  </a:txBody>
                  <a:tcPr>
                    <a:solidFill>
                      <a:srgbClr val="58C88D"/>
                    </a:solidFill>
                  </a:tcPr>
                </a:tc>
                <a:tc>
                  <a:txBody>
                    <a:bodyPr/>
                    <a:lstStyle/>
                    <a:p>
                      <a:pPr>
                        <a:buNone/>
                      </a:pPr>
                      <a:endParaRPr lang="zh-CN" altLang="en-US"/>
                    </a:p>
                  </a:txBody>
                  <a:tcPr>
                    <a:solidFill>
                      <a:srgbClr val="58C88D"/>
                    </a:solidFill>
                  </a:tcPr>
                </a:tc>
                <a:tc>
                  <a:txBody>
                    <a:bodyPr/>
                    <a:lstStyle/>
                    <a:p>
                      <a:pPr>
                        <a:buNone/>
                      </a:pPr>
                      <a:endParaRPr lang="zh-CN" altLang="en-US"/>
                    </a:p>
                  </a:txBody>
                  <a:tcPr>
                    <a:solidFill>
                      <a:srgbClr val="58C88D"/>
                    </a:solidFill>
                  </a:tcPr>
                </a:tc>
                <a:extLst>
                  <a:ext uri="{0D108BD9-81ED-4DB2-BD59-A6C34878D82A}">
                    <a16:rowId xmlns:a16="http://schemas.microsoft.com/office/drawing/2014/main" val="10000"/>
                  </a:ext>
                </a:extLst>
              </a:tr>
            </a:tbl>
          </a:graphicData>
        </a:graphic>
      </p:graphicFrame>
      <p:sp>
        <p:nvSpPr>
          <p:cNvPr id="9" name="MH_SubTitle_2"/>
          <p:cNvSpPr txBox="1"/>
          <p:nvPr>
            <p:custDataLst>
              <p:tags r:id="rId1"/>
            </p:custDataLst>
          </p:nvPr>
        </p:nvSpPr>
        <p:spPr>
          <a:xfrm>
            <a:off x="1440498" y="1533208"/>
            <a:ext cx="1616710" cy="499110"/>
          </a:xfrm>
          <a:prstGeom prst="rect">
            <a:avLst/>
          </a:prstGeom>
          <a:noFill/>
        </p:spPr>
        <p:txBody>
          <a:bodyPr lIns="0" tIns="0" rIns="0" bIns="0" anchor="ctr">
            <a:noAutofit/>
          </a:bodyPr>
          <a:lstStyle>
            <a:defPPr>
              <a:defRPr lang="zh-CN"/>
            </a:defPPr>
            <a:lvl1pPr>
              <a:lnSpc>
                <a:spcPct val="130000"/>
              </a:lnSpc>
              <a:defRPr sz="1200"/>
            </a:lvl1pPr>
          </a:lstStyle>
          <a:p>
            <a:pPr>
              <a:lnSpc>
                <a:spcPct val="150000"/>
              </a:lnSpc>
            </a:pPr>
            <a:r>
              <a:rPr lang="en-US" altLang="zh-CN" sz="2800" b="1" dirty="0">
                <a:ln w="6600">
                  <a:solidFill>
                    <a:schemeClr val="accent2"/>
                  </a:solidFill>
                  <a:prstDash val="solid"/>
                </a:ln>
                <a:solidFill>
                  <a:srgbClr val="FFFFFF"/>
                </a:solidFill>
                <a:effectLst>
                  <a:outerShdw dist="38100" dir="2700000" algn="tl" rotWithShape="0">
                    <a:schemeClr val="accent2"/>
                  </a:outerShdw>
                </a:effectLst>
                <a:latin typeface="仿宋_GB2312" panose="02010609030101010101" charset="-122"/>
                <a:ea typeface="仿宋_GB2312" panose="02010609030101010101" charset="-122"/>
              </a:rPr>
              <a:t>Type</a:t>
            </a:r>
          </a:p>
        </p:txBody>
      </p:sp>
      <p:sp>
        <p:nvSpPr>
          <p:cNvPr id="10" name="MH_SubTitle_2"/>
          <p:cNvSpPr txBox="1"/>
          <p:nvPr>
            <p:custDataLst>
              <p:tags r:id="rId2"/>
            </p:custDataLst>
          </p:nvPr>
        </p:nvSpPr>
        <p:spPr>
          <a:xfrm>
            <a:off x="3400742" y="1529398"/>
            <a:ext cx="1616710" cy="499110"/>
          </a:xfrm>
          <a:prstGeom prst="rect">
            <a:avLst/>
          </a:prstGeom>
          <a:noFill/>
        </p:spPr>
        <p:txBody>
          <a:bodyPr lIns="0" tIns="0" rIns="0" bIns="0" anchor="ctr">
            <a:noAutofit/>
            <a:scene3d>
              <a:camera prst="orthographicFront"/>
              <a:lightRig rig="threePt" dir="t"/>
            </a:scene3d>
          </a:bodyPr>
          <a:lstStyle>
            <a:defPPr>
              <a:defRPr lang="zh-CN"/>
            </a:defPPr>
            <a:lvl1pPr>
              <a:lnSpc>
                <a:spcPct val="130000"/>
              </a:lnSpc>
              <a:defRPr sz="1200"/>
            </a:lvl1pPr>
          </a:lstStyle>
          <a:p>
            <a:pPr>
              <a:lnSpc>
                <a:spcPct val="150000"/>
              </a:lnSpc>
            </a:pPr>
            <a:r>
              <a:rPr lang="en-US" altLang="zh-CN" sz="2800" b="1" dirty="0">
                <a:solidFill>
                  <a:schemeClr val="tx2">
                    <a:lumMod val="75000"/>
                  </a:schemeClr>
                </a:solidFill>
                <a:latin typeface="仿宋_GB2312" panose="02010609030101010101" charset="-122"/>
                <a:ea typeface="仿宋_GB2312" panose="02010609030101010101" charset="-122"/>
              </a:rPr>
              <a:t> </a:t>
            </a:r>
            <a:r>
              <a:rPr lang="en-US" altLang="zh-CN" sz="2800" b="1" dirty="0">
                <a:ln w="6600">
                  <a:solidFill>
                    <a:schemeClr val="accent2"/>
                  </a:solidFill>
                  <a:prstDash val="solid"/>
                </a:ln>
                <a:solidFill>
                  <a:srgbClr val="FFFFFF"/>
                </a:solidFill>
                <a:effectLst>
                  <a:outerShdw dist="38100" dir="2700000" algn="tl" rotWithShape="0">
                    <a:schemeClr val="accent2"/>
                  </a:outerShdw>
                </a:effectLst>
                <a:latin typeface="仿宋_GB2312" panose="02010609030101010101" charset="-122"/>
                <a:ea typeface="仿宋_GB2312" panose="02010609030101010101" charset="-122"/>
              </a:rPr>
              <a:t>Feature</a:t>
            </a:r>
          </a:p>
        </p:txBody>
      </p:sp>
      <p:sp>
        <p:nvSpPr>
          <p:cNvPr id="11" name="MH_SubTitle_2"/>
          <p:cNvSpPr txBox="1"/>
          <p:nvPr>
            <p:custDataLst>
              <p:tags r:id="rId3"/>
            </p:custDataLst>
          </p:nvPr>
        </p:nvSpPr>
        <p:spPr>
          <a:xfrm>
            <a:off x="5573395" y="1590675"/>
            <a:ext cx="1616710" cy="499745"/>
          </a:xfrm>
          <a:prstGeom prst="rect">
            <a:avLst/>
          </a:prstGeom>
          <a:noFill/>
        </p:spPr>
        <p:txBody>
          <a:bodyPr lIns="0" tIns="0" rIns="0" bIns="0" anchor="ctr">
            <a:noAutofit/>
          </a:bodyPr>
          <a:lstStyle>
            <a:defPPr>
              <a:defRPr lang="zh-CN"/>
            </a:defPPr>
            <a:lvl1pPr>
              <a:lnSpc>
                <a:spcPct val="130000"/>
              </a:lnSpc>
              <a:defRPr sz="1200"/>
            </a:lvl1pPr>
          </a:lstStyle>
          <a:p>
            <a:pPr>
              <a:lnSpc>
                <a:spcPct val="150000"/>
              </a:lnSpc>
            </a:pPr>
            <a:r>
              <a:rPr lang="en-US" altLang="zh-CN" sz="2000" b="1" dirty="0">
                <a:solidFill>
                  <a:schemeClr val="tx2">
                    <a:lumMod val="75000"/>
                  </a:schemeClr>
                </a:solidFill>
                <a:latin typeface="仿宋_GB2312" panose="02010609030101010101" charset="-122"/>
                <a:ea typeface="仿宋_GB2312" panose="02010609030101010101" charset="-122"/>
              </a:rPr>
              <a:t> </a:t>
            </a:r>
            <a:r>
              <a:rPr lang="en-US" altLang="zh-CN" sz="2800" b="1" dirty="0">
                <a:ln w="6600">
                  <a:solidFill>
                    <a:schemeClr val="accent2"/>
                  </a:solidFill>
                  <a:prstDash val="solid"/>
                </a:ln>
                <a:solidFill>
                  <a:srgbClr val="FFFFFF"/>
                </a:solidFill>
                <a:effectLst>
                  <a:outerShdw dist="38100" dir="2700000" algn="tl" rotWithShape="0">
                    <a:schemeClr val="accent2"/>
                  </a:outerShdw>
                </a:effectLst>
                <a:latin typeface="仿宋_GB2312" panose="02010609030101010101" charset="-122"/>
                <a:ea typeface="仿宋_GB2312" panose="02010609030101010101" charset="-122"/>
              </a:rPr>
              <a:t>Authorit</a:t>
            </a:r>
            <a:r>
              <a:rPr lang="en-US" altLang="zh-CN" sz="2800" b="1" dirty="0">
                <a:solidFill>
                  <a:schemeClr val="bg1"/>
                </a:solidFill>
                <a:latin typeface="仿宋_GB2312" panose="02010609030101010101" charset="-122"/>
                <a:ea typeface="仿宋_GB2312" panose="02010609030101010101" charset="-122"/>
              </a:rPr>
              <a:t>y</a:t>
            </a:r>
          </a:p>
        </p:txBody>
      </p:sp>
      <p:sp>
        <p:nvSpPr>
          <p:cNvPr id="12" name="MH_SubTitle_2"/>
          <p:cNvSpPr txBox="1"/>
          <p:nvPr>
            <p:custDataLst>
              <p:tags r:id="rId4"/>
            </p:custDataLst>
          </p:nvPr>
        </p:nvSpPr>
        <p:spPr>
          <a:xfrm>
            <a:off x="7418070" y="1444308"/>
            <a:ext cx="3681730" cy="676910"/>
          </a:xfrm>
          <a:prstGeom prst="rect">
            <a:avLst/>
          </a:prstGeom>
          <a:noFill/>
        </p:spPr>
        <p:txBody>
          <a:bodyPr lIns="0" tIns="0" rIns="0" bIns="0" anchor="ctr">
            <a:noAutofit/>
          </a:bodyPr>
          <a:lstStyle>
            <a:defPPr>
              <a:defRPr lang="zh-CN"/>
            </a:defPPr>
            <a:lvl1pPr>
              <a:lnSpc>
                <a:spcPct val="130000"/>
              </a:lnSpc>
              <a:defRPr sz="1200"/>
            </a:lvl1pPr>
          </a:lstStyle>
          <a:p>
            <a:pPr>
              <a:lnSpc>
                <a:spcPct val="150000"/>
              </a:lnSpc>
            </a:pPr>
            <a:r>
              <a:rPr lang="en-US" altLang="zh-CN" sz="2000" b="1" dirty="0">
                <a:solidFill>
                  <a:schemeClr val="tx2">
                    <a:lumMod val="75000"/>
                  </a:schemeClr>
                </a:solidFill>
                <a:latin typeface="仿宋_GB2312" panose="02010609030101010101" charset="-122"/>
                <a:ea typeface="仿宋_GB2312" panose="02010609030101010101" charset="-122"/>
              </a:rPr>
              <a:t>   </a:t>
            </a:r>
            <a:r>
              <a:rPr lang="en-US" altLang="zh-CN" sz="2800" b="1" dirty="0">
                <a:ln w="6600">
                  <a:solidFill>
                    <a:schemeClr val="accent2"/>
                  </a:solidFill>
                  <a:prstDash val="solid"/>
                </a:ln>
                <a:solidFill>
                  <a:srgbClr val="FFFFFF"/>
                </a:solidFill>
                <a:effectLst>
                  <a:outerShdw dist="38100" dir="2700000" algn="tl" rotWithShape="0">
                    <a:schemeClr val="accent2"/>
                  </a:outerShdw>
                </a:effectLst>
                <a:latin typeface="仿宋_GB2312" panose="02010609030101010101" charset="-122"/>
                <a:ea typeface="仿宋_GB2312" panose="02010609030101010101" charset="-122"/>
              </a:rPr>
              <a:t>Applicable people</a:t>
            </a:r>
          </a:p>
        </p:txBody>
      </p:sp>
      <p:graphicFrame>
        <p:nvGraphicFramePr>
          <p:cNvPr id="14" name="表格 13"/>
          <p:cNvGraphicFramePr/>
          <p:nvPr/>
        </p:nvGraphicFramePr>
        <p:xfrm>
          <a:off x="901065" y="2218055"/>
          <a:ext cx="10198735" cy="1127125"/>
        </p:xfrm>
        <a:graphic>
          <a:graphicData uri="http://schemas.openxmlformats.org/drawingml/2006/table">
            <a:tbl>
              <a:tblPr firstRow="1" bandRow="1">
                <a:tableStyleId>{5C22544A-7EE6-4342-B048-85BDC9FD1C3A}</a:tableStyleId>
              </a:tblPr>
              <a:tblGrid>
                <a:gridCol w="2277745">
                  <a:extLst>
                    <a:ext uri="{9D8B030D-6E8A-4147-A177-3AD203B41FA5}">
                      <a16:colId xmlns:a16="http://schemas.microsoft.com/office/drawing/2014/main" val="20000"/>
                    </a:ext>
                  </a:extLst>
                </a:gridCol>
                <a:gridCol w="2132965">
                  <a:extLst>
                    <a:ext uri="{9D8B030D-6E8A-4147-A177-3AD203B41FA5}">
                      <a16:colId xmlns:a16="http://schemas.microsoft.com/office/drawing/2014/main" val="20001"/>
                    </a:ext>
                  </a:extLst>
                </a:gridCol>
                <a:gridCol w="2172970">
                  <a:extLst>
                    <a:ext uri="{9D8B030D-6E8A-4147-A177-3AD203B41FA5}">
                      <a16:colId xmlns:a16="http://schemas.microsoft.com/office/drawing/2014/main" val="20002"/>
                    </a:ext>
                  </a:extLst>
                </a:gridCol>
                <a:gridCol w="3615055">
                  <a:extLst>
                    <a:ext uri="{9D8B030D-6E8A-4147-A177-3AD203B41FA5}">
                      <a16:colId xmlns:a16="http://schemas.microsoft.com/office/drawing/2014/main" val="20003"/>
                    </a:ext>
                  </a:extLst>
                </a:gridCol>
              </a:tblGrid>
              <a:tr h="1127125">
                <a:tc>
                  <a:txBody>
                    <a:bodyPr/>
                    <a:lstStyle/>
                    <a:p>
                      <a:pPr>
                        <a:buNone/>
                      </a:pPr>
                      <a:endParaRPr lang="zh-CN" altLang="en-US"/>
                    </a:p>
                  </a:txBody>
                  <a:tcPr>
                    <a:solidFill>
                      <a:srgbClr val="C5E0B5"/>
                    </a:solidFill>
                  </a:tcPr>
                </a:tc>
                <a:tc>
                  <a:txBody>
                    <a:bodyPr/>
                    <a:lstStyle/>
                    <a:p>
                      <a:pPr>
                        <a:buNone/>
                      </a:pPr>
                      <a:endParaRPr lang="zh-CN" altLang="en-US"/>
                    </a:p>
                  </a:txBody>
                  <a:tcPr>
                    <a:solidFill>
                      <a:srgbClr val="C5E0B5"/>
                    </a:solidFill>
                  </a:tcPr>
                </a:tc>
                <a:tc>
                  <a:txBody>
                    <a:bodyPr/>
                    <a:lstStyle/>
                    <a:p>
                      <a:pPr>
                        <a:buNone/>
                      </a:pPr>
                      <a:endParaRPr lang="zh-CN" altLang="en-US"/>
                    </a:p>
                  </a:txBody>
                  <a:tcPr>
                    <a:solidFill>
                      <a:srgbClr val="C5E0B5"/>
                    </a:solidFill>
                  </a:tcPr>
                </a:tc>
                <a:tc>
                  <a:txBody>
                    <a:bodyPr/>
                    <a:lstStyle/>
                    <a:p>
                      <a:pPr>
                        <a:buNone/>
                      </a:pPr>
                      <a:endParaRPr lang="zh-CN" altLang="en-US"/>
                    </a:p>
                  </a:txBody>
                  <a:tcPr>
                    <a:solidFill>
                      <a:srgbClr val="C5E0B5"/>
                    </a:solidFill>
                  </a:tcPr>
                </a:tc>
                <a:extLst>
                  <a:ext uri="{0D108BD9-81ED-4DB2-BD59-A6C34878D82A}">
                    <a16:rowId xmlns:a16="http://schemas.microsoft.com/office/drawing/2014/main" val="10000"/>
                  </a:ext>
                </a:extLst>
              </a:tr>
            </a:tbl>
          </a:graphicData>
        </a:graphic>
      </p:graphicFrame>
      <p:graphicFrame>
        <p:nvGraphicFramePr>
          <p:cNvPr id="15" name="表格 14"/>
          <p:cNvGraphicFramePr/>
          <p:nvPr/>
        </p:nvGraphicFramePr>
        <p:xfrm>
          <a:off x="886460" y="3358515"/>
          <a:ext cx="10226040" cy="1303020"/>
        </p:xfrm>
        <a:graphic>
          <a:graphicData uri="http://schemas.openxmlformats.org/drawingml/2006/table">
            <a:tbl>
              <a:tblPr firstRow="1" bandRow="1">
                <a:tableStyleId>{5C22544A-7EE6-4342-B048-85BDC9FD1C3A}</a:tableStyleId>
              </a:tblPr>
              <a:tblGrid>
                <a:gridCol w="2290445">
                  <a:extLst>
                    <a:ext uri="{9D8B030D-6E8A-4147-A177-3AD203B41FA5}">
                      <a16:colId xmlns:a16="http://schemas.microsoft.com/office/drawing/2014/main" val="20000"/>
                    </a:ext>
                  </a:extLst>
                </a:gridCol>
                <a:gridCol w="2132965">
                  <a:extLst>
                    <a:ext uri="{9D8B030D-6E8A-4147-A177-3AD203B41FA5}">
                      <a16:colId xmlns:a16="http://schemas.microsoft.com/office/drawing/2014/main" val="20001"/>
                    </a:ext>
                  </a:extLst>
                </a:gridCol>
                <a:gridCol w="2172335">
                  <a:extLst>
                    <a:ext uri="{9D8B030D-6E8A-4147-A177-3AD203B41FA5}">
                      <a16:colId xmlns:a16="http://schemas.microsoft.com/office/drawing/2014/main" val="20002"/>
                    </a:ext>
                  </a:extLst>
                </a:gridCol>
                <a:gridCol w="3630295">
                  <a:extLst>
                    <a:ext uri="{9D8B030D-6E8A-4147-A177-3AD203B41FA5}">
                      <a16:colId xmlns:a16="http://schemas.microsoft.com/office/drawing/2014/main" val="20003"/>
                    </a:ext>
                  </a:extLst>
                </a:gridCol>
              </a:tblGrid>
              <a:tr h="1303020">
                <a:tc>
                  <a:txBody>
                    <a:bodyPr/>
                    <a:lstStyle/>
                    <a:p>
                      <a:pPr>
                        <a:buNone/>
                      </a:pPr>
                      <a:endParaRPr lang="zh-CN" altLang="en-US"/>
                    </a:p>
                  </a:txBody>
                  <a:tcPr>
                    <a:solidFill>
                      <a:srgbClr val="E2F0D9"/>
                    </a:solidFill>
                  </a:tcPr>
                </a:tc>
                <a:tc>
                  <a:txBody>
                    <a:bodyPr/>
                    <a:lstStyle/>
                    <a:p>
                      <a:pPr>
                        <a:buNone/>
                      </a:pPr>
                      <a:endParaRPr lang="zh-CN" altLang="en-US"/>
                    </a:p>
                  </a:txBody>
                  <a:tcPr>
                    <a:solidFill>
                      <a:srgbClr val="E2F0D9"/>
                    </a:solidFill>
                  </a:tcPr>
                </a:tc>
                <a:tc>
                  <a:txBody>
                    <a:bodyPr/>
                    <a:lstStyle/>
                    <a:p>
                      <a:pPr>
                        <a:buNone/>
                      </a:pPr>
                      <a:endParaRPr lang="zh-CN" altLang="en-US" u="sng"/>
                    </a:p>
                  </a:txBody>
                  <a:tcPr>
                    <a:solidFill>
                      <a:srgbClr val="E2F0D9"/>
                    </a:solidFill>
                  </a:tcPr>
                </a:tc>
                <a:tc>
                  <a:txBody>
                    <a:bodyPr/>
                    <a:lstStyle/>
                    <a:p>
                      <a:pPr>
                        <a:buNone/>
                      </a:pPr>
                      <a:endParaRPr lang="zh-CN" altLang="en-US"/>
                    </a:p>
                  </a:txBody>
                  <a:tcPr>
                    <a:solidFill>
                      <a:srgbClr val="E2F0D9"/>
                    </a:solidFill>
                  </a:tcPr>
                </a:tc>
                <a:extLst>
                  <a:ext uri="{0D108BD9-81ED-4DB2-BD59-A6C34878D82A}">
                    <a16:rowId xmlns:a16="http://schemas.microsoft.com/office/drawing/2014/main" val="10000"/>
                  </a:ext>
                </a:extLst>
              </a:tr>
            </a:tbl>
          </a:graphicData>
        </a:graphic>
      </p:graphicFrame>
      <p:graphicFrame>
        <p:nvGraphicFramePr>
          <p:cNvPr id="17" name="表格 16"/>
          <p:cNvGraphicFramePr/>
          <p:nvPr/>
        </p:nvGraphicFramePr>
        <p:xfrm>
          <a:off x="884555" y="4661535"/>
          <a:ext cx="10237470" cy="1652905"/>
        </p:xfrm>
        <a:graphic>
          <a:graphicData uri="http://schemas.openxmlformats.org/drawingml/2006/table">
            <a:tbl>
              <a:tblPr firstRow="1" bandRow="1">
                <a:tableStyleId>{5C22544A-7EE6-4342-B048-85BDC9FD1C3A}</a:tableStyleId>
              </a:tblPr>
              <a:tblGrid>
                <a:gridCol w="2290445">
                  <a:extLst>
                    <a:ext uri="{9D8B030D-6E8A-4147-A177-3AD203B41FA5}">
                      <a16:colId xmlns:a16="http://schemas.microsoft.com/office/drawing/2014/main" val="20000"/>
                    </a:ext>
                  </a:extLst>
                </a:gridCol>
                <a:gridCol w="2132965">
                  <a:extLst>
                    <a:ext uri="{9D8B030D-6E8A-4147-A177-3AD203B41FA5}">
                      <a16:colId xmlns:a16="http://schemas.microsoft.com/office/drawing/2014/main" val="20001"/>
                    </a:ext>
                  </a:extLst>
                </a:gridCol>
                <a:gridCol w="3014345">
                  <a:extLst>
                    <a:ext uri="{9D8B030D-6E8A-4147-A177-3AD203B41FA5}">
                      <a16:colId xmlns:a16="http://schemas.microsoft.com/office/drawing/2014/main" val="20002"/>
                    </a:ext>
                  </a:extLst>
                </a:gridCol>
                <a:gridCol w="2799715">
                  <a:extLst>
                    <a:ext uri="{9D8B030D-6E8A-4147-A177-3AD203B41FA5}">
                      <a16:colId xmlns:a16="http://schemas.microsoft.com/office/drawing/2014/main" val="20003"/>
                    </a:ext>
                  </a:extLst>
                </a:gridCol>
              </a:tblGrid>
              <a:tr h="1652905">
                <a:tc>
                  <a:txBody>
                    <a:bodyPr/>
                    <a:lstStyle/>
                    <a:p>
                      <a:pPr>
                        <a:buNone/>
                      </a:pPr>
                      <a:r>
                        <a:rPr lang="en-US" altLang="zh-CN"/>
                        <a:t> </a:t>
                      </a:r>
                    </a:p>
                  </a:txBody>
                  <a:tcPr>
                    <a:solidFill>
                      <a:srgbClr val="C5E0B5"/>
                    </a:solidFill>
                  </a:tcPr>
                </a:tc>
                <a:tc>
                  <a:txBody>
                    <a:bodyPr/>
                    <a:lstStyle/>
                    <a:p>
                      <a:pPr>
                        <a:buNone/>
                      </a:pPr>
                      <a:endParaRPr lang="zh-CN" altLang="en-US"/>
                    </a:p>
                  </a:txBody>
                  <a:tcPr>
                    <a:solidFill>
                      <a:srgbClr val="C5E0B5"/>
                    </a:solidFill>
                  </a:tcPr>
                </a:tc>
                <a:tc>
                  <a:txBody>
                    <a:bodyPr/>
                    <a:lstStyle/>
                    <a:p>
                      <a:pPr>
                        <a:buNone/>
                      </a:pPr>
                      <a:endParaRPr lang="zh-CN" altLang="en-US"/>
                    </a:p>
                  </a:txBody>
                  <a:tcPr>
                    <a:solidFill>
                      <a:srgbClr val="C5E0B5"/>
                    </a:solidFill>
                  </a:tcPr>
                </a:tc>
                <a:tc>
                  <a:txBody>
                    <a:bodyPr/>
                    <a:lstStyle/>
                    <a:p>
                      <a:pPr>
                        <a:buNone/>
                      </a:pPr>
                      <a:endParaRPr lang="zh-CN" altLang="en-US"/>
                    </a:p>
                  </a:txBody>
                  <a:tcPr>
                    <a:solidFill>
                      <a:srgbClr val="C5E0B5"/>
                    </a:solidFill>
                  </a:tcPr>
                </a:tc>
                <a:extLst>
                  <a:ext uri="{0D108BD9-81ED-4DB2-BD59-A6C34878D82A}">
                    <a16:rowId xmlns:a16="http://schemas.microsoft.com/office/drawing/2014/main" val="10000"/>
                  </a:ext>
                </a:extLst>
              </a:tr>
            </a:tbl>
          </a:graphicData>
        </a:graphic>
      </p:graphicFrame>
      <p:sp>
        <p:nvSpPr>
          <p:cNvPr id="21" name="MH_SubTitle_2"/>
          <p:cNvSpPr txBox="1"/>
          <p:nvPr>
            <p:custDataLst>
              <p:tags r:id="rId5"/>
            </p:custDataLst>
          </p:nvPr>
        </p:nvSpPr>
        <p:spPr>
          <a:xfrm>
            <a:off x="699770" y="81915"/>
            <a:ext cx="11826240" cy="754380"/>
          </a:xfrm>
          <a:prstGeom prst="rect">
            <a:avLst/>
          </a:prstGeom>
          <a:noFill/>
        </p:spPr>
        <p:txBody>
          <a:bodyPr lIns="0" tIns="0" rIns="0" bIns="0" anchor="ctr">
            <a:noAutofit/>
            <a:scene3d>
              <a:camera prst="orthographicFront"/>
              <a:lightRig rig="threePt" dir="t"/>
            </a:scene3d>
          </a:bodyPr>
          <a:lstStyle>
            <a:defPPr>
              <a:defRPr lang="zh-CN"/>
            </a:defPPr>
            <a:lvl1pPr>
              <a:lnSpc>
                <a:spcPct val="130000"/>
              </a:lnSpc>
              <a:defRPr sz="1200"/>
            </a:lvl1pPr>
          </a:lstStyle>
          <a:p>
            <a:pPr>
              <a:lnSpc>
                <a:spcPct val="150000"/>
              </a:lnSpc>
            </a:pPr>
            <a:r>
              <a:rPr lang="en-US" altLang="zh-CN" sz="2800" b="1" dirty="0">
                <a:solidFill>
                  <a:schemeClr val="tx2">
                    <a:lumMod val="75000"/>
                  </a:schemeClr>
                </a:solidFill>
                <a:latin typeface="仿宋_GB2312" panose="02010609030101010101" charset="-122"/>
                <a:ea typeface="仿宋_GB2312" panose="02010609030101010101" charset="-122"/>
              </a:rPr>
              <a:t>  </a:t>
            </a:r>
            <a:r>
              <a:rPr lang="zh-CN" altLang="en-US" sz="280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sym typeface="+mn-ea"/>
              </a:rPr>
              <a:t>How to choose the subscription number and the service number? </a:t>
            </a:r>
            <a:endParaRPr lang="zh-CN" altLang="en-US" sz="28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sym typeface="+mn-ea"/>
            </a:endParaRPr>
          </a:p>
        </p:txBody>
      </p:sp>
      <p:sp>
        <p:nvSpPr>
          <p:cNvPr id="23" name="MH_SubTitle_2"/>
          <p:cNvSpPr txBox="1"/>
          <p:nvPr>
            <p:custDataLst>
              <p:tags r:id="rId6"/>
            </p:custDataLst>
          </p:nvPr>
        </p:nvSpPr>
        <p:spPr>
          <a:xfrm>
            <a:off x="965835" y="2041525"/>
            <a:ext cx="1800225" cy="445770"/>
          </a:xfrm>
          <a:prstGeom prst="rect">
            <a:avLst/>
          </a:prstGeom>
          <a:noFill/>
        </p:spPr>
        <p:txBody>
          <a:bodyPr lIns="0" tIns="0" rIns="0" bIns="0" anchor="ctr">
            <a:noAutofit/>
          </a:bodyPr>
          <a:lstStyle>
            <a:defPPr>
              <a:defRPr lang="zh-CN"/>
            </a:defPPr>
            <a:lvl1pPr>
              <a:lnSpc>
                <a:spcPct val="130000"/>
              </a:lnSpc>
              <a:defRPr sz="1200"/>
            </a:lvl1pPr>
          </a:lstStyle>
          <a:p>
            <a:pPr>
              <a:lnSpc>
                <a:spcPct val="150000"/>
              </a:lnSpc>
            </a:pPr>
            <a:r>
              <a:rPr lang="en-US" altLang="zh-CN" sz="1600" dirty="0">
                <a:solidFill>
                  <a:srgbClr val="7030A0"/>
                </a:solidFill>
                <a:latin typeface="仿宋_GB2312" panose="02010609030101010101" charset="-122"/>
                <a:ea typeface="仿宋_GB2312" panose="02010609030101010101" charset="-122"/>
              </a:rPr>
              <a:t>Subscribe</a:t>
            </a:r>
            <a:r>
              <a:rPr lang="en-US" altLang="zh-CN" sz="2800" b="1" dirty="0">
                <a:solidFill>
                  <a:schemeClr val="bg1"/>
                </a:solidFill>
                <a:latin typeface="仿宋_GB2312" panose="02010609030101010101" charset="-122"/>
                <a:ea typeface="仿宋_GB2312" panose="02010609030101010101" charset="-122"/>
              </a:rPr>
              <a:t>  </a:t>
            </a:r>
          </a:p>
        </p:txBody>
      </p:sp>
      <p:sp>
        <p:nvSpPr>
          <p:cNvPr id="25" name="MH_SubTitle_2"/>
          <p:cNvSpPr txBox="1"/>
          <p:nvPr>
            <p:custDataLst>
              <p:tags r:id="rId7"/>
            </p:custDataLst>
          </p:nvPr>
        </p:nvSpPr>
        <p:spPr>
          <a:xfrm>
            <a:off x="1962785" y="2042160"/>
            <a:ext cx="1800225" cy="445770"/>
          </a:xfrm>
          <a:prstGeom prst="rect">
            <a:avLst/>
          </a:prstGeom>
          <a:noFill/>
        </p:spPr>
        <p:txBody>
          <a:bodyPr lIns="0" tIns="0" rIns="0" bIns="0" anchor="ctr">
            <a:noAutofit/>
          </a:bodyPr>
          <a:lstStyle>
            <a:defPPr>
              <a:defRPr lang="zh-CN"/>
            </a:defPPr>
            <a:lvl1pPr>
              <a:lnSpc>
                <a:spcPct val="130000"/>
              </a:lnSpc>
              <a:defRPr sz="1200"/>
            </a:lvl1pPr>
          </a:lstStyle>
          <a:p>
            <a:pPr>
              <a:lnSpc>
                <a:spcPct val="150000"/>
              </a:lnSpc>
            </a:pPr>
            <a:r>
              <a:rPr lang="en-US" altLang="zh-CN" sz="1600" dirty="0">
                <a:solidFill>
                  <a:srgbClr val="7030A0"/>
                </a:solidFill>
                <a:latin typeface="仿宋_GB2312" panose="02010609030101010101" charset="-122"/>
                <a:ea typeface="仿宋_GB2312" panose="02010609030101010101" charset="-122"/>
              </a:rPr>
              <a:t>number</a:t>
            </a:r>
            <a:r>
              <a:rPr lang="en-US" altLang="zh-CN" sz="2800" dirty="0">
                <a:solidFill>
                  <a:schemeClr val="bg1"/>
                </a:solidFill>
                <a:latin typeface="仿宋_GB2312" panose="02010609030101010101" charset="-122"/>
                <a:ea typeface="仿宋_GB2312" panose="02010609030101010101" charset="-122"/>
              </a:rPr>
              <a:t> </a:t>
            </a:r>
          </a:p>
        </p:txBody>
      </p:sp>
      <p:sp>
        <p:nvSpPr>
          <p:cNvPr id="26" name="MH_SubTitle_2"/>
          <p:cNvSpPr txBox="1"/>
          <p:nvPr>
            <p:custDataLst>
              <p:tags r:id="rId8"/>
            </p:custDataLst>
          </p:nvPr>
        </p:nvSpPr>
        <p:spPr>
          <a:xfrm>
            <a:off x="1068070" y="2381885"/>
            <a:ext cx="2280285" cy="445770"/>
          </a:xfrm>
          <a:prstGeom prst="rect">
            <a:avLst/>
          </a:prstGeom>
          <a:noFill/>
        </p:spPr>
        <p:txBody>
          <a:bodyPr lIns="0" tIns="0" rIns="0" bIns="0" anchor="ctr">
            <a:noAutofit/>
          </a:bodyPr>
          <a:lstStyle>
            <a:defPPr>
              <a:defRPr lang="zh-CN"/>
            </a:defPPr>
            <a:lvl1pPr>
              <a:lnSpc>
                <a:spcPct val="130000"/>
              </a:lnSpc>
              <a:defRPr sz="1200"/>
            </a:lvl1pPr>
          </a:lstStyle>
          <a:p>
            <a:pPr>
              <a:lnSpc>
                <a:spcPct val="150000"/>
              </a:lnSpc>
            </a:pPr>
            <a:r>
              <a:rPr lang="en-US" altLang="zh-CN" sz="1400" dirty="0">
                <a:solidFill>
                  <a:srgbClr val="7030A0"/>
                </a:solidFill>
                <a:ea typeface="仿宋_GB2312" panose="02010609030101010101" charset="-122"/>
                <a:cs typeface="+mn-lt"/>
              </a:rPr>
              <a:t>(Suitable for enterp</a:t>
            </a:r>
            <a:r>
              <a:rPr lang="en-US" altLang="zh-CN" sz="1400" dirty="0">
                <a:solidFill>
                  <a:srgbClr val="7030A0"/>
                </a:solidFill>
                <a:latin typeface="仿宋_GB2312" panose="02010609030101010101" charset="-122"/>
                <a:ea typeface="仿宋_GB2312" panose="02010609030101010101" charset="-122"/>
              </a:rPr>
              <a:t>rise</a:t>
            </a:r>
            <a:r>
              <a:rPr lang="en-US" altLang="zh-CN" sz="1400" b="1" dirty="0">
                <a:solidFill>
                  <a:schemeClr val="tx1"/>
                </a:solidFill>
                <a:latin typeface="仿宋_GB2312" panose="02010609030101010101" charset="-122"/>
                <a:ea typeface="仿宋_GB2312" panose="02010609030101010101" charset="-122"/>
              </a:rPr>
              <a:t> </a:t>
            </a:r>
            <a:r>
              <a:rPr lang="en-US" altLang="zh-CN" sz="2800" b="1" dirty="0">
                <a:solidFill>
                  <a:schemeClr val="bg1"/>
                </a:solidFill>
                <a:latin typeface="仿宋_GB2312" panose="02010609030101010101" charset="-122"/>
                <a:ea typeface="仿宋_GB2312" panose="02010609030101010101" charset="-122"/>
              </a:rPr>
              <a:t> </a:t>
            </a:r>
          </a:p>
        </p:txBody>
      </p:sp>
      <p:sp>
        <p:nvSpPr>
          <p:cNvPr id="27" name="MH_SubTitle_2"/>
          <p:cNvSpPr txBox="1"/>
          <p:nvPr>
            <p:custDataLst>
              <p:tags r:id="rId9"/>
            </p:custDataLst>
          </p:nvPr>
        </p:nvSpPr>
        <p:spPr>
          <a:xfrm>
            <a:off x="1068070" y="2700020"/>
            <a:ext cx="2656840" cy="445770"/>
          </a:xfrm>
          <a:prstGeom prst="rect">
            <a:avLst/>
          </a:prstGeom>
          <a:noFill/>
        </p:spPr>
        <p:txBody>
          <a:bodyPr lIns="0" tIns="0" rIns="0" bIns="0" anchor="ctr">
            <a:noAutofit/>
          </a:bodyPr>
          <a:lstStyle>
            <a:defPPr>
              <a:defRPr lang="zh-CN"/>
            </a:defPPr>
            <a:lvl1pPr>
              <a:lnSpc>
                <a:spcPct val="130000"/>
              </a:lnSpc>
              <a:defRPr sz="1200"/>
            </a:lvl1pPr>
          </a:lstStyle>
          <a:p>
            <a:pPr>
              <a:lnSpc>
                <a:spcPct val="150000"/>
              </a:lnSpc>
            </a:pPr>
            <a:r>
              <a:rPr lang="en-US" altLang="zh-CN" sz="1400" dirty="0">
                <a:solidFill>
                  <a:srgbClr val="7030A0"/>
                </a:solidFill>
                <a:ea typeface="仿宋_GB2312" panose="02010609030101010101" charset="-122"/>
                <a:cs typeface="+mn-lt"/>
              </a:rPr>
              <a:t>o</a:t>
            </a:r>
            <a:r>
              <a:rPr lang="en-US" altLang="zh-CN" dirty="0">
                <a:solidFill>
                  <a:srgbClr val="7030A0"/>
                </a:solidFill>
                <a:ea typeface="仿宋_GB2312" panose="02010609030101010101" charset="-122"/>
                <a:cs typeface="+mn-lt"/>
              </a:rPr>
              <a:t>rganization and individual </a:t>
            </a:r>
            <a:r>
              <a:rPr lang="en-US" altLang="zh-CN" sz="1400" dirty="0">
                <a:solidFill>
                  <a:srgbClr val="7030A0"/>
                </a:solidFill>
                <a:ea typeface="仿宋_GB2312" panose="02010609030101010101" charset="-122"/>
                <a:cs typeface="+mn-lt"/>
              </a:rPr>
              <a:t>)</a:t>
            </a:r>
            <a:r>
              <a:rPr lang="en-US" altLang="zh-CN" sz="2800" b="1" dirty="0">
                <a:solidFill>
                  <a:schemeClr val="bg1"/>
                </a:solidFill>
                <a:latin typeface="仿宋_GB2312" panose="02010609030101010101" charset="-122"/>
                <a:ea typeface="仿宋_GB2312" panose="02010609030101010101" charset="-122"/>
              </a:rPr>
              <a:t> </a:t>
            </a:r>
          </a:p>
        </p:txBody>
      </p:sp>
      <p:sp>
        <p:nvSpPr>
          <p:cNvPr id="29" name="矩形 28"/>
          <p:cNvSpPr/>
          <p:nvPr/>
        </p:nvSpPr>
        <p:spPr>
          <a:xfrm>
            <a:off x="3139440" y="2218055"/>
            <a:ext cx="6668135" cy="1060450"/>
          </a:xfrm>
          <a:prstGeom prst="rect">
            <a:avLst/>
          </a:prstGeom>
        </p:spPr>
        <p:txBody>
          <a:bodyPr wrap="square">
            <a:spAutoFit/>
          </a:bodyPr>
          <a:lstStyle/>
          <a:p>
            <a:pPr>
              <a:lnSpc>
                <a:spcPct val="150000"/>
              </a:lnSpc>
            </a:pPr>
            <a:r>
              <a:rPr lang="zh-CN" altLang="zh-CN" sz="1400" dirty="0">
                <a:solidFill>
                  <a:srgbClr val="7030A0"/>
                </a:solidFill>
                <a:cs typeface="Times New Roman" panose="02020603050405020304" pitchFamily="18" charset="0"/>
              </a:rPr>
              <a:t>Information dissemination</a:t>
            </a:r>
            <a:r>
              <a:rPr lang="en-US" altLang="zh-CN" sz="1400" dirty="0">
                <a:solidFill>
                  <a:srgbClr val="7030A0"/>
                </a:solidFill>
                <a:cs typeface="Times New Roman" panose="02020603050405020304" pitchFamily="18" charset="0"/>
              </a:rPr>
              <a:t>;</a:t>
            </a:r>
          </a:p>
          <a:p>
            <a:pPr>
              <a:lnSpc>
                <a:spcPct val="150000"/>
              </a:lnSpc>
            </a:pPr>
            <a:r>
              <a:rPr lang="zh-CN" altLang="zh-CN" sz="1400" dirty="0">
                <a:solidFill>
                  <a:srgbClr val="7030A0"/>
                </a:solidFill>
                <a:cs typeface="Times New Roman" panose="02020603050405020304" pitchFamily="18" charset="0"/>
              </a:rPr>
              <a:t>Media information  </a:t>
            </a:r>
            <a:r>
              <a:rPr lang="en-US" altLang="zh-CN" sz="1400" dirty="0">
                <a:solidFill>
                  <a:srgbClr val="7030A0"/>
                </a:solidFill>
                <a:cs typeface="Times New Roman" panose="02020603050405020304" pitchFamily="18" charset="0"/>
              </a:rPr>
              <a:t>;</a:t>
            </a:r>
          </a:p>
          <a:p>
            <a:pPr>
              <a:lnSpc>
                <a:spcPct val="150000"/>
              </a:lnSpc>
            </a:pPr>
            <a:r>
              <a:rPr lang="en-US" altLang="zh-CN" sz="1400" dirty="0">
                <a:solidFill>
                  <a:srgbClr val="7030A0"/>
                </a:solidFill>
                <a:cs typeface="Times New Roman" panose="02020603050405020304" pitchFamily="18" charset="0"/>
              </a:rPr>
              <a:t>Brand publicity </a:t>
            </a:r>
          </a:p>
        </p:txBody>
      </p:sp>
      <p:sp>
        <p:nvSpPr>
          <p:cNvPr id="30" name="矩形 29"/>
          <p:cNvSpPr/>
          <p:nvPr/>
        </p:nvSpPr>
        <p:spPr>
          <a:xfrm>
            <a:off x="5205095" y="2218055"/>
            <a:ext cx="2381250" cy="1060450"/>
          </a:xfrm>
          <a:prstGeom prst="rect">
            <a:avLst/>
          </a:prstGeom>
        </p:spPr>
        <p:txBody>
          <a:bodyPr wrap="square">
            <a:spAutoFit/>
          </a:bodyPr>
          <a:lstStyle/>
          <a:p>
            <a:pPr>
              <a:lnSpc>
                <a:spcPct val="150000"/>
              </a:lnSpc>
            </a:pPr>
            <a:r>
              <a:rPr lang="en-US" altLang="zh-CN" sz="1400" dirty="0">
                <a:cs typeface="Times New Roman" panose="02020603050405020304" pitchFamily="18" charset="0"/>
              </a:rPr>
              <a:t> </a:t>
            </a:r>
            <a:r>
              <a:rPr lang="zh-CN" altLang="zh-CN" sz="1400" dirty="0">
                <a:solidFill>
                  <a:srgbClr val="7030A0"/>
                </a:solidFill>
                <a:cs typeface="Times New Roman" panose="02020603050405020304" pitchFamily="18" charset="0"/>
              </a:rPr>
              <a:t>A daily message </a:t>
            </a:r>
            <a:r>
              <a:rPr lang="en-US" altLang="zh-CN" sz="1400" dirty="0">
                <a:solidFill>
                  <a:srgbClr val="7030A0"/>
                </a:solidFill>
                <a:cs typeface="Times New Roman" panose="02020603050405020304" pitchFamily="18" charset="0"/>
              </a:rPr>
              <a:t>;Fold into the  "subscribe number" list ;</a:t>
            </a:r>
          </a:p>
          <a:p>
            <a:pPr>
              <a:lnSpc>
                <a:spcPct val="150000"/>
              </a:lnSpc>
            </a:pPr>
            <a:r>
              <a:rPr lang="zh-CN" altLang="zh-CN" sz="1400" dirty="0">
                <a:solidFill>
                  <a:srgbClr val="7030A0"/>
                </a:solidFill>
                <a:cs typeface="Times New Roman" panose="02020603050405020304" pitchFamily="18" charset="0"/>
              </a:rPr>
              <a:t> Having part of the interface  </a:t>
            </a:r>
            <a:r>
              <a:rPr lang="en-US" altLang="zh-CN" sz="1400" dirty="0">
                <a:solidFill>
                  <a:srgbClr val="7030A0"/>
                </a:solidFill>
                <a:cs typeface="Times New Roman" panose="02020603050405020304" pitchFamily="18" charset="0"/>
              </a:rPr>
              <a:t>;</a:t>
            </a:r>
          </a:p>
        </p:txBody>
      </p:sp>
      <p:sp>
        <p:nvSpPr>
          <p:cNvPr id="2" name="矩形 1"/>
          <p:cNvSpPr/>
          <p:nvPr/>
        </p:nvSpPr>
        <p:spPr>
          <a:xfrm>
            <a:off x="7586345" y="2251075"/>
            <a:ext cx="3170555" cy="1060450"/>
          </a:xfrm>
          <a:prstGeom prst="rect">
            <a:avLst/>
          </a:prstGeom>
        </p:spPr>
        <p:txBody>
          <a:bodyPr wrap="square">
            <a:spAutoFit/>
          </a:bodyPr>
          <a:lstStyle/>
          <a:p>
            <a:pPr>
              <a:lnSpc>
                <a:spcPct val="150000"/>
              </a:lnSpc>
            </a:pPr>
            <a:r>
              <a:rPr altLang="zh-CN" sz="1400" dirty="0">
                <a:solidFill>
                  <a:srgbClr val="7030A0"/>
                </a:solidFill>
                <a:cs typeface="Times New Roman" panose="02020603050405020304" pitchFamily="18" charset="0"/>
              </a:rPr>
              <a:t>Advertising media information </a:t>
            </a:r>
            <a:r>
              <a:rPr lang="en-US" altLang="zh-CN" sz="1400" dirty="0">
                <a:solidFill>
                  <a:srgbClr val="7030A0"/>
                </a:solidFill>
                <a:cs typeface="Times New Roman" panose="02020603050405020304" pitchFamily="18" charset="0"/>
              </a:rPr>
              <a:t>Corporate brand publicity  ;</a:t>
            </a:r>
            <a:r>
              <a:rPr lang="zh-CN" altLang="zh-CN" sz="1400" dirty="0">
                <a:solidFill>
                  <a:srgbClr val="7030A0"/>
                </a:solidFill>
                <a:cs typeface="Times New Roman" panose="02020603050405020304" pitchFamily="18" charset="0"/>
              </a:rPr>
              <a:t>The self media of rich original content  </a:t>
            </a:r>
            <a:r>
              <a:rPr lang="en-US" altLang="zh-CN" sz="1400" dirty="0">
                <a:solidFill>
                  <a:srgbClr val="7030A0"/>
                </a:solidFill>
                <a:cs typeface="Times New Roman" panose="02020603050405020304" pitchFamily="18" charset="0"/>
              </a:rPr>
              <a:t>;</a:t>
            </a:r>
          </a:p>
        </p:txBody>
      </p:sp>
      <p:sp>
        <p:nvSpPr>
          <p:cNvPr id="5" name="矩形 4"/>
          <p:cNvSpPr/>
          <p:nvPr/>
        </p:nvSpPr>
        <p:spPr>
          <a:xfrm>
            <a:off x="860425" y="3416300"/>
            <a:ext cx="2194560" cy="1245235"/>
          </a:xfrm>
          <a:prstGeom prst="rect">
            <a:avLst/>
          </a:prstGeom>
        </p:spPr>
        <p:txBody>
          <a:bodyPr wrap="square">
            <a:spAutoFit/>
          </a:bodyPr>
          <a:lstStyle/>
          <a:p>
            <a:pPr>
              <a:lnSpc>
                <a:spcPct val="150000"/>
              </a:lnSpc>
            </a:pPr>
            <a:r>
              <a:rPr altLang="zh-CN" dirty="0">
                <a:solidFill>
                  <a:srgbClr val="7030A0"/>
                </a:solidFill>
                <a:cs typeface="Times New Roman" panose="02020603050405020304" pitchFamily="18" charset="0"/>
              </a:rPr>
              <a:t>Service number</a:t>
            </a:r>
            <a:endParaRPr altLang="zh-CN" dirty="0">
              <a:cs typeface="Times New Roman" panose="02020603050405020304" pitchFamily="18" charset="0"/>
            </a:endParaRPr>
          </a:p>
          <a:p>
            <a:pPr>
              <a:lnSpc>
                <a:spcPct val="150000"/>
              </a:lnSpc>
            </a:pPr>
            <a:r>
              <a:rPr lang="zh-CN" dirty="0">
                <a:solidFill>
                  <a:srgbClr val="7030A0"/>
                </a:solidFill>
                <a:cs typeface="Times New Roman" panose="02020603050405020304" pitchFamily="18" charset="0"/>
              </a:rPr>
              <a:t>（</a:t>
            </a:r>
            <a:r>
              <a:rPr altLang="zh-CN" sz="1400" dirty="0">
                <a:solidFill>
                  <a:srgbClr val="7030A0"/>
                </a:solidFill>
                <a:cs typeface="Times New Roman" panose="02020603050405020304" pitchFamily="18" charset="0"/>
              </a:rPr>
              <a:t>Not fit for a person </a:t>
            </a:r>
            <a:r>
              <a:rPr lang="zh-CN" sz="1400" dirty="0">
                <a:solidFill>
                  <a:srgbClr val="7030A0"/>
                </a:solidFill>
                <a:cs typeface="Times New Roman" panose="02020603050405020304" pitchFamily="18" charset="0"/>
              </a:rPr>
              <a:t>）</a:t>
            </a:r>
          </a:p>
          <a:p>
            <a:pPr>
              <a:lnSpc>
                <a:spcPct val="150000"/>
              </a:lnSpc>
            </a:pPr>
            <a:r>
              <a:rPr lang="zh-CN" sz="1400" dirty="0">
                <a:solidFill>
                  <a:srgbClr val="7030A0"/>
                </a:solidFill>
                <a:cs typeface="Times New Roman" panose="02020603050405020304" pitchFamily="18" charset="0"/>
              </a:rPr>
              <a:t>Enterprise number </a:t>
            </a:r>
          </a:p>
        </p:txBody>
      </p:sp>
      <p:sp>
        <p:nvSpPr>
          <p:cNvPr id="6" name="矩形 5"/>
          <p:cNvSpPr/>
          <p:nvPr/>
        </p:nvSpPr>
        <p:spPr>
          <a:xfrm>
            <a:off x="3178175" y="3358515"/>
            <a:ext cx="2341880" cy="1060450"/>
          </a:xfrm>
          <a:prstGeom prst="rect">
            <a:avLst/>
          </a:prstGeom>
        </p:spPr>
        <p:txBody>
          <a:bodyPr wrap="square">
            <a:spAutoFit/>
          </a:bodyPr>
          <a:lstStyle/>
          <a:p>
            <a:pPr>
              <a:lnSpc>
                <a:spcPct val="150000"/>
              </a:lnSpc>
            </a:pPr>
            <a:r>
              <a:rPr altLang="zh-CN" sz="1400" dirty="0">
                <a:solidFill>
                  <a:srgbClr val="7030A0"/>
                </a:solidFill>
                <a:cs typeface="Times New Roman" panose="02020603050405020304" pitchFamily="18" charset="0"/>
              </a:rPr>
              <a:t>Customer Manager </a:t>
            </a:r>
            <a:r>
              <a:rPr lang="zh-CN" sz="1400" dirty="0">
                <a:solidFill>
                  <a:srgbClr val="7030A0"/>
                </a:solidFill>
                <a:cs typeface="Times New Roman" panose="02020603050405020304" pitchFamily="18" charset="0"/>
              </a:rPr>
              <a:t>；</a:t>
            </a:r>
            <a:r>
              <a:rPr altLang="zh-CN" sz="1400" dirty="0">
                <a:solidFill>
                  <a:srgbClr val="7030A0"/>
                </a:solidFill>
                <a:cs typeface="Times New Roman" panose="02020603050405020304" pitchFamily="18" charset="0"/>
              </a:rPr>
              <a:t>Product service </a:t>
            </a:r>
            <a:r>
              <a:rPr lang="zh-CN" sz="1400" dirty="0">
                <a:solidFill>
                  <a:srgbClr val="7030A0"/>
                </a:solidFill>
                <a:cs typeface="Times New Roman" panose="02020603050405020304" pitchFamily="18" charset="0"/>
              </a:rPr>
              <a:t>；</a:t>
            </a:r>
            <a:r>
              <a:rPr lang="en-US" altLang="zh-CN" sz="1400" dirty="0">
                <a:solidFill>
                  <a:srgbClr val="7030A0"/>
                </a:solidFill>
                <a:cs typeface="Times New Roman" panose="02020603050405020304" pitchFamily="18" charset="0"/>
              </a:rPr>
              <a:t> </a:t>
            </a:r>
          </a:p>
          <a:p>
            <a:pPr>
              <a:lnSpc>
                <a:spcPct val="150000"/>
              </a:lnSpc>
            </a:pPr>
            <a:r>
              <a:rPr altLang="zh-CN" sz="1400" dirty="0">
                <a:solidFill>
                  <a:srgbClr val="7030A0"/>
                </a:solidFill>
                <a:cs typeface="Times New Roman" panose="02020603050405020304" pitchFamily="18" charset="0"/>
              </a:rPr>
              <a:t>Similar to light APP </a:t>
            </a:r>
            <a:endParaRPr lang="zh-CN" altLang="zh-CN" sz="1400" dirty="0">
              <a:solidFill>
                <a:srgbClr val="7030A0"/>
              </a:solidFill>
              <a:cs typeface="Times New Roman" panose="02020603050405020304" pitchFamily="18" charset="0"/>
            </a:endParaRPr>
          </a:p>
        </p:txBody>
      </p:sp>
      <p:sp>
        <p:nvSpPr>
          <p:cNvPr id="7" name="矩形 6"/>
          <p:cNvSpPr/>
          <p:nvPr/>
        </p:nvSpPr>
        <p:spPr>
          <a:xfrm>
            <a:off x="5340985" y="3318510"/>
            <a:ext cx="2341880" cy="1383665"/>
          </a:xfrm>
          <a:prstGeom prst="rect">
            <a:avLst/>
          </a:prstGeom>
        </p:spPr>
        <p:txBody>
          <a:bodyPr wrap="square">
            <a:spAutoFit/>
          </a:bodyPr>
          <a:lstStyle/>
          <a:p>
            <a:pPr>
              <a:lnSpc>
                <a:spcPct val="150000"/>
              </a:lnSpc>
            </a:pPr>
            <a:r>
              <a:rPr altLang="zh-CN" sz="1400" dirty="0">
                <a:solidFill>
                  <a:srgbClr val="7030A0"/>
                </a:solidFill>
                <a:cs typeface="Times New Roman" panose="02020603050405020304" pitchFamily="18" charset="0"/>
              </a:rPr>
              <a:t>Four messages per month </a:t>
            </a:r>
            <a:r>
              <a:rPr lang="zh-CN" sz="1400" dirty="0">
                <a:solidFill>
                  <a:srgbClr val="7030A0"/>
                </a:solidFill>
                <a:cs typeface="Times New Roman" panose="02020603050405020304" pitchFamily="18" charset="0"/>
              </a:rPr>
              <a:t>；</a:t>
            </a:r>
            <a:r>
              <a:rPr altLang="zh-CN" sz="1400" dirty="0">
                <a:solidFill>
                  <a:srgbClr val="7030A0"/>
                </a:solidFill>
                <a:cs typeface="Times New Roman" panose="02020603050405020304" pitchFamily="18" charset="0"/>
              </a:rPr>
              <a:t>Display in the friends list  </a:t>
            </a:r>
            <a:r>
              <a:rPr lang="zh-CN" sz="1400" dirty="0">
                <a:solidFill>
                  <a:srgbClr val="7030A0"/>
                </a:solidFill>
                <a:cs typeface="Times New Roman" panose="02020603050405020304" pitchFamily="18" charset="0"/>
              </a:rPr>
              <a:t>；</a:t>
            </a:r>
            <a:r>
              <a:rPr lang="en-US" altLang="zh-CN" sz="1400" dirty="0">
                <a:solidFill>
                  <a:srgbClr val="7030A0"/>
                </a:solidFill>
                <a:cs typeface="Times New Roman" panose="02020603050405020304" pitchFamily="18" charset="0"/>
              </a:rPr>
              <a:t> </a:t>
            </a:r>
          </a:p>
          <a:p>
            <a:pPr>
              <a:lnSpc>
                <a:spcPct val="150000"/>
              </a:lnSpc>
            </a:pPr>
            <a:r>
              <a:rPr altLang="zh-CN" sz="1400" dirty="0">
                <a:solidFill>
                  <a:srgbClr val="7030A0"/>
                </a:solidFill>
                <a:cs typeface="Times New Roman" panose="02020603050405020304" pitchFamily="18" charset="0"/>
              </a:rPr>
              <a:t>Having all the interfaces  </a:t>
            </a:r>
            <a:r>
              <a:rPr lang="zh-CN" sz="1400" dirty="0">
                <a:solidFill>
                  <a:srgbClr val="7030A0"/>
                </a:solidFill>
                <a:cs typeface="Times New Roman" panose="02020603050405020304" pitchFamily="18" charset="0"/>
              </a:rPr>
              <a:t>；</a:t>
            </a:r>
          </a:p>
          <a:p>
            <a:pPr>
              <a:lnSpc>
                <a:spcPct val="150000"/>
              </a:lnSpc>
            </a:pPr>
            <a:r>
              <a:rPr lang="zh-CN" sz="1400" dirty="0">
                <a:solidFill>
                  <a:srgbClr val="7030A0"/>
                </a:solidFill>
                <a:cs typeface="Times New Roman" panose="02020603050405020304" pitchFamily="18" charset="0"/>
              </a:rPr>
              <a:t>WeChat payment </a:t>
            </a:r>
          </a:p>
        </p:txBody>
      </p:sp>
      <p:sp>
        <p:nvSpPr>
          <p:cNvPr id="13" name="矩形 12"/>
          <p:cNvSpPr/>
          <p:nvPr/>
        </p:nvSpPr>
        <p:spPr>
          <a:xfrm>
            <a:off x="7586345" y="3358515"/>
            <a:ext cx="3684270" cy="1383665"/>
          </a:xfrm>
          <a:prstGeom prst="rect">
            <a:avLst/>
          </a:prstGeom>
        </p:spPr>
        <p:txBody>
          <a:bodyPr wrap="square">
            <a:spAutoFit/>
          </a:bodyPr>
          <a:lstStyle/>
          <a:p>
            <a:pPr>
              <a:lnSpc>
                <a:spcPct val="150000"/>
              </a:lnSpc>
            </a:pPr>
            <a:r>
              <a:rPr altLang="zh-CN" sz="1400" dirty="0">
                <a:solidFill>
                  <a:srgbClr val="7030A0"/>
                </a:solidFill>
                <a:cs typeface="Times New Roman" panose="02020603050405020304" pitchFamily="18" charset="0"/>
              </a:rPr>
              <a:t>Need advanced customization development </a:t>
            </a:r>
            <a:r>
              <a:rPr lang="zh-CN" sz="1400" dirty="0">
                <a:solidFill>
                  <a:srgbClr val="7030A0"/>
                </a:solidFill>
                <a:cs typeface="Times New Roman" panose="02020603050405020304" pitchFamily="18" charset="0"/>
              </a:rPr>
              <a:t>；</a:t>
            </a:r>
            <a:r>
              <a:rPr altLang="zh-CN" sz="1400" dirty="0">
                <a:solidFill>
                  <a:srgbClr val="7030A0"/>
                </a:solidFill>
                <a:cs typeface="Times New Roman" panose="02020603050405020304" pitchFamily="18" charset="0"/>
              </a:rPr>
              <a:t>Apply to managing customer relationships</a:t>
            </a:r>
            <a:r>
              <a:rPr lang="zh-CN" sz="1400" dirty="0">
                <a:solidFill>
                  <a:srgbClr val="7030A0"/>
                </a:solidFill>
                <a:cs typeface="Times New Roman" panose="02020603050405020304" pitchFamily="18" charset="0"/>
              </a:rPr>
              <a:t>；</a:t>
            </a:r>
            <a:r>
              <a:rPr lang="en-US" altLang="zh-CN" sz="1400" dirty="0">
                <a:solidFill>
                  <a:srgbClr val="7030A0"/>
                </a:solidFill>
                <a:cs typeface="Times New Roman" panose="02020603050405020304" pitchFamily="18" charset="0"/>
              </a:rPr>
              <a:t> </a:t>
            </a:r>
          </a:p>
          <a:p>
            <a:pPr>
              <a:lnSpc>
                <a:spcPct val="150000"/>
              </a:lnSpc>
            </a:pPr>
            <a:r>
              <a:rPr altLang="zh-CN" sz="1400" dirty="0">
                <a:solidFill>
                  <a:srgbClr val="7030A0"/>
                </a:solidFill>
                <a:cs typeface="Times New Roman" panose="02020603050405020304" pitchFamily="18" charset="0"/>
              </a:rPr>
              <a:t>Providing powerful product functional services</a:t>
            </a:r>
            <a:r>
              <a:rPr lang="zh-CN" sz="1400" dirty="0">
                <a:solidFill>
                  <a:srgbClr val="7030A0"/>
                </a:solidFill>
                <a:cs typeface="Times New Roman" panose="02020603050405020304" pitchFamily="18" charset="0"/>
              </a:rPr>
              <a:t>；</a:t>
            </a:r>
          </a:p>
          <a:p>
            <a:pPr>
              <a:lnSpc>
                <a:spcPct val="150000"/>
              </a:lnSpc>
            </a:pPr>
            <a:r>
              <a:rPr lang="zh-CN" sz="1400" dirty="0">
                <a:solidFill>
                  <a:srgbClr val="7030A0"/>
                </a:solidFill>
                <a:cs typeface="Times New Roman" panose="02020603050405020304" pitchFamily="18" charset="0"/>
              </a:rPr>
              <a:t>Have an e-commerce service system</a:t>
            </a:r>
          </a:p>
        </p:txBody>
      </p:sp>
      <p:sp>
        <p:nvSpPr>
          <p:cNvPr id="16" name="矩形 15"/>
          <p:cNvSpPr/>
          <p:nvPr/>
        </p:nvSpPr>
        <p:spPr>
          <a:xfrm>
            <a:off x="817880" y="4550410"/>
            <a:ext cx="2945130" cy="1891665"/>
          </a:xfrm>
          <a:prstGeom prst="rect">
            <a:avLst/>
          </a:prstGeom>
        </p:spPr>
        <p:txBody>
          <a:bodyPr wrap="square">
            <a:spAutoFit/>
          </a:bodyPr>
          <a:lstStyle/>
          <a:p>
            <a:pPr>
              <a:lnSpc>
                <a:spcPct val="150000"/>
              </a:lnSpc>
            </a:pPr>
            <a:r>
              <a:rPr lang="zh-CN" dirty="0">
                <a:solidFill>
                  <a:srgbClr val="7030A0"/>
                </a:solidFill>
                <a:cs typeface="Times New Roman" panose="02020603050405020304" pitchFamily="18" charset="0"/>
                <a:sym typeface="+mn-ea"/>
              </a:rPr>
              <a:t>Enterprise number</a:t>
            </a:r>
            <a:endParaRPr lang="zh-CN" dirty="0">
              <a:cs typeface="Times New Roman" panose="02020603050405020304" pitchFamily="18" charset="0"/>
              <a:sym typeface="+mn-ea"/>
            </a:endParaRPr>
          </a:p>
          <a:p>
            <a:pPr>
              <a:lnSpc>
                <a:spcPct val="150000"/>
              </a:lnSpc>
            </a:pPr>
            <a:r>
              <a:rPr lang="zh-CN" dirty="0">
                <a:solidFill>
                  <a:srgbClr val="7030A0"/>
                </a:solidFill>
                <a:cs typeface="Times New Roman" panose="02020603050405020304" pitchFamily="18" charset="0"/>
              </a:rPr>
              <a:t>（</a:t>
            </a:r>
            <a:r>
              <a:rPr lang="en-US" altLang="zh-CN" dirty="0">
                <a:solidFill>
                  <a:srgbClr val="7030A0"/>
                </a:solidFill>
                <a:cs typeface="Times New Roman" panose="02020603050405020304" pitchFamily="18" charset="0"/>
              </a:rPr>
              <a:t>E</a:t>
            </a:r>
            <a:r>
              <a:rPr altLang="zh-CN" sz="1400" dirty="0">
                <a:solidFill>
                  <a:srgbClr val="7030A0"/>
                </a:solidFill>
                <a:cs typeface="Times New Roman" panose="02020603050405020304" pitchFamily="18" charset="0"/>
              </a:rPr>
              <a:t>nterprise </a:t>
            </a:r>
            <a:r>
              <a:rPr lang="zh-CN" sz="1400" dirty="0">
                <a:solidFill>
                  <a:srgbClr val="7030A0"/>
                </a:solidFill>
                <a:cs typeface="Times New Roman" panose="02020603050405020304" pitchFamily="18" charset="0"/>
              </a:rPr>
              <a:t>，</a:t>
            </a:r>
            <a:r>
              <a:rPr lang="en-US" altLang="zh-CN" sz="1400" dirty="0">
                <a:solidFill>
                  <a:srgbClr val="7030A0"/>
                </a:solidFill>
                <a:cs typeface="Times New Roman" panose="02020603050405020304" pitchFamily="18" charset="0"/>
              </a:rPr>
              <a:t>G</a:t>
            </a:r>
            <a:r>
              <a:rPr lang="zh-CN" sz="1400" dirty="0">
                <a:solidFill>
                  <a:srgbClr val="7030A0"/>
                </a:solidFill>
                <a:cs typeface="Times New Roman" panose="02020603050405020304" pitchFamily="18" charset="0"/>
              </a:rPr>
              <a:t>overnment ，Government-affiliated institu</a:t>
            </a:r>
          </a:p>
          <a:p>
            <a:pPr>
              <a:lnSpc>
                <a:spcPct val="150000"/>
              </a:lnSpc>
            </a:pPr>
            <a:r>
              <a:rPr lang="en-US" altLang="zh-CN" sz="1400" dirty="0">
                <a:solidFill>
                  <a:srgbClr val="7030A0"/>
                </a:solidFill>
                <a:cs typeface="Times New Roman" panose="02020603050405020304" pitchFamily="18" charset="0"/>
              </a:rPr>
              <a:t>-</a:t>
            </a:r>
            <a:r>
              <a:rPr lang="zh-CN" sz="1400" dirty="0">
                <a:solidFill>
                  <a:srgbClr val="7030A0"/>
                </a:solidFill>
                <a:cs typeface="Times New Roman" panose="02020603050405020304" pitchFamily="18" charset="0"/>
              </a:rPr>
              <a:t>tions </a:t>
            </a:r>
            <a:r>
              <a:rPr altLang="zh-CN" sz="1400" dirty="0">
                <a:solidFill>
                  <a:srgbClr val="7030A0"/>
                </a:solidFill>
                <a:cs typeface="Times New Roman" panose="02020603050405020304" pitchFamily="18" charset="0"/>
              </a:rPr>
              <a:t> </a:t>
            </a:r>
            <a:r>
              <a:rPr lang="zh-CN" sz="1400" dirty="0">
                <a:solidFill>
                  <a:srgbClr val="7030A0"/>
                </a:solidFill>
                <a:cs typeface="Times New Roman" panose="02020603050405020304" pitchFamily="18" charset="0"/>
              </a:rPr>
              <a:t>，Other organizations ）</a:t>
            </a:r>
            <a:endParaRPr lang="zh-CN" sz="1400" dirty="0">
              <a:cs typeface="Times New Roman" panose="02020603050405020304" pitchFamily="18" charset="0"/>
            </a:endParaRPr>
          </a:p>
          <a:p>
            <a:pPr>
              <a:lnSpc>
                <a:spcPct val="150000"/>
              </a:lnSpc>
            </a:pPr>
            <a:r>
              <a:rPr lang="zh-CN" sz="1400" dirty="0">
                <a:cs typeface="Times New Roman" panose="02020603050405020304" pitchFamily="18" charset="0"/>
              </a:rPr>
              <a:t> </a:t>
            </a:r>
          </a:p>
        </p:txBody>
      </p:sp>
      <p:sp>
        <p:nvSpPr>
          <p:cNvPr id="19" name="矩形 18"/>
          <p:cNvSpPr/>
          <p:nvPr/>
        </p:nvSpPr>
        <p:spPr>
          <a:xfrm>
            <a:off x="3177540" y="4634865"/>
            <a:ext cx="2341880" cy="1706880"/>
          </a:xfrm>
          <a:prstGeom prst="rect">
            <a:avLst/>
          </a:prstGeom>
        </p:spPr>
        <p:txBody>
          <a:bodyPr wrap="square">
            <a:spAutoFit/>
          </a:bodyPr>
          <a:lstStyle/>
          <a:p>
            <a:pPr>
              <a:lnSpc>
                <a:spcPct val="150000"/>
              </a:lnSpc>
            </a:pPr>
            <a:r>
              <a:rPr altLang="zh-CN" sz="1400" dirty="0">
                <a:solidFill>
                  <a:srgbClr val="7030A0"/>
                </a:solidFill>
                <a:cs typeface="Times New Roman" panose="02020603050405020304" pitchFamily="18" charset="0"/>
              </a:rPr>
              <a:t>Enterprise OA platform </a:t>
            </a:r>
            <a:r>
              <a:rPr lang="zh-CN" sz="1400" dirty="0">
                <a:solidFill>
                  <a:srgbClr val="7030A0"/>
                </a:solidFill>
                <a:cs typeface="Times New Roman" panose="02020603050405020304" pitchFamily="18" charset="0"/>
              </a:rPr>
              <a:t>；</a:t>
            </a:r>
            <a:r>
              <a:rPr altLang="zh-CN" sz="1400" dirty="0">
                <a:solidFill>
                  <a:srgbClr val="7030A0"/>
                </a:solidFill>
                <a:cs typeface="Times New Roman" panose="02020603050405020304" pitchFamily="18" charset="0"/>
              </a:rPr>
              <a:t>Through internal employee relations </a:t>
            </a:r>
            <a:r>
              <a:rPr lang="zh-CN" sz="1400" dirty="0">
                <a:solidFill>
                  <a:srgbClr val="7030A0"/>
                </a:solidFill>
                <a:cs typeface="Times New Roman" panose="02020603050405020304" pitchFamily="18" charset="0"/>
              </a:rPr>
              <a:t>；</a:t>
            </a:r>
            <a:r>
              <a:rPr lang="en-US" altLang="zh-CN" sz="1400" dirty="0">
                <a:solidFill>
                  <a:srgbClr val="7030A0"/>
                </a:solidFill>
                <a:cs typeface="Times New Roman" panose="02020603050405020304" pitchFamily="18" charset="0"/>
              </a:rPr>
              <a:t> </a:t>
            </a:r>
            <a:r>
              <a:rPr altLang="zh-CN" sz="1400" dirty="0">
                <a:solidFill>
                  <a:srgbClr val="7030A0"/>
                </a:solidFill>
                <a:cs typeface="Times New Roman" panose="02020603050405020304" pitchFamily="18" charset="0"/>
              </a:rPr>
              <a:t>Having all the interfaces  </a:t>
            </a:r>
            <a:r>
              <a:rPr lang="zh-CN" sz="1400" dirty="0">
                <a:solidFill>
                  <a:srgbClr val="7030A0"/>
                </a:solidFill>
                <a:cs typeface="Times New Roman" panose="02020603050405020304" pitchFamily="18" charset="0"/>
              </a:rPr>
              <a:t>；Upper and lower cooperative relations </a:t>
            </a:r>
          </a:p>
        </p:txBody>
      </p:sp>
      <p:sp>
        <p:nvSpPr>
          <p:cNvPr id="20" name="矩形 19"/>
          <p:cNvSpPr/>
          <p:nvPr/>
        </p:nvSpPr>
        <p:spPr>
          <a:xfrm>
            <a:off x="5205095" y="4607560"/>
            <a:ext cx="3139440" cy="1706880"/>
          </a:xfrm>
          <a:prstGeom prst="rect">
            <a:avLst/>
          </a:prstGeom>
        </p:spPr>
        <p:txBody>
          <a:bodyPr wrap="square">
            <a:spAutoFit/>
          </a:bodyPr>
          <a:lstStyle/>
          <a:p>
            <a:pPr>
              <a:lnSpc>
                <a:spcPct val="150000"/>
              </a:lnSpc>
            </a:pPr>
            <a:r>
              <a:rPr altLang="zh-CN" sz="1400" dirty="0">
                <a:solidFill>
                  <a:srgbClr val="7030A0"/>
                </a:solidFill>
                <a:cs typeface="Times New Roman" panose="02020603050405020304" pitchFamily="18" charset="0"/>
              </a:rPr>
              <a:t>Infinite push </a:t>
            </a:r>
            <a:r>
              <a:rPr lang="zh-CN" sz="1400" dirty="0">
                <a:solidFill>
                  <a:srgbClr val="7030A0"/>
                </a:solidFill>
                <a:cs typeface="Times New Roman" panose="02020603050405020304" pitchFamily="18" charset="0"/>
              </a:rPr>
              <a:t>；</a:t>
            </a:r>
            <a:r>
              <a:rPr altLang="zh-CN" sz="1400" dirty="0">
                <a:solidFill>
                  <a:srgbClr val="7030A0"/>
                </a:solidFill>
                <a:cs typeface="Times New Roman" panose="02020603050405020304" pitchFamily="18" charset="0"/>
              </a:rPr>
              <a:t>Fold into the "enterprise number" list Having part of the interface</a:t>
            </a:r>
            <a:r>
              <a:rPr lang="zh-CN" sz="1400" dirty="0">
                <a:solidFill>
                  <a:srgbClr val="7030A0"/>
                </a:solidFill>
                <a:cs typeface="Times New Roman" panose="02020603050405020304" pitchFamily="18" charset="0"/>
              </a:rPr>
              <a:t>；WeChat payment ；There is a concern for restrictions, and users must be invited to pay attention </a:t>
            </a:r>
          </a:p>
        </p:txBody>
      </p:sp>
      <p:sp>
        <p:nvSpPr>
          <p:cNvPr id="22" name="矩形 21"/>
          <p:cNvSpPr/>
          <p:nvPr/>
        </p:nvSpPr>
        <p:spPr>
          <a:xfrm>
            <a:off x="8326120" y="4831080"/>
            <a:ext cx="3606165" cy="1706880"/>
          </a:xfrm>
          <a:prstGeom prst="rect">
            <a:avLst/>
          </a:prstGeom>
        </p:spPr>
        <p:txBody>
          <a:bodyPr wrap="square">
            <a:spAutoFit/>
          </a:bodyPr>
          <a:lstStyle/>
          <a:p>
            <a:pPr>
              <a:lnSpc>
                <a:spcPct val="150000"/>
              </a:lnSpc>
            </a:pPr>
            <a:r>
              <a:rPr altLang="zh-CN" sz="1400" dirty="0">
                <a:solidFill>
                  <a:srgbClr val="7030A0"/>
                </a:solidFill>
                <a:cs typeface="Times New Roman" panose="02020603050405020304" pitchFamily="18" charset="0"/>
              </a:rPr>
              <a:t>Mobile OA platform for enterprise </a:t>
            </a:r>
          </a:p>
          <a:p>
            <a:pPr>
              <a:lnSpc>
                <a:spcPct val="150000"/>
              </a:lnSpc>
            </a:pPr>
            <a:r>
              <a:rPr altLang="zh-CN" sz="1400" dirty="0">
                <a:solidFill>
                  <a:srgbClr val="7030A0"/>
                </a:solidFill>
                <a:cs typeface="Times New Roman" panose="02020603050405020304" pitchFamily="18" charset="0"/>
              </a:rPr>
              <a:t>internal communication </a:t>
            </a:r>
            <a:r>
              <a:rPr lang="zh-CN" sz="1400" dirty="0">
                <a:solidFill>
                  <a:srgbClr val="7030A0"/>
                </a:solidFill>
                <a:cs typeface="Times New Roman" panose="02020603050405020304" pitchFamily="18" charset="0"/>
              </a:rPr>
              <a:t>；</a:t>
            </a:r>
            <a:r>
              <a:rPr sz="1400" dirty="0">
                <a:solidFill>
                  <a:srgbClr val="7030A0"/>
                </a:solidFill>
                <a:cs typeface="Times New Roman" panose="02020603050405020304" pitchFamily="18" charset="0"/>
              </a:rPr>
              <a:t>Firm </a:t>
            </a:r>
          </a:p>
          <a:p>
            <a:pPr>
              <a:lnSpc>
                <a:spcPct val="150000"/>
              </a:lnSpc>
            </a:pPr>
            <a:r>
              <a:rPr sz="1400" dirty="0">
                <a:solidFill>
                  <a:srgbClr val="7030A0"/>
                </a:solidFill>
                <a:cs typeface="Times New Roman" panose="02020603050405020304" pitchFamily="18" charset="0"/>
              </a:rPr>
              <a:t>upstream and downstream supply </a:t>
            </a:r>
          </a:p>
          <a:p>
            <a:pPr>
              <a:lnSpc>
                <a:spcPct val="150000"/>
              </a:lnSpc>
            </a:pPr>
            <a:r>
              <a:rPr sz="1400" dirty="0">
                <a:solidFill>
                  <a:srgbClr val="7030A0"/>
                </a:solidFill>
                <a:cs typeface="Times New Roman" panose="02020603050405020304" pitchFamily="18" charset="0"/>
              </a:rPr>
              <a:t>chain relationship </a:t>
            </a:r>
            <a:r>
              <a:rPr lang="en-US" altLang="zh-CN" sz="1400" dirty="0">
                <a:solidFill>
                  <a:srgbClr val="7030A0"/>
                </a:solidFill>
                <a:cs typeface="Times New Roman" panose="02020603050405020304" pitchFamily="18" charset="0"/>
              </a:rPr>
              <a:t> </a:t>
            </a:r>
            <a:endParaRPr lang="en-US" altLang="zh-CN" sz="1400" dirty="0">
              <a:cs typeface="Times New Roman" panose="02020603050405020304" pitchFamily="18" charset="0"/>
            </a:endParaRPr>
          </a:p>
          <a:p>
            <a:pPr>
              <a:lnSpc>
                <a:spcPct val="150000"/>
              </a:lnSpc>
            </a:pPr>
            <a:endParaRPr lang="zh-CN" sz="1400" dirty="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80010" y="93345"/>
            <a:ext cx="755650" cy="1113155"/>
          </a:xfrm>
          <a:prstGeom prst="rect">
            <a:avLst/>
          </a:prstGeom>
          <a:solidFill>
            <a:srgbClr val="58C88D"/>
          </a:solidFill>
          <a:ln>
            <a:solidFill>
              <a:srgbClr val="58C8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矩形 84"/>
          <p:cNvSpPr/>
          <p:nvPr/>
        </p:nvSpPr>
        <p:spPr>
          <a:xfrm>
            <a:off x="0" y="6271260"/>
            <a:ext cx="12192000" cy="666115"/>
          </a:xfrm>
          <a:prstGeom prst="rect">
            <a:avLst/>
          </a:prstGeom>
          <a:solidFill>
            <a:srgbClr val="58C8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KSO_Shape"/>
          <p:cNvSpPr/>
          <p:nvPr/>
        </p:nvSpPr>
        <p:spPr bwMode="auto">
          <a:xfrm>
            <a:off x="80010" y="6445250"/>
            <a:ext cx="619125" cy="436880"/>
          </a:xfrm>
          <a:custGeom>
            <a:avLst/>
            <a:gdLst>
              <a:gd name="T0" fmla="*/ 1018488 w 2254250"/>
              <a:gd name="T1" fmla="*/ 1217529 h 2312988"/>
              <a:gd name="T2" fmla="*/ 951021 w 2254250"/>
              <a:gd name="T3" fmla="*/ 1495703 h 2312988"/>
              <a:gd name="T4" fmla="*/ 813587 w 2254250"/>
              <a:gd name="T5" fmla="*/ 1552468 h 2312988"/>
              <a:gd name="T6" fmla="*/ 630721 w 2254250"/>
              <a:gd name="T7" fmla="*/ 1584356 h 2312988"/>
              <a:gd name="T8" fmla="*/ 616637 w 2254250"/>
              <a:gd name="T9" fmla="*/ 1217529 h 2312988"/>
              <a:gd name="T10" fmla="*/ 360535 w 2254250"/>
              <a:gd name="T11" fmla="*/ 1187450 h 2312988"/>
              <a:gd name="T12" fmla="*/ 408440 w 2254250"/>
              <a:gd name="T13" fmla="*/ 1226575 h 2312988"/>
              <a:gd name="T14" fmla="*/ 383920 w 2254250"/>
              <a:gd name="T15" fmla="*/ 1589558 h 2312988"/>
              <a:gd name="T16" fmla="*/ 17028 w 2254250"/>
              <a:gd name="T17" fmla="*/ 1583452 h 2312988"/>
              <a:gd name="T18" fmla="*/ 1816 w 2254250"/>
              <a:gd name="T19" fmla="*/ 1223861 h 2312988"/>
              <a:gd name="T20" fmla="*/ 44272 w 2254250"/>
              <a:gd name="T21" fmla="*/ 1187676 h 2312988"/>
              <a:gd name="T22" fmla="*/ 1501412 w 2254250"/>
              <a:gd name="T23" fmla="*/ 810536 h 2312988"/>
              <a:gd name="T24" fmla="*/ 1551555 w 2254250"/>
              <a:gd name="T25" fmla="*/ 878128 h 2312988"/>
              <a:gd name="T26" fmla="*/ 2150105 w 2254250"/>
              <a:gd name="T27" fmla="*/ 1434290 h 2312988"/>
              <a:gd name="T28" fmla="*/ 2226569 w 2254250"/>
              <a:gd name="T29" fmla="*/ 1485778 h 2312988"/>
              <a:gd name="T30" fmla="*/ 2254250 w 2254250"/>
              <a:gd name="T31" fmla="*/ 2174175 h 2312988"/>
              <a:gd name="T32" fmla="*/ 2222485 w 2254250"/>
              <a:gd name="T33" fmla="*/ 2262407 h 2312988"/>
              <a:gd name="T34" fmla="*/ 2143298 w 2254250"/>
              <a:gd name="T35" fmla="*/ 2310040 h 2312988"/>
              <a:gd name="T36" fmla="*/ 1409065 w 2254250"/>
              <a:gd name="T37" fmla="*/ 2308452 h 2312988"/>
              <a:gd name="T38" fmla="*/ 867013 w 2254250"/>
              <a:gd name="T39" fmla="*/ 1785633 h 2312988"/>
              <a:gd name="T40" fmla="*/ 844550 w 2254250"/>
              <a:gd name="T41" fmla="*/ 1711463 h 2312988"/>
              <a:gd name="T42" fmla="*/ 874500 w 2254250"/>
              <a:gd name="T43" fmla="*/ 1638881 h 2312988"/>
              <a:gd name="T44" fmla="*/ 943703 w 2254250"/>
              <a:gd name="T45" fmla="*/ 1601682 h 2312988"/>
              <a:gd name="T46" fmla="*/ 1020848 w 2254250"/>
              <a:gd name="T47" fmla="*/ 1616879 h 2312988"/>
              <a:gd name="T48" fmla="*/ 1311273 w 2254250"/>
              <a:gd name="T49" fmla="*/ 872231 h 2312988"/>
              <a:gd name="T50" fmla="*/ 1364821 w 2254250"/>
              <a:gd name="T51" fmla="*/ 807134 h 2312988"/>
              <a:gd name="T52" fmla="*/ 1589493 w 2254250"/>
              <a:gd name="T53" fmla="*/ 586241 h 2312988"/>
              <a:gd name="T54" fmla="*/ 1630132 w 2254250"/>
              <a:gd name="T55" fmla="*/ 617084 h 2312988"/>
              <a:gd name="T56" fmla="*/ 1597666 w 2254250"/>
              <a:gd name="T57" fmla="*/ 756104 h 2312988"/>
              <a:gd name="T58" fmla="*/ 1508213 w 2254250"/>
              <a:gd name="T59" fmla="*/ 698274 h 2312988"/>
              <a:gd name="T60" fmla="*/ 1397419 w 2254250"/>
              <a:gd name="T61" fmla="*/ 687161 h 2312988"/>
              <a:gd name="T62" fmla="*/ 1295026 w 2254250"/>
              <a:gd name="T63" fmla="*/ 728663 h 2312988"/>
              <a:gd name="T64" fmla="*/ 1223963 w 2254250"/>
              <a:gd name="T65" fmla="*/ 811213 h 2312988"/>
              <a:gd name="T66" fmla="*/ 1244850 w 2254250"/>
              <a:gd name="T67" fmla="*/ 594859 h 2312988"/>
              <a:gd name="T68" fmla="*/ 995772 w 2254250"/>
              <a:gd name="T69" fmla="*/ 591216 h 2312988"/>
              <a:gd name="T70" fmla="*/ 1022350 w 2254250"/>
              <a:gd name="T71" fmla="*/ 631246 h 2312988"/>
              <a:gd name="T72" fmla="*/ 998725 w 2254250"/>
              <a:gd name="T73" fmla="*/ 986539 h 2312988"/>
              <a:gd name="T74" fmla="*/ 632992 w 2254250"/>
              <a:gd name="T75" fmla="*/ 984278 h 2312988"/>
              <a:gd name="T76" fmla="*/ 613229 w 2254250"/>
              <a:gd name="T77" fmla="*/ 627175 h 2312988"/>
              <a:gd name="T78" fmla="*/ 642760 w 2254250"/>
              <a:gd name="T79" fmla="*/ 589633 h 2312988"/>
              <a:gd name="T80" fmla="*/ 391866 w 2254250"/>
              <a:gd name="T81" fmla="*/ 597096 h 2312988"/>
              <a:gd name="T82" fmla="*/ 409348 w 2254250"/>
              <a:gd name="T83" fmla="*/ 949223 h 2312988"/>
              <a:gd name="T84" fmla="*/ 374611 w 2254250"/>
              <a:gd name="T85" fmla="*/ 991741 h 2312988"/>
              <a:gd name="T86" fmla="*/ 11352 w 2254250"/>
              <a:gd name="T87" fmla="*/ 975910 h 2312988"/>
              <a:gd name="T88" fmla="*/ 3632 w 2254250"/>
              <a:gd name="T89" fmla="*/ 616998 h 2312988"/>
              <a:gd name="T90" fmla="*/ 44272 w 2254250"/>
              <a:gd name="T91" fmla="*/ 586240 h 2312988"/>
              <a:gd name="T92" fmla="*/ 1627408 w 2254250"/>
              <a:gd name="T93" fmla="*/ 25796 h 2312988"/>
              <a:gd name="T94" fmla="*/ 1619235 w 2254250"/>
              <a:gd name="T95" fmla="*/ 393732 h 2312988"/>
              <a:gd name="T96" fmla="*/ 1249845 w 2254250"/>
              <a:gd name="T97" fmla="*/ 402105 h 2312988"/>
              <a:gd name="T98" fmla="*/ 1224871 w 2254250"/>
              <a:gd name="T99" fmla="*/ 39147 h 2312988"/>
              <a:gd name="T100" fmla="*/ 1273230 w 2254250"/>
              <a:gd name="T101" fmla="*/ 0 h 2312988"/>
              <a:gd name="T102" fmla="*/ 1018488 w 2254250"/>
              <a:gd name="T103" fmla="*/ 29869 h 2312988"/>
              <a:gd name="T104" fmla="*/ 1004404 w 2254250"/>
              <a:gd name="T105" fmla="*/ 396900 h 2312988"/>
              <a:gd name="T106" fmla="*/ 634355 w 2254250"/>
              <a:gd name="T107" fmla="*/ 399615 h 2312988"/>
              <a:gd name="T108" fmla="*/ 614819 w 2254250"/>
              <a:gd name="T109" fmla="*/ 34395 h 2312988"/>
              <a:gd name="T110" fmla="*/ 49267 w 2254250"/>
              <a:gd name="T111" fmla="*/ 0 h 2312988"/>
              <a:gd name="T112" fmla="*/ 407531 w 2254250"/>
              <a:gd name="T113" fmla="*/ 34395 h 2312988"/>
              <a:gd name="T114" fmla="*/ 388233 w 2254250"/>
              <a:gd name="T115" fmla="*/ 399615 h 2312988"/>
              <a:gd name="T116" fmla="*/ 20433 w 2254250"/>
              <a:gd name="T117" fmla="*/ 398710 h 2312988"/>
              <a:gd name="T118" fmla="*/ 908 w 2254250"/>
              <a:gd name="T119" fmla="*/ 40278 h 2312988"/>
              <a:gd name="T120" fmla="*/ 39277 w 2254250"/>
              <a:gd name="T121" fmla="*/ 905 h 23129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254250" h="2312988">
                <a:moveTo>
                  <a:pt x="661842" y="1187450"/>
                </a:moveTo>
                <a:lnTo>
                  <a:pt x="973283" y="1187450"/>
                </a:lnTo>
                <a:lnTo>
                  <a:pt x="978280" y="1187676"/>
                </a:lnTo>
                <a:lnTo>
                  <a:pt x="983278" y="1188581"/>
                </a:lnTo>
                <a:lnTo>
                  <a:pt x="988048" y="1189938"/>
                </a:lnTo>
                <a:lnTo>
                  <a:pt x="992364" y="1191295"/>
                </a:lnTo>
                <a:lnTo>
                  <a:pt x="996681" y="1193330"/>
                </a:lnTo>
                <a:lnTo>
                  <a:pt x="1000769" y="1196044"/>
                </a:lnTo>
                <a:lnTo>
                  <a:pt x="1004404" y="1198758"/>
                </a:lnTo>
                <a:lnTo>
                  <a:pt x="1008039" y="1201924"/>
                </a:lnTo>
                <a:lnTo>
                  <a:pt x="1011219" y="1205543"/>
                </a:lnTo>
                <a:lnTo>
                  <a:pt x="1013945" y="1209161"/>
                </a:lnTo>
                <a:lnTo>
                  <a:pt x="1016444" y="1213232"/>
                </a:lnTo>
                <a:lnTo>
                  <a:pt x="1018488" y="1217529"/>
                </a:lnTo>
                <a:lnTo>
                  <a:pt x="1020306" y="1222052"/>
                </a:lnTo>
                <a:lnTo>
                  <a:pt x="1021214" y="1226575"/>
                </a:lnTo>
                <a:lnTo>
                  <a:pt x="1022123" y="1231551"/>
                </a:lnTo>
                <a:lnTo>
                  <a:pt x="1022350" y="1236526"/>
                </a:lnTo>
                <a:lnTo>
                  <a:pt x="1022350" y="1503618"/>
                </a:lnTo>
                <a:lnTo>
                  <a:pt x="1015081" y="1501809"/>
                </a:lnTo>
                <a:lnTo>
                  <a:pt x="1007584" y="1500226"/>
                </a:lnTo>
                <a:lnTo>
                  <a:pt x="1000315" y="1498643"/>
                </a:lnTo>
                <a:lnTo>
                  <a:pt x="992819" y="1497286"/>
                </a:lnTo>
                <a:lnTo>
                  <a:pt x="985095" y="1496607"/>
                </a:lnTo>
                <a:lnTo>
                  <a:pt x="977599" y="1495929"/>
                </a:lnTo>
                <a:lnTo>
                  <a:pt x="969875" y="1495250"/>
                </a:lnTo>
                <a:lnTo>
                  <a:pt x="962152" y="1495250"/>
                </a:lnTo>
                <a:lnTo>
                  <a:pt x="951021" y="1495703"/>
                </a:lnTo>
                <a:lnTo>
                  <a:pt x="940117" y="1496381"/>
                </a:lnTo>
                <a:lnTo>
                  <a:pt x="929213" y="1497738"/>
                </a:lnTo>
                <a:lnTo>
                  <a:pt x="918764" y="1499547"/>
                </a:lnTo>
                <a:lnTo>
                  <a:pt x="908087" y="1502035"/>
                </a:lnTo>
                <a:lnTo>
                  <a:pt x="897637" y="1504749"/>
                </a:lnTo>
                <a:lnTo>
                  <a:pt x="887415" y="1508141"/>
                </a:lnTo>
                <a:lnTo>
                  <a:pt x="877420" y="1511986"/>
                </a:lnTo>
                <a:lnTo>
                  <a:pt x="867652" y="1516509"/>
                </a:lnTo>
                <a:lnTo>
                  <a:pt x="858111" y="1521032"/>
                </a:lnTo>
                <a:lnTo>
                  <a:pt x="848343" y="1526460"/>
                </a:lnTo>
                <a:lnTo>
                  <a:pt x="839483" y="1532114"/>
                </a:lnTo>
                <a:lnTo>
                  <a:pt x="830397" y="1538446"/>
                </a:lnTo>
                <a:lnTo>
                  <a:pt x="821765" y="1545231"/>
                </a:lnTo>
                <a:lnTo>
                  <a:pt x="813587" y="1552468"/>
                </a:lnTo>
                <a:lnTo>
                  <a:pt x="805636" y="1559931"/>
                </a:lnTo>
                <a:lnTo>
                  <a:pt x="801320" y="1564002"/>
                </a:lnTo>
                <a:lnTo>
                  <a:pt x="797458" y="1568299"/>
                </a:lnTo>
                <a:lnTo>
                  <a:pt x="789962" y="1577119"/>
                </a:lnTo>
                <a:lnTo>
                  <a:pt x="783147" y="1586166"/>
                </a:lnTo>
                <a:lnTo>
                  <a:pt x="776559" y="1595438"/>
                </a:lnTo>
                <a:lnTo>
                  <a:pt x="661842" y="1595438"/>
                </a:lnTo>
                <a:lnTo>
                  <a:pt x="656844" y="1595212"/>
                </a:lnTo>
                <a:lnTo>
                  <a:pt x="651847" y="1594307"/>
                </a:lnTo>
                <a:lnTo>
                  <a:pt x="647076" y="1593403"/>
                </a:lnTo>
                <a:lnTo>
                  <a:pt x="642760" y="1591593"/>
                </a:lnTo>
                <a:lnTo>
                  <a:pt x="638444" y="1589558"/>
                </a:lnTo>
                <a:lnTo>
                  <a:pt x="634355" y="1587070"/>
                </a:lnTo>
                <a:lnTo>
                  <a:pt x="630721" y="1584356"/>
                </a:lnTo>
                <a:lnTo>
                  <a:pt x="627086" y="1580964"/>
                </a:lnTo>
                <a:lnTo>
                  <a:pt x="623906" y="1577572"/>
                </a:lnTo>
                <a:lnTo>
                  <a:pt x="621180" y="1573727"/>
                </a:lnTo>
                <a:lnTo>
                  <a:pt x="618681" y="1569882"/>
                </a:lnTo>
                <a:lnTo>
                  <a:pt x="616637" y="1565585"/>
                </a:lnTo>
                <a:lnTo>
                  <a:pt x="614819" y="1560836"/>
                </a:lnTo>
                <a:lnTo>
                  <a:pt x="613683" y="1556313"/>
                </a:lnTo>
                <a:lnTo>
                  <a:pt x="613002" y="1551337"/>
                </a:lnTo>
                <a:lnTo>
                  <a:pt x="612775" y="1546588"/>
                </a:lnTo>
                <a:lnTo>
                  <a:pt x="612775" y="1236526"/>
                </a:lnTo>
                <a:lnTo>
                  <a:pt x="613002" y="1231551"/>
                </a:lnTo>
                <a:lnTo>
                  <a:pt x="613683" y="1226575"/>
                </a:lnTo>
                <a:lnTo>
                  <a:pt x="614819" y="1222052"/>
                </a:lnTo>
                <a:lnTo>
                  <a:pt x="616637" y="1217529"/>
                </a:lnTo>
                <a:lnTo>
                  <a:pt x="618681" y="1213232"/>
                </a:lnTo>
                <a:lnTo>
                  <a:pt x="621180" y="1209161"/>
                </a:lnTo>
                <a:lnTo>
                  <a:pt x="623906" y="1205543"/>
                </a:lnTo>
                <a:lnTo>
                  <a:pt x="627086" y="1201924"/>
                </a:lnTo>
                <a:lnTo>
                  <a:pt x="630721" y="1198758"/>
                </a:lnTo>
                <a:lnTo>
                  <a:pt x="634355" y="1196044"/>
                </a:lnTo>
                <a:lnTo>
                  <a:pt x="638444" y="1193330"/>
                </a:lnTo>
                <a:lnTo>
                  <a:pt x="642760" y="1191295"/>
                </a:lnTo>
                <a:lnTo>
                  <a:pt x="647076" y="1189938"/>
                </a:lnTo>
                <a:lnTo>
                  <a:pt x="651847" y="1188581"/>
                </a:lnTo>
                <a:lnTo>
                  <a:pt x="656844" y="1187676"/>
                </a:lnTo>
                <a:lnTo>
                  <a:pt x="661842" y="1187450"/>
                </a:lnTo>
                <a:close/>
                <a:moveTo>
                  <a:pt x="49267" y="1187450"/>
                </a:moveTo>
                <a:lnTo>
                  <a:pt x="360535" y="1187450"/>
                </a:lnTo>
                <a:lnTo>
                  <a:pt x="365757" y="1187676"/>
                </a:lnTo>
                <a:lnTo>
                  <a:pt x="370524" y="1188581"/>
                </a:lnTo>
                <a:lnTo>
                  <a:pt x="375292" y="1189938"/>
                </a:lnTo>
                <a:lnTo>
                  <a:pt x="379606" y="1191295"/>
                </a:lnTo>
                <a:lnTo>
                  <a:pt x="383920" y="1193330"/>
                </a:lnTo>
                <a:lnTo>
                  <a:pt x="388233" y="1196044"/>
                </a:lnTo>
                <a:lnTo>
                  <a:pt x="391866" y="1198758"/>
                </a:lnTo>
                <a:lnTo>
                  <a:pt x="395271" y="1201924"/>
                </a:lnTo>
                <a:lnTo>
                  <a:pt x="398450" y="1205543"/>
                </a:lnTo>
                <a:lnTo>
                  <a:pt x="401401" y="1209161"/>
                </a:lnTo>
                <a:lnTo>
                  <a:pt x="403672" y="1213232"/>
                </a:lnTo>
                <a:lnTo>
                  <a:pt x="405715" y="1217529"/>
                </a:lnTo>
                <a:lnTo>
                  <a:pt x="407531" y="1222052"/>
                </a:lnTo>
                <a:lnTo>
                  <a:pt x="408440" y="1226575"/>
                </a:lnTo>
                <a:lnTo>
                  <a:pt x="409348" y="1231551"/>
                </a:lnTo>
                <a:lnTo>
                  <a:pt x="409575" y="1236526"/>
                </a:lnTo>
                <a:lnTo>
                  <a:pt x="409575" y="1546588"/>
                </a:lnTo>
                <a:lnTo>
                  <a:pt x="409348" y="1551337"/>
                </a:lnTo>
                <a:lnTo>
                  <a:pt x="408440" y="1556313"/>
                </a:lnTo>
                <a:lnTo>
                  <a:pt x="407531" y="1560836"/>
                </a:lnTo>
                <a:lnTo>
                  <a:pt x="405715" y="1565585"/>
                </a:lnTo>
                <a:lnTo>
                  <a:pt x="403672" y="1569882"/>
                </a:lnTo>
                <a:lnTo>
                  <a:pt x="401401" y="1573727"/>
                </a:lnTo>
                <a:lnTo>
                  <a:pt x="398450" y="1577572"/>
                </a:lnTo>
                <a:lnTo>
                  <a:pt x="395271" y="1580964"/>
                </a:lnTo>
                <a:lnTo>
                  <a:pt x="391866" y="1584356"/>
                </a:lnTo>
                <a:lnTo>
                  <a:pt x="388233" y="1587070"/>
                </a:lnTo>
                <a:lnTo>
                  <a:pt x="383920" y="1589558"/>
                </a:lnTo>
                <a:lnTo>
                  <a:pt x="379606" y="1591593"/>
                </a:lnTo>
                <a:lnTo>
                  <a:pt x="375292" y="1593403"/>
                </a:lnTo>
                <a:lnTo>
                  <a:pt x="370524" y="1594307"/>
                </a:lnTo>
                <a:lnTo>
                  <a:pt x="365757" y="1595212"/>
                </a:lnTo>
                <a:lnTo>
                  <a:pt x="360535" y="1595438"/>
                </a:lnTo>
                <a:lnTo>
                  <a:pt x="49267" y="1595438"/>
                </a:lnTo>
                <a:lnTo>
                  <a:pt x="44272" y="1595212"/>
                </a:lnTo>
                <a:lnTo>
                  <a:pt x="39277" y="1594307"/>
                </a:lnTo>
                <a:lnTo>
                  <a:pt x="35191" y="1593403"/>
                </a:lnTo>
                <a:lnTo>
                  <a:pt x="31331" y="1592046"/>
                </a:lnTo>
                <a:lnTo>
                  <a:pt x="27471" y="1590237"/>
                </a:lnTo>
                <a:lnTo>
                  <a:pt x="23839" y="1588427"/>
                </a:lnTo>
                <a:lnTo>
                  <a:pt x="20433" y="1586166"/>
                </a:lnTo>
                <a:lnTo>
                  <a:pt x="17028" y="1583452"/>
                </a:lnTo>
                <a:lnTo>
                  <a:pt x="14303" y="1580738"/>
                </a:lnTo>
                <a:lnTo>
                  <a:pt x="11352" y="1577572"/>
                </a:lnTo>
                <a:lnTo>
                  <a:pt x="8854" y="1574179"/>
                </a:lnTo>
                <a:lnTo>
                  <a:pt x="6811" y="1570787"/>
                </a:lnTo>
                <a:lnTo>
                  <a:pt x="4768" y="1567168"/>
                </a:lnTo>
                <a:lnTo>
                  <a:pt x="3178" y="1563324"/>
                </a:lnTo>
                <a:lnTo>
                  <a:pt x="1816" y="1559479"/>
                </a:lnTo>
                <a:lnTo>
                  <a:pt x="908" y="1555182"/>
                </a:lnTo>
                <a:lnTo>
                  <a:pt x="227" y="1550885"/>
                </a:lnTo>
                <a:lnTo>
                  <a:pt x="0" y="1546588"/>
                </a:lnTo>
                <a:lnTo>
                  <a:pt x="0" y="1236526"/>
                </a:lnTo>
                <a:lnTo>
                  <a:pt x="227" y="1232003"/>
                </a:lnTo>
                <a:lnTo>
                  <a:pt x="908" y="1227932"/>
                </a:lnTo>
                <a:lnTo>
                  <a:pt x="1816" y="1223861"/>
                </a:lnTo>
                <a:lnTo>
                  <a:pt x="3178" y="1219564"/>
                </a:lnTo>
                <a:lnTo>
                  <a:pt x="4768" y="1215720"/>
                </a:lnTo>
                <a:lnTo>
                  <a:pt x="6811" y="1212101"/>
                </a:lnTo>
                <a:lnTo>
                  <a:pt x="8854" y="1208709"/>
                </a:lnTo>
                <a:lnTo>
                  <a:pt x="11352" y="1205543"/>
                </a:lnTo>
                <a:lnTo>
                  <a:pt x="14303" y="1202377"/>
                </a:lnTo>
                <a:lnTo>
                  <a:pt x="17028" y="1199663"/>
                </a:lnTo>
                <a:lnTo>
                  <a:pt x="20433" y="1196949"/>
                </a:lnTo>
                <a:lnTo>
                  <a:pt x="23839" y="1194687"/>
                </a:lnTo>
                <a:lnTo>
                  <a:pt x="27471" y="1192652"/>
                </a:lnTo>
                <a:lnTo>
                  <a:pt x="31331" y="1191069"/>
                </a:lnTo>
                <a:lnTo>
                  <a:pt x="35191" y="1189486"/>
                </a:lnTo>
                <a:lnTo>
                  <a:pt x="39277" y="1188581"/>
                </a:lnTo>
                <a:lnTo>
                  <a:pt x="44272" y="1187676"/>
                </a:lnTo>
                <a:lnTo>
                  <a:pt x="49267" y="1187450"/>
                </a:lnTo>
                <a:close/>
                <a:moveTo>
                  <a:pt x="1430620" y="788988"/>
                </a:moveTo>
                <a:lnTo>
                  <a:pt x="1436973" y="789215"/>
                </a:lnTo>
                <a:lnTo>
                  <a:pt x="1443553" y="789669"/>
                </a:lnTo>
                <a:lnTo>
                  <a:pt x="1449906" y="790349"/>
                </a:lnTo>
                <a:lnTo>
                  <a:pt x="1456033" y="791483"/>
                </a:lnTo>
                <a:lnTo>
                  <a:pt x="1462386" y="793071"/>
                </a:lnTo>
                <a:lnTo>
                  <a:pt x="1468285" y="794659"/>
                </a:lnTo>
                <a:lnTo>
                  <a:pt x="1474184" y="796700"/>
                </a:lnTo>
                <a:lnTo>
                  <a:pt x="1479857" y="798968"/>
                </a:lnTo>
                <a:lnTo>
                  <a:pt x="1485529" y="801463"/>
                </a:lnTo>
                <a:lnTo>
                  <a:pt x="1490975" y="804185"/>
                </a:lnTo>
                <a:lnTo>
                  <a:pt x="1496420" y="807134"/>
                </a:lnTo>
                <a:lnTo>
                  <a:pt x="1501412" y="810536"/>
                </a:lnTo>
                <a:lnTo>
                  <a:pt x="1506403" y="814165"/>
                </a:lnTo>
                <a:lnTo>
                  <a:pt x="1511168" y="817794"/>
                </a:lnTo>
                <a:lnTo>
                  <a:pt x="1515706" y="821877"/>
                </a:lnTo>
                <a:lnTo>
                  <a:pt x="1520017" y="825960"/>
                </a:lnTo>
                <a:lnTo>
                  <a:pt x="1524555" y="830496"/>
                </a:lnTo>
                <a:lnTo>
                  <a:pt x="1528412" y="835032"/>
                </a:lnTo>
                <a:lnTo>
                  <a:pt x="1532269" y="840023"/>
                </a:lnTo>
                <a:lnTo>
                  <a:pt x="1535673" y="844786"/>
                </a:lnTo>
                <a:lnTo>
                  <a:pt x="1538849" y="850003"/>
                </a:lnTo>
                <a:lnTo>
                  <a:pt x="1542026" y="855219"/>
                </a:lnTo>
                <a:lnTo>
                  <a:pt x="1544976" y="860890"/>
                </a:lnTo>
                <a:lnTo>
                  <a:pt x="1547471" y="866334"/>
                </a:lnTo>
                <a:lnTo>
                  <a:pt x="1549740" y="872231"/>
                </a:lnTo>
                <a:lnTo>
                  <a:pt x="1551555" y="878128"/>
                </a:lnTo>
                <a:lnTo>
                  <a:pt x="1553371" y="884025"/>
                </a:lnTo>
                <a:lnTo>
                  <a:pt x="1554732" y="890150"/>
                </a:lnTo>
                <a:lnTo>
                  <a:pt x="1555867" y="896501"/>
                </a:lnTo>
                <a:lnTo>
                  <a:pt x="1556774" y="902625"/>
                </a:lnTo>
                <a:lnTo>
                  <a:pt x="1557228" y="908976"/>
                </a:lnTo>
                <a:lnTo>
                  <a:pt x="1557455" y="915780"/>
                </a:lnTo>
                <a:lnTo>
                  <a:pt x="1557455" y="1366471"/>
                </a:lnTo>
                <a:lnTo>
                  <a:pt x="2109264" y="1429526"/>
                </a:lnTo>
                <a:lnTo>
                  <a:pt x="2115163" y="1429753"/>
                </a:lnTo>
                <a:lnTo>
                  <a:pt x="2122424" y="1429980"/>
                </a:lnTo>
                <a:lnTo>
                  <a:pt x="2129458" y="1430660"/>
                </a:lnTo>
                <a:lnTo>
                  <a:pt x="2136265" y="1431341"/>
                </a:lnTo>
                <a:lnTo>
                  <a:pt x="2143298" y="1432702"/>
                </a:lnTo>
                <a:lnTo>
                  <a:pt x="2150105" y="1434290"/>
                </a:lnTo>
                <a:lnTo>
                  <a:pt x="2156458" y="1436104"/>
                </a:lnTo>
                <a:lnTo>
                  <a:pt x="2162811" y="1438372"/>
                </a:lnTo>
                <a:lnTo>
                  <a:pt x="2169391" y="1440867"/>
                </a:lnTo>
                <a:lnTo>
                  <a:pt x="2175291" y="1443589"/>
                </a:lnTo>
                <a:lnTo>
                  <a:pt x="2181417" y="1446538"/>
                </a:lnTo>
                <a:lnTo>
                  <a:pt x="2187089" y="1449940"/>
                </a:lnTo>
                <a:lnTo>
                  <a:pt x="2192761" y="1453569"/>
                </a:lnTo>
                <a:lnTo>
                  <a:pt x="2198207" y="1457425"/>
                </a:lnTo>
                <a:lnTo>
                  <a:pt x="2203652" y="1461508"/>
                </a:lnTo>
                <a:lnTo>
                  <a:pt x="2208644" y="1465817"/>
                </a:lnTo>
                <a:lnTo>
                  <a:pt x="2213409" y="1470581"/>
                </a:lnTo>
                <a:lnTo>
                  <a:pt x="2218174" y="1475571"/>
                </a:lnTo>
                <a:lnTo>
                  <a:pt x="2222485" y="1480334"/>
                </a:lnTo>
                <a:lnTo>
                  <a:pt x="2226569" y="1485778"/>
                </a:lnTo>
                <a:lnTo>
                  <a:pt x="2230426" y="1491221"/>
                </a:lnTo>
                <a:lnTo>
                  <a:pt x="2234056" y="1496892"/>
                </a:lnTo>
                <a:lnTo>
                  <a:pt x="2237460" y="1502562"/>
                </a:lnTo>
                <a:lnTo>
                  <a:pt x="2240409" y="1508686"/>
                </a:lnTo>
                <a:lnTo>
                  <a:pt x="2243132" y="1514584"/>
                </a:lnTo>
                <a:lnTo>
                  <a:pt x="2245628" y="1521161"/>
                </a:lnTo>
                <a:lnTo>
                  <a:pt x="2247897" y="1527512"/>
                </a:lnTo>
                <a:lnTo>
                  <a:pt x="2249939" y="1534090"/>
                </a:lnTo>
                <a:lnTo>
                  <a:pt x="2251300" y="1540668"/>
                </a:lnTo>
                <a:lnTo>
                  <a:pt x="2252435" y="1547699"/>
                </a:lnTo>
                <a:lnTo>
                  <a:pt x="2253569" y="1554731"/>
                </a:lnTo>
                <a:lnTo>
                  <a:pt x="2254023" y="1561535"/>
                </a:lnTo>
                <a:lnTo>
                  <a:pt x="2254250" y="1568793"/>
                </a:lnTo>
                <a:lnTo>
                  <a:pt x="2254250" y="2174175"/>
                </a:lnTo>
                <a:lnTo>
                  <a:pt x="2254023" y="2181206"/>
                </a:lnTo>
                <a:lnTo>
                  <a:pt x="2253569" y="2188237"/>
                </a:lnTo>
                <a:lnTo>
                  <a:pt x="2252435" y="2195269"/>
                </a:lnTo>
                <a:lnTo>
                  <a:pt x="2251300" y="2202073"/>
                </a:lnTo>
                <a:lnTo>
                  <a:pt x="2249939" y="2208651"/>
                </a:lnTo>
                <a:lnTo>
                  <a:pt x="2247897" y="2215456"/>
                </a:lnTo>
                <a:lnTo>
                  <a:pt x="2245628" y="2221807"/>
                </a:lnTo>
                <a:lnTo>
                  <a:pt x="2243132" y="2228158"/>
                </a:lnTo>
                <a:lnTo>
                  <a:pt x="2240409" y="2234282"/>
                </a:lnTo>
                <a:lnTo>
                  <a:pt x="2237460" y="2240179"/>
                </a:lnTo>
                <a:lnTo>
                  <a:pt x="2234056" y="2246076"/>
                </a:lnTo>
                <a:lnTo>
                  <a:pt x="2230426" y="2251747"/>
                </a:lnTo>
                <a:lnTo>
                  <a:pt x="2226569" y="2257191"/>
                </a:lnTo>
                <a:lnTo>
                  <a:pt x="2222485" y="2262407"/>
                </a:lnTo>
                <a:lnTo>
                  <a:pt x="2218174" y="2267624"/>
                </a:lnTo>
                <a:lnTo>
                  <a:pt x="2213409" y="2272161"/>
                </a:lnTo>
                <a:lnTo>
                  <a:pt x="2208644" y="2276924"/>
                </a:lnTo>
                <a:lnTo>
                  <a:pt x="2203652" y="2281233"/>
                </a:lnTo>
                <a:lnTo>
                  <a:pt x="2198207" y="2285316"/>
                </a:lnTo>
                <a:lnTo>
                  <a:pt x="2192761" y="2289172"/>
                </a:lnTo>
                <a:lnTo>
                  <a:pt x="2187089" y="2292801"/>
                </a:lnTo>
                <a:lnTo>
                  <a:pt x="2181417" y="2296204"/>
                </a:lnTo>
                <a:lnTo>
                  <a:pt x="2175291" y="2299152"/>
                </a:lnTo>
                <a:lnTo>
                  <a:pt x="2169391" y="2302101"/>
                </a:lnTo>
                <a:lnTo>
                  <a:pt x="2162811" y="2304596"/>
                </a:lnTo>
                <a:lnTo>
                  <a:pt x="2156458" y="2306637"/>
                </a:lnTo>
                <a:lnTo>
                  <a:pt x="2150105" y="2308452"/>
                </a:lnTo>
                <a:lnTo>
                  <a:pt x="2143298" y="2310040"/>
                </a:lnTo>
                <a:lnTo>
                  <a:pt x="2136265" y="2311400"/>
                </a:lnTo>
                <a:lnTo>
                  <a:pt x="2129458" y="2312308"/>
                </a:lnTo>
                <a:lnTo>
                  <a:pt x="2122424" y="2312988"/>
                </a:lnTo>
                <a:lnTo>
                  <a:pt x="2115163" y="2312988"/>
                </a:lnTo>
                <a:lnTo>
                  <a:pt x="1452175" y="2312988"/>
                </a:lnTo>
                <a:lnTo>
                  <a:pt x="1448091" y="2312761"/>
                </a:lnTo>
                <a:lnTo>
                  <a:pt x="1446276" y="2312761"/>
                </a:lnTo>
                <a:lnTo>
                  <a:pt x="1444688" y="2312761"/>
                </a:lnTo>
                <a:lnTo>
                  <a:pt x="1438562" y="2312988"/>
                </a:lnTo>
                <a:lnTo>
                  <a:pt x="1432662" y="2312761"/>
                </a:lnTo>
                <a:lnTo>
                  <a:pt x="1426536" y="2311854"/>
                </a:lnTo>
                <a:lnTo>
                  <a:pt x="1420864" y="2311174"/>
                </a:lnTo>
                <a:lnTo>
                  <a:pt x="1414738" y="2310040"/>
                </a:lnTo>
                <a:lnTo>
                  <a:pt x="1409065" y="2308452"/>
                </a:lnTo>
                <a:lnTo>
                  <a:pt x="1403393" y="2306637"/>
                </a:lnTo>
                <a:lnTo>
                  <a:pt x="1397721" y="2304823"/>
                </a:lnTo>
                <a:lnTo>
                  <a:pt x="1392275" y="2302554"/>
                </a:lnTo>
                <a:lnTo>
                  <a:pt x="1387057" y="2300059"/>
                </a:lnTo>
                <a:lnTo>
                  <a:pt x="1381838" y="2297111"/>
                </a:lnTo>
                <a:lnTo>
                  <a:pt x="1376846" y="2293935"/>
                </a:lnTo>
                <a:lnTo>
                  <a:pt x="1372081" y="2290533"/>
                </a:lnTo>
                <a:lnTo>
                  <a:pt x="1367317" y="2286904"/>
                </a:lnTo>
                <a:lnTo>
                  <a:pt x="1362779" y="2283048"/>
                </a:lnTo>
                <a:lnTo>
                  <a:pt x="1358241" y="2278965"/>
                </a:lnTo>
                <a:lnTo>
                  <a:pt x="878584" y="1799469"/>
                </a:lnTo>
                <a:lnTo>
                  <a:pt x="874500" y="1794933"/>
                </a:lnTo>
                <a:lnTo>
                  <a:pt x="870643" y="1790396"/>
                </a:lnTo>
                <a:lnTo>
                  <a:pt x="867013" y="1785633"/>
                </a:lnTo>
                <a:lnTo>
                  <a:pt x="863609" y="1781097"/>
                </a:lnTo>
                <a:lnTo>
                  <a:pt x="860433" y="1776107"/>
                </a:lnTo>
                <a:lnTo>
                  <a:pt x="857710" y="1771117"/>
                </a:lnTo>
                <a:lnTo>
                  <a:pt x="855214" y="1766126"/>
                </a:lnTo>
                <a:lnTo>
                  <a:pt x="852945" y="1760683"/>
                </a:lnTo>
                <a:lnTo>
                  <a:pt x="850903" y="1755466"/>
                </a:lnTo>
                <a:lnTo>
                  <a:pt x="849088" y="1750249"/>
                </a:lnTo>
                <a:lnTo>
                  <a:pt x="847727" y="1744805"/>
                </a:lnTo>
                <a:lnTo>
                  <a:pt x="846592" y="1739362"/>
                </a:lnTo>
                <a:lnTo>
                  <a:pt x="845458" y="1733691"/>
                </a:lnTo>
                <a:lnTo>
                  <a:pt x="845004" y="1728248"/>
                </a:lnTo>
                <a:lnTo>
                  <a:pt x="844550" y="1722577"/>
                </a:lnTo>
                <a:lnTo>
                  <a:pt x="844550" y="1716907"/>
                </a:lnTo>
                <a:lnTo>
                  <a:pt x="844550" y="1711463"/>
                </a:lnTo>
                <a:lnTo>
                  <a:pt x="845004" y="1705793"/>
                </a:lnTo>
                <a:lnTo>
                  <a:pt x="845458" y="1700122"/>
                </a:lnTo>
                <a:lnTo>
                  <a:pt x="846592" y="1694678"/>
                </a:lnTo>
                <a:lnTo>
                  <a:pt x="847727" y="1689235"/>
                </a:lnTo>
                <a:lnTo>
                  <a:pt x="849088" y="1683564"/>
                </a:lnTo>
                <a:lnTo>
                  <a:pt x="850903" y="1678347"/>
                </a:lnTo>
                <a:lnTo>
                  <a:pt x="852945" y="1673131"/>
                </a:lnTo>
                <a:lnTo>
                  <a:pt x="855214" y="1667914"/>
                </a:lnTo>
                <a:lnTo>
                  <a:pt x="857710" y="1662697"/>
                </a:lnTo>
                <a:lnTo>
                  <a:pt x="860433" y="1657707"/>
                </a:lnTo>
                <a:lnTo>
                  <a:pt x="863609" y="1652717"/>
                </a:lnTo>
                <a:lnTo>
                  <a:pt x="867013" y="1647954"/>
                </a:lnTo>
                <a:lnTo>
                  <a:pt x="870643" y="1643417"/>
                </a:lnTo>
                <a:lnTo>
                  <a:pt x="874500" y="1638881"/>
                </a:lnTo>
                <a:lnTo>
                  <a:pt x="878584" y="1634571"/>
                </a:lnTo>
                <a:lnTo>
                  <a:pt x="882668" y="1630488"/>
                </a:lnTo>
                <a:lnTo>
                  <a:pt x="887206" y="1626632"/>
                </a:lnTo>
                <a:lnTo>
                  <a:pt x="891744" y="1623230"/>
                </a:lnTo>
                <a:lnTo>
                  <a:pt x="896509" y="1619828"/>
                </a:lnTo>
                <a:lnTo>
                  <a:pt x="901047" y="1616879"/>
                </a:lnTo>
                <a:lnTo>
                  <a:pt x="906039" y="1613931"/>
                </a:lnTo>
                <a:lnTo>
                  <a:pt x="911030" y="1611436"/>
                </a:lnTo>
                <a:lnTo>
                  <a:pt x="916249" y="1609167"/>
                </a:lnTo>
                <a:lnTo>
                  <a:pt x="921694" y="1607353"/>
                </a:lnTo>
                <a:lnTo>
                  <a:pt x="927140" y="1605538"/>
                </a:lnTo>
                <a:lnTo>
                  <a:pt x="932585" y="1603951"/>
                </a:lnTo>
                <a:lnTo>
                  <a:pt x="938031" y="1602590"/>
                </a:lnTo>
                <a:lnTo>
                  <a:pt x="943703" y="1601682"/>
                </a:lnTo>
                <a:lnTo>
                  <a:pt x="949376" y="1600775"/>
                </a:lnTo>
                <a:lnTo>
                  <a:pt x="955275" y="1600548"/>
                </a:lnTo>
                <a:lnTo>
                  <a:pt x="960947" y="1600321"/>
                </a:lnTo>
                <a:lnTo>
                  <a:pt x="966847" y="1600548"/>
                </a:lnTo>
                <a:lnTo>
                  <a:pt x="972519" y="1600775"/>
                </a:lnTo>
                <a:lnTo>
                  <a:pt x="978191" y="1601682"/>
                </a:lnTo>
                <a:lnTo>
                  <a:pt x="983864" y="1602590"/>
                </a:lnTo>
                <a:lnTo>
                  <a:pt x="989536" y="1603951"/>
                </a:lnTo>
                <a:lnTo>
                  <a:pt x="994982" y="1605538"/>
                </a:lnTo>
                <a:lnTo>
                  <a:pt x="1000427" y="1607353"/>
                </a:lnTo>
                <a:lnTo>
                  <a:pt x="1005646" y="1609167"/>
                </a:lnTo>
                <a:lnTo>
                  <a:pt x="1010637" y="1611436"/>
                </a:lnTo>
                <a:lnTo>
                  <a:pt x="1015856" y="1613931"/>
                </a:lnTo>
                <a:lnTo>
                  <a:pt x="1020848" y="1616879"/>
                </a:lnTo>
                <a:lnTo>
                  <a:pt x="1025612" y="1619828"/>
                </a:lnTo>
                <a:lnTo>
                  <a:pt x="1030377" y="1623230"/>
                </a:lnTo>
                <a:lnTo>
                  <a:pt x="1034688" y="1626632"/>
                </a:lnTo>
                <a:lnTo>
                  <a:pt x="1038999" y="1630488"/>
                </a:lnTo>
                <a:lnTo>
                  <a:pt x="1043537" y="1634571"/>
                </a:lnTo>
                <a:lnTo>
                  <a:pt x="1303559" y="1894506"/>
                </a:lnTo>
                <a:lnTo>
                  <a:pt x="1303559" y="915780"/>
                </a:lnTo>
                <a:lnTo>
                  <a:pt x="1303786" y="908976"/>
                </a:lnTo>
                <a:lnTo>
                  <a:pt x="1304467" y="902625"/>
                </a:lnTo>
                <a:lnTo>
                  <a:pt x="1305147" y="896501"/>
                </a:lnTo>
                <a:lnTo>
                  <a:pt x="1306282" y="890150"/>
                </a:lnTo>
                <a:lnTo>
                  <a:pt x="1307643" y="884025"/>
                </a:lnTo>
                <a:lnTo>
                  <a:pt x="1309231" y="878128"/>
                </a:lnTo>
                <a:lnTo>
                  <a:pt x="1311273" y="872231"/>
                </a:lnTo>
                <a:lnTo>
                  <a:pt x="1313769" y="866334"/>
                </a:lnTo>
                <a:lnTo>
                  <a:pt x="1316265" y="860890"/>
                </a:lnTo>
                <a:lnTo>
                  <a:pt x="1318988" y="855219"/>
                </a:lnTo>
                <a:lnTo>
                  <a:pt x="1322164" y="850003"/>
                </a:lnTo>
                <a:lnTo>
                  <a:pt x="1325341" y="844786"/>
                </a:lnTo>
                <a:lnTo>
                  <a:pt x="1328971" y="840023"/>
                </a:lnTo>
                <a:lnTo>
                  <a:pt x="1332829" y="835032"/>
                </a:lnTo>
                <a:lnTo>
                  <a:pt x="1336686" y="830496"/>
                </a:lnTo>
                <a:lnTo>
                  <a:pt x="1340770" y="825960"/>
                </a:lnTo>
                <a:lnTo>
                  <a:pt x="1345081" y="821877"/>
                </a:lnTo>
                <a:lnTo>
                  <a:pt x="1349846" y="817794"/>
                </a:lnTo>
                <a:lnTo>
                  <a:pt x="1354610" y="814165"/>
                </a:lnTo>
                <a:lnTo>
                  <a:pt x="1359602" y="810536"/>
                </a:lnTo>
                <a:lnTo>
                  <a:pt x="1364821" y="807134"/>
                </a:lnTo>
                <a:lnTo>
                  <a:pt x="1370266" y="804185"/>
                </a:lnTo>
                <a:lnTo>
                  <a:pt x="1375485" y="801463"/>
                </a:lnTo>
                <a:lnTo>
                  <a:pt x="1381384" y="798968"/>
                </a:lnTo>
                <a:lnTo>
                  <a:pt x="1387057" y="796700"/>
                </a:lnTo>
                <a:lnTo>
                  <a:pt x="1392956" y="794659"/>
                </a:lnTo>
                <a:lnTo>
                  <a:pt x="1398855" y="793071"/>
                </a:lnTo>
                <a:lnTo>
                  <a:pt x="1404981" y="791483"/>
                </a:lnTo>
                <a:lnTo>
                  <a:pt x="1411107" y="790349"/>
                </a:lnTo>
                <a:lnTo>
                  <a:pt x="1417687" y="789669"/>
                </a:lnTo>
                <a:lnTo>
                  <a:pt x="1424040" y="789215"/>
                </a:lnTo>
                <a:lnTo>
                  <a:pt x="1430620" y="788988"/>
                </a:lnTo>
                <a:close/>
                <a:moveTo>
                  <a:pt x="1273230" y="585788"/>
                </a:moveTo>
                <a:lnTo>
                  <a:pt x="1584498" y="585788"/>
                </a:lnTo>
                <a:lnTo>
                  <a:pt x="1589493" y="586241"/>
                </a:lnTo>
                <a:lnTo>
                  <a:pt x="1594488" y="586922"/>
                </a:lnTo>
                <a:lnTo>
                  <a:pt x="1599028" y="588283"/>
                </a:lnTo>
                <a:lnTo>
                  <a:pt x="1603569" y="589643"/>
                </a:lnTo>
                <a:lnTo>
                  <a:pt x="1606975" y="591231"/>
                </a:lnTo>
                <a:lnTo>
                  <a:pt x="1609926" y="593045"/>
                </a:lnTo>
                <a:lnTo>
                  <a:pt x="1612878" y="594859"/>
                </a:lnTo>
                <a:lnTo>
                  <a:pt x="1615602" y="597127"/>
                </a:lnTo>
                <a:lnTo>
                  <a:pt x="1618327" y="599622"/>
                </a:lnTo>
                <a:lnTo>
                  <a:pt x="1620824" y="601890"/>
                </a:lnTo>
                <a:lnTo>
                  <a:pt x="1623094" y="604611"/>
                </a:lnTo>
                <a:lnTo>
                  <a:pt x="1625138" y="607559"/>
                </a:lnTo>
                <a:lnTo>
                  <a:pt x="1626954" y="610734"/>
                </a:lnTo>
                <a:lnTo>
                  <a:pt x="1628543" y="613683"/>
                </a:lnTo>
                <a:lnTo>
                  <a:pt x="1630132" y="617084"/>
                </a:lnTo>
                <a:lnTo>
                  <a:pt x="1631495" y="620486"/>
                </a:lnTo>
                <a:lnTo>
                  <a:pt x="1632176" y="623888"/>
                </a:lnTo>
                <a:lnTo>
                  <a:pt x="1632857" y="627290"/>
                </a:lnTo>
                <a:lnTo>
                  <a:pt x="1633538" y="631372"/>
                </a:lnTo>
                <a:lnTo>
                  <a:pt x="1633538" y="634774"/>
                </a:lnTo>
                <a:lnTo>
                  <a:pt x="1633538" y="805090"/>
                </a:lnTo>
                <a:lnTo>
                  <a:pt x="1629678" y="798286"/>
                </a:lnTo>
                <a:lnTo>
                  <a:pt x="1625819" y="791936"/>
                </a:lnTo>
                <a:lnTo>
                  <a:pt x="1621505" y="785586"/>
                </a:lnTo>
                <a:lnTo>
                  <a:pt x="1616964" y="779236"/>
                </a:lnTo>
                <a:lnTo>
                  <a:pt x="1612651" y="773113"/>
                </a:lnTo>
                <a:lnTo>
                  <a:pt x="1607656" y="767443"/>
                </a:lnTo>
                <a:lnTo>
                  <a:pt x="1602661" y="761547"/>
                </a:lnTo>
                <a:lnTo>
                  <a:pt x="1597666" y="756104"/>
                </a:lnTo>
                <a:lnTo>
                  <a:pt x="1592217" y="750661"/>
                </a:lnTo>
                <a:lnTo>
                  <a:pt x="1586541" y="745445"/>
                </a:lnTo>
                <a:lnTo>
                  <a:pt x="1580865" y="740456"/>
                </a:lnTo>
                <a:lnTo>
                  <a:pt x="1575189" y="735466"/>
                </a:lnTo>
                <a:lnTo>
                  <a:pt x="1568832" y="730704"/>
                </a:lnTo>
                <a:lnTo>
                  <a:pt x="1562702" y="726395"/>
                </a:lnTo>
                <a:lnTo>
                  <a:pt x="1556572" y="722086"/>
                </a:lnTo>
                <a:lnTo>
                  <a:pt x="1549988" y="718231"/>
                </a:lnTo>
                <a:lnTo>
                  <a:pt x="1543404" y="714375"/>
                </a:lnTo>
                <a:lnTo>
                  <a:pt x="1536593" y="710747"/>
                </a:lnTo>
                <a:lnTo>
                  <a:pt x="1529555" y="707118"/>
                </a:lnTo>
                <a:lnTo>
                  <a:pt x="1522744" y="703943"/>
                </a:lnTo>
                <a:lnTo>
                  <a:pt x="1515706" y="701222"/>
                </a:lnTo>
                <a:lnTo>
                  <a:pt x="1508213" y="698274"/>
                </a:lnTo>
                <a:lnTo>
                  <a:pt x="1500948" y="695779"/>
                </a:lnTo>
                <a:lnTo>
                  <a:pt x="1493456" y="693738"/>
                </a:lnTo>
                <a:lnTo>
                  <a:pt x="1485964" y="691697"/>
                </a:lnTo>
                <a:lnTo>
                  <a:pt x="1478245" y="689883"/>
                </a:lnTo>
                <a:lnTo>
                  <a:pt x="1470525" y="688295"/>
                </a:lnTo>
                <a:lnTo>
                  <a:pt x="1462806" y="686934"/>
                </a:lnTo>
                <a:lnTo>
                  <a:pt x="1454860" y="686254"/>
                </a:lnTo>
                <a:lnTo>
                  <a:pt x="1446686" y="685347"/>
                </a:lnTo>
                <a:lnTo>
                  <a:pt x="1438513" y="684893"/>
                </a:lnTo>
                <a:lnTo>
                  <a:pt x="1430567" y="684893"/>
                </a:lnTo>
                <a:lnTo>
                  <a:pt x="1421939" y="684893"/>
                </a:lnTo>
                <a:lnTo>
                  <a:pt x="1413766" y="685347"/>
                </a:lnTo>
                <a:lnTo>
                  <a:pt x="1405366" y="686254"/>
                </a:lnTo>
                <a:lnTo>
                  <a:pt x="1397419" y="687161"/>
                </a:lnTo>
                <a:lnTo>
                  <a:pt x="1389246" y="688522"/>
                </a:lnTo>
                <a:lnTo>
                  <a:pt x="1381300" y="690109"/>
                </a:lnTo>
                <a:lnTo>
                  <a:pt x="1373353" y="691924"/>
                </a:lnTo>
                <a:lnTo>
                  <a:pt x="1365634" y="693965"/>
                </a:lnTo>
                <a:lnTo>
                  <a:pt x="1357915" y="696459"/>
                </a:lnTo>
                <a:lnTo>
                  <a:pt x="1350423" y="699181"/>
                </a:lnTo>
                <a:lnTo>
                  <a:pt x="1342930" y="701902"/>
                </a:lnTo>
                <a:lnTo>
                  <a:pt x="1335665" y="705077"/>
                </a:lnTo>
                <a:lnTo>
                  <a:pt x="1328400" y="708479"/>
                </a:lnTo>
                <a:lnTo>
                  <a:pt x="1321589" y="711881"/>
                </a:lnTo>
                <a:lnTo>
                  <a:pt x="1314551" y="715963"/>
                </a:lnTo>
                <a:lnTo>
                  <a:pt x="1307967" y="720045"/>
                </a:lnTo>
                <a:lnTo>
                  <a:pt x="1301383" y="724354"/>
                </a:lnTo>
                <a:lnTo>
                  <a:pt x="1295026" y="728663"/>
                </a:lnTo>
                <a:lnTo>
                  <a:pt x="1288442" y="733425"/>
                </a:lnTo>
                <a:lnTo>
                  <a:pt x="1282539" y="738188"/>
                </a:lnTo>
                <a:lnTo>
                  <a:pt x="1276636" y="743404"/>
                </a:lnTo>
                <a:lnTo>
                  <a:pt x="1270960" y="748847"/>
                </a:lnTo>
                <a:lnTo>
                  <a:pt x="1265284" y="754290"/>
                </a:lnTo>
                <a:lnTo>
                  <a:pt x="1259835" y="759959"/>
                </a:lnTo>
                <a:lnTo>
                  <a:pt x="1254613" y="765856"/>
                </a:lnTo>
                <a:lnTo>
                  <a:pt x="1249845" y="771752"/>
                </a:lnTo>
                <a:lnTo>
                  <a:pt x="1244850" y="778102"/>
                </a:lnTo>
                <a:lnTo>
                  <a:pt x="1240310" y="784452"/>
                </a:lnTo>
                <a:lnTo>
                  <a:pt x="1235769" y="790802"/>
                </a:lnTo>
                <a:lnTo>
                  <a:pt x="1231682" y="797606"/>
                </a:lnTo>
                <a:lnTo>
                  <a:pt x="1227823" y="804410"/>
                </a:lnTo>
                <a:lnTo>
                  <a:pt x="1223963" y="811213"/>
                </a:lnTo>
                <a:lnTo>
                  <a:pt x="1223963" y="634774"/>
                </a:lnTo>
                <a:lnTo>
                  <a:pt x="1224190" y="631372"/>
                </a:lnTo>
                <a:lnTo>
                  <a:pt x="1224644" y="627290"/>
                </a:lnTo>
                <a:lnTo>
                  <a:pt x="1225325" y="623888"/>
                </a:lnTo>
                <a:lnTo>
                  <a:pt x="1226233" y="620486"/>
                </a:lnTo>
                <a:lnTo>
                  <a:pt x="1227596" y="617084"/>
                </a:lnTo>
                <a:lnTo>
                  <a:pt x="1228731" y="613683"/>
                </a:lnTo>
                <a:lnTo>
                  <a:pt x="1230547" y="610734"/>
                </a:lnTo>
                <a:lnTo>
                  <a:pt x="1232363" y="607559"/>
                </a:lnTo>
                <a:lnTo>
                  <a:pt x="1234634" y="604611"/>
                </a:lnTo>
                <a:lnTo>
                  <a:pt x="1236904" y="601890"/>
                </a:lnTo>
                <a:lnTo>
                  <a:pt x="1239402" y="599622"/>
                </a:lnTo>
                <a:lnTo>
                  <a:pt x="1241899" y="597127"/>
                </a:lnTo>
                <a:lnTo>
                  <a:pt x="1244850" y="594859"/>
                </a:lnTo>
                <a:lnTo>
                  <a:pt x="1247802" y="593045"/>
                </a:lnTo>
                <a:lnTo>
                  <a:pt x="1250753" y="591231"/>
                </a:lnTo>
                <a:lnTo>
                  <a:pt x="1254159" y="589643"/>
                </a:lnTo>
                <a:lnTo>
                  <a:pt x="1258473" y="588283"/>
                </a:lnTo>
                <a:lnTo>
                  <a:pt x="1263240" y="586922"/>
                </a:lnTo>
                <a:lnTo>
                  <a:pt x="1268008" y="586241"/>
                </a:lnTo>
                <a:lnTo>
                  <a:pt x="1273230" y="585788"/>
                </a:lnTo>
                <a:close/>
                <a:moveTo>
                  <a:pt x="661842" y="585788"/>
                </a:moveTo>
                <a:lnTo>
                  <a:pt x="973283" y="585788"/>
                </a:lnTo>
                <a:lnTo>
                  <a:pt x="978280" y="586240"/>
                </a:lnTo>
                <a:lnTo>
                  <a:pt x="983051" y="586919"/>
                </a:lnTo>
                <a:lnTo>
                  <a:pt x="988048" y="588276"/>
                </a:lnTo>
                <a:lnTo>
                  <a:pt x="992364" y="589633"/>
                </a:lnTo>
                <a:lnTo>
                  <a:pt x="995772" y="591216"/>
                </a:lnTo>
                <a:lnTo>
                  <a:pt x="998725" y="593025"/>
                </a:lnTo>
                <a:lnTo>
                  <a:pt x="1001678" y="594834"/>
                </a:lnTo>
                <a:lnTo>
                  <a:pt x="1004404" y="597096"/>
                </a:lnTo>
                <a:lnTo>
                  <a:pt x="1007130" y="599583"/>
                </a:lnTo>
                <a:lnTo>
                  <a:pt x="1009629" y="601845"/>
                </a:lnTo>
                <a:lnTo>
                  <a:pt x="1011901" y="604559"/>
                </a:lnTo>
                <a:lnTo>
                  <a:pt x="1013945" y="607499"/>
                </a:lnTo>
                <a:lnTo>
                  <a:pt x="1015762" y="610665"/>
                </a:lnTo>
                <a:lnTo>
                  <a:pt x="1017580" y="613605"/>
                </a:lnTo>
                <a:lnTo>
                  <a:pt x="1018943" y="616998"/>
                </a:lnTo>
                <a:lnTo>
                  <a:pt x="1020306" y="620390"/>
                </a:lnTo>
                <a:lnTo>
                  <a:pt x="1020987" y="623782"/>
                </a:lnTo>
                <a:lnTo>
                  <a:pt x="1021896" y="627175"/>
                </a:lnTo>
                <a:lnTo>
                  <a:pt x="1022350" y="631246"/>
                </a:lnTo>
                <a:lnTo>
                  <a:pt x="1022350" y="634638"/>
                </a:lnTo>
                <a:lnTo>
                  <a:pt x="1022350" y="944926"/>
                </a:lnTo>
                <a:lnTo>
                  <a:pt x="1022350" y="949223"/>
                </a:lnTo>
                <a:lnTo>
                  <a:pt x="1021441" y="953294"/>
                </a:lnTo>
                <a:lnTo>
                  <a:pt x="1020760" y="957817"/>
                </a:lnTo>
                <a:lnTo>
                  <a:pt x="1019397" y="961662"/>
                </a:lnTo>
                <a:lnTo>
                  <a:pt x="1017807" y="965506"/>
                </a:lnTo>
                <a:lnTo>
                  <a:pt x="1015762" y="969125"/>
                </a:lnTo>
                <a:lnTo>
                  <a:pt x="1013718" y="972743"/>
                </a:lnTo>
                <a:lnTo>
                  <a:pt x="1011219" y="975910"/>
                </a:lnTo>
                <a:lnTo>
                  <a:pt x="1008266" y="979076"/>
                </a:lnTo>
                <a:lnTo>
                  <a:pt x="1005540" y="981564"/>
                </a:lnTo>
                <a:lnTo>
                  <a:pt x="1002133" y="984278"/>
                </a:lnTo>
                <a:lnTo>
                  <a:pt x="998725" y="986539"/>
                </a:lnTo>
                <a:lnTo>
                  <a:pt x="995090" y="988575"/>
                </a:lnTo>
                <a:lnTo>
                  <a:pt x="991229" y="990384"/>
                </a:lnTo>
                <a:lnTo>
                  <a:pt x="987367" y="991741"/>
                </a:lnTo>
                <a:lnTo>
                  <a:pt x="983278" y="992645"/>
                </a:lnTo>
                <a:lnTo>
                  <a:pt x="978280" y="993550"/>
                </a:lnTo>
                <a:lnTo>
                  <a:pt x="973283" y="993776"/>
                </a:lnTo>
                <a:lnTo>
                  <a:pt x="661842" y="993776"/>
                </a:lnTo>
                <a:lnTo>
                  <a:pt x="656844" y="993550"/>
                </a:lnTo>
                <a:lnTo>
                  <a:pt x="652074" y="992645"/>
                </a:lnTo>
                <a:lnTo>
                  <a:pt x="647985" y="991741"/>
                </a:lnTo>
                <a:lnTo>
                  <a:pt x="643896" y="990384"/>
                </a:lnTo>
                <a:lnTo>
                  <a:pt x="640034" y="988575"/>
                </a:lnTo>
                <a:lnTo>
                  <a:pt x="636400" y="986539"/>
                </a:lnTo>
                <a:lnTo>
                  <a:pt x="632992" y="984278"/>
                </a:lnTo>
                <a:lnTo>
                  <a:pt x="629585" y="981564"/>
                </a:lnTo>
                <a:lnTo>
                  <a:pt x="626859" y="979076"/>
                </a:lnTo>
                <a:lnTo>
                  <a:pt x="623906" y="975910"/>
                </a:lnTo>
                <a:lnTo>
                  <a:pt x="621407" y="972743"/>
                </a:lnTo>
                <a:lnTo>
                  <a:pt x="619362" y="969125"/>
                </a:lnTo>
                <a:lnTo>
                  <a:pt x="617318" y="965506"/>
                </a:lnTo>
                <a:lnTo>
                  <a:pt x="615728" y="961662"/>
                </a:lnTo>
                <a:lnTo>
                  <a:pt x="614365" y="957817"/>
                </a:lnTo>
                <a:lnTo>
                  <a:pt x="613683" y="953294"/>
                </a:lnTo>
                <a:lnTo>
                  <a:pt x="612775" y="949223"/>
                </a:lnTo>
                <a:lnTo>
                  <a:pt x="612775" y="944926"/>
                </a:lnTo>
                <a:lnTo>
                  <a:pt x="612775" y="634638"/>
                </a:lnTo>
                <a:lnTo>
                  <a:pt x="612775" y="631246"/>
                </a:lnTo>
                <a:lnTo>
                  <a:pt x="613229" y="627175"/>
                </a:lnTo>
                <a:lnTo>
                  <a:pt x="613911" y="623782"/>
                </a:lnTo>
                <a:lnTo>
                  <a:pt x="614819" y="620390"/>
                </a:lnTo>
                <a:lnTo>
                  <a:pt x="616182" y="616998"/>
                </a:lnTo>
                <a:lnTo>
                  <a:pt x="617545" y="613605"/>
                </a:lnTo>
                <a:lnTo>
                  <a:pt x="619362" y="610665"/>
                </a:lnTo>
                <a:lnTo>
                  <a:pt x="621180" y="607499"/>
                </a:lnTo>
                <a:lnTo>
                  <a:pt x="623224" y="604559"/>
                </a:lnTo>
                <a:lnTo>
                  <a:pt x="625496" y="601845"/>
                </a:lnTo>
                <a:lnTo>
                  <a:pt x="627995" y="599583"/>
                </a:lnTo>
                <a:lnTo>
                  <a:pt x="630721" y="597096"/>
                </a:lnTo>
                <a:lnTo>
                  <a:pt x="633447" y="594834"/>
                </a:lnTo>
                <a:lnTo>
                  <a:pt x="636400" y="593025"/>
                </a:lnTo>
                <a:lnTo>
                  <a:pt x="639353" y="591216"/>
                </a:lnTo>
                <a:lnTo>
                  <a:pt x="642760" y="589633"/>
                </a:lnTo>
                <a:lnTo>
                  <a:pt x="647076" y="588276"/>
                </a:lnTo>
                <a:lnTo>
                  <a:pt x="651847" y="586919"/>
                </a:lnTo>
                <a:lnTo>
                  <a:pt x="656844" y="586240"/>
                </a:lnTo>
                <a:lnTo>
                  <a:pt x="661842" y="585788"/>
                </a:lnTo>
                <a:close/>
                <a:moveTo>
                  <a:pt x="49267" y="585788"/>
                </a:moveTo>
                <a:lnTo>
                  <a:pt x="360535" y="585788"/>
                </a:lnTo>
                <a:lnTo>
                  <a:pt x="365757" y="586240"/>
                </a:lnTo>
                <a:lnTo>
                  <a:pt x="370524" y="586919"/>
                </a:lnTo>
                <a:lnTo>
                  <a:pt x="375292" y="588276"/>
                </a:lnTo>
                <a:lnTo>
                  <a:pt x="379606" y="589633"/>
                </a:lnTo>
                <a:lnTo>
                  <a:pt x="383011" y="591216"/>
                </a:lnTo>
                <a:lnTo>
                  <a:pt x="386190" y="593025"/>
                </a:lnTo>
                <a:lnTo>
                  <a:pt x="388914" y="594834"/>
                </a:lnTo>
                <a:lnTo>
                  <a:pt x="391866" y="597096"/>
                </a:lnTo>
                <a:lnTo>
                  <a:pt x="394363" y="599583"/>
                </a:lnTo>
                <a:lnTo>
                  <a:pt x="396861" y="601845"/>
                </a:lnTo>
                <a:lnTo>
                  <a:pt x="399358" y="604559"/>
                </a:lnTo>
                <a:lnTo>
                  <a:pt x="401401" y="607499"/>
                </a:lnTo>
                <a:lnTo>
                  <a:pt x="403218" y="610665"/>
                </a:lnTo>
                <a:lnTo>
                  <a:pt x="404580" y="613605"/>
                </a:lnTo>
                <a:lnTo>
                  <a:pt x="406169" y="616998"/>
                </a:lnTo>
                <a:lnTo>
                  <a:pt x="407531" y="620390"/>
                </a:lnTo>
                <a:lnTo>
                  <a:pt x="408213" y="623782"/>
                </a:lnTo>
                <a:lnTo>
                  <a:pt x="409121" y="627175"/>
                </a:lnTo>
                <a:lnTo>
                  <a:pt x="409575" y="631246"/>
                </a:lnTo>
                <a:lnTo>
                  <a:pt x="409575" y="634638"/>
                </a:lnTo>
                <a:lnTo>
                  <a:pt x="409575" y="944926"/>
                </a:lnTo>
                <a:lnTo>
                  <a:pt x="409348" y="949223"/>
                </a:lnTo>
                <a:lnTo>
                  <a:pt x="408894" y="953294"/>
                </a:lnTo>
                <a:lnTo>
                  <a:pt x="407986" y="957817"/>
                </a:lnTo>
                <a:lnTo>
                  <a:pt x="406623" y="961662"/>
                </a:lnTo>
                <a:lnTo>
                  <a:pt x="405034" y="965506"/>
                </a:lnTo>
                <a:lnTo>
                  <a:pt x="403218" y="969125"/>
                </a:lnTo>
                <a:lnTo>
                  <a:pt x="400720" y="972743"/>
                </a:lnTo>
                <a:lnTo>
                  <a:pt x="398450" y="975910"/>
                </a:lnTo>
                <a:lnTo>
                  <a:pt x="395726" y="979076"/>
                </a:lnTo>
                <a:lnTo>
                  <a:pt x="392774" y="981564"/>
                </a:lnTo>
                <a:lnTo>
                  <a:pt x="389368" y="984278"/>
                </a:lnTo>
                <a:lnTo>
                  <a:pt x="386190" y="986539"/>
                </a:lnTo>
                <a:lnTo>
                  <a:pt x="382557" y="988575"/>
                </a:lnTo>
                <a:lnTo>
                  <a:pt x="378698" y="990384"/>
                </a:lnTo>
                <a:lnTo>
                  <a:pt x="374611" y="991741"/>
                </a:lnTo>
                <a:lnTo>
                  <a:pt x="370524" y="992645"/>
                </a:lnTo>
                <a:lnTo>
                  <a:pt x="365757" y="993550"/>
                </a:lnTo>
                <a:lnTo>
                  <a:pt x="360535" y="993776"/>
                </a:lnTo>
                <a:lnTo>
                  <a:pt x="49267" y="993776"/>
                </a:lnTo>
                <a:lnTo>
                  <a:pt x="44272" y="993550"/>
                </a:lnTo>
                <a:lnTo>
                  <a:pt x="39277" y="992645"/>
                </a:lnTo>
                <a:lnTo>
                  <a:pt x="35191" y="991741"/>
                </a:lnTo>
                <a:lnTo>
                  <a:pt x="31331" y="990384"/>
                </a:lnTo>
                <a:lnTo>
                  <a:pt x="27471" y="988575"/>
                </a:lnTo>
                <a:lnTo>
                  <a:pt x="23839" y="986539"/>
                </a:lnTo>
                <a:lnTo>
                  <a:pt x="20433" y="984278"/>
                </a:lnTo>
                <a:lnTo>
                  <a:pt x="17028" y="981564"/>
                </a:lnTo>
                <a:lnTo>
                  <a:pt x="14303" y="979076"/>
                </a:lnTo>
                <a:lnTo>
                  <a:pt x="11352" y="975910"/>
                </a:lnTo>
                <a:lnTo>
                  <a:pt x="8854" y="972743"/>
                </a:lnTo>
                <a:lnTo>
                  <a:pt x="6811" y="969125"/>
                </a:lnTo>
                <a:lnTo>
                  <a:pt x="4768" y="965506"/>
                </a:lnTo>
                <a:lnTo>
                  <a:pt x="3178" y="961662"/>
                </a:lnTo>
                <a:lnTo>
                  <a:pt x="1816" y="957817"/>
                </a:lnTo>
                <a:lnTo>
                  <a:pt x="908" y="953294"/>
                </a:lnTo>
                <a:lnTo>
                  <a:pt x="227" y="949223"/>
                </a:lnTo>
                <a:lnTo>
                  <a:pt x="0" y="944926"/>
                </a:lnTo>
                <a:lnTo>
                  <a:pt x="0" y="634638"/>
                </a:lnTo>
                <a:lnTo>
                  <a:pt x="227" y="631246"/>
                </a:lnTo>
                <a:lnTo>
                  <a:pt x="908" y="627175"/>
                </a:lnTo>
                <a:lnTo>
                  <a:pt x="1362" y="623782"/>
                </a:lnTo>
                <a:lnTo>
                  <a:pt x="2270" y="620390"/>
                </a:lnTo>
                <a:lnTo>
                  <a:pt x="3632" y="616998"/>
                </a:lnTo>
                <a:lnTo>
                  <a:pt x="4995" y="613605"/>
                </a:lnTo>
                <a:lnTo>
                  <a:pt x="6811" y="610665"/>
                </a:lnTo>
                <a:lnTo>
                  <a:pt x="8627" y="607499"/>
                </a:lnTo>
                <a:lnTo>
                  <a:pt x="10670" y="604559"/>
                </a:lnTo>
                <a:lnTo>
                  <a:pt x="12941" y="601845"/>
                </a:lnTo>
                <a:lnTo>
                  <a:pt x="15438" y="599583"/>
                </a:lnTo>
                <a:lnTo>
                  <a:pt x="18163" y="597096"/>
                </a:lnTo>
                <a:lnTo>
                  <a:pt x="20887" y="594834"/>
                </a:lnTo>
                <a:lnTo>
                  <a:pt x="23839" y="593025"/>
                </a:lnTo>
                <a:lnTo>
                  <a:pt x="27017" y="591216"/>
                </a:lnTo>
                <a:lnTo>
                  <a:pt x="30196" y="589633"/>
                </a:lnTo>
                <a:lnTo>
                  <a:pt x="34736" y="588276"/>
                </a:lnTo>
                <a:lnTo>
                  <a:pt x="39277" y="586919"/>
                </a:lnTo>
                <a:lnTo>
                  <a:pt x="44272" y="586240"/>
                </a:lnTo>
                <a:lnTo>
                  <a:pt x="49267" y="585788"/>
                </a:lnTo>
                <a:close/>
                <a:moveTo>
                  <a:pt x="1273230" y="0"/>
                </a:moveTo>
                <a:lnTo>
                  <a:pt x="1584498" y="0"/>
                </a:lnTo>
                <a:lnTo>
                  <a:pt x="1589493" y="226"/>
                </a:lnTo>
                <a:lnTo>
                  <a:pt x="1594488" y="905"/>
                </a:lnTo>
                <a:lnTo>
                  <a:pt x="1599028" y="2263"/>
                </a:lnTo>
                <a:lnTo>
                  <a:pt x="1603569" y="3847"/>
                </a:lnTo>
                <a:lnTo>
                  <a:pt x="1607883" y="5883"/>
                </a:lnTo>
                <a:lnTo>
                  <a:pt x="1611969" y="8372"/>
                </a:lnTo>
                <a:lnTo>
                  <a:pt x="1615602" y="11314"/>
                </a:lnTo>
                <a:lnTo>
                  <a:pt x="1619235" y="14256"/>
                </a:lnTo>
                <a:lnTo>
                  <a:pt x="1622413" y="17650"/>
                </a:lnTo>
                <a:lnTo>
                  <a:pt x="1625138" y="21497"/>
                </a:lnTo>
                <a:lnTo>
                  <a:pt x="1627408" y="25796"/>
                </a:lnTo>
                <a:lnTo>
                  <a:pt x="1629678" y="29869"/>
                </a:lnTo>
                <a:lnTo>
                  <a:pt x="1631495" y="34395"/>
                </a:lnTo>
                <a:lnTo>
                  <a:pt x="1632403" y="39147"/>
                </a:lnTo>
                <a:lnTo>
                  <a:pt x="1633311" y="43899"/>
                </a:lnTo>
                <a:lnTo>
                  <a:pt x="1633538" y="48877"/>
                </a:lnTo>
                <a:lnTo>
                  <a:pt x="1633538" y="359111"/>
                </a:lnTo>
                <a:lnTo>
                  <a:pt x="1633311" y="364089"/>
                </a:lnTo>
                <a:lnTo>
                  <a:pt x="1632403" y="368841"/>
                </a:lnTo>
                <a:lnTo>
                  <a:pt x="1631495" y="373593"/>
                </a:lnTo>
                <a:lnTo>
                  <a:pt x="1629678" y="378119"/>
                </a:lnTo>
                <a:lnTo>
                  <a:pt x="1627408" y="382418"/>
                </a:lnTo>
                <a:lnTo>
                  <a:pt x="1625138" y="386491"/>
                </a:lnTo>
                <a:lnTo>
                  <a:pt x="1622413" y="390338"/>
                </a:lnTo>
                <a:lnTo>
                  <a:pt x="1619235" y="393732"/>
                </a:lnTo>
                <a:lnTo>
                  <a:pt x="1615602" y="396900"/>
                </a:lnTo>
                <a:lnTo>
                  <a:pt x="1611969" y="399615"/>
                </a:lnTo>
                <a:lnTo>
                  <a:pt x="1607883" y="402105"/>
                </a:lnTo>
                <a:lnTo>
                  <a:pt x="1603569" y="404141"/>
                </a:lnTo>
                <a:lnTo>
                  <a:pt x="1599028" y="405725"/>
                </a:lnTo>
                <a:lnTo>
                  <a:pt x="1594488" y="407083"/>
                </a:lnTo>
                <a:lnTo>
                  <a:pt x="1589493" y="407762"/>
                </a:lnTo>
                <a:lnTo>
                  <a:pt x="1584498" y="407988"/>
                </a:lnTo>
                <a:lnTo>
                  <a:pt x="1273230" y="407988"/>
                </a:lnTo>
                <a:lnTo>
                  <a:pt x="1268008" y="407762"/>
                </a:lnTo>
                <a:lnTo>
                  <a:pt x="1263240" y="407083"/>
                </a:lnTo>
                <a:lnTo>
                  <a:pt x="1258473" y="405725"/>
                </a:lnTo>
                <a:lnTo>
                  <a:pt x="1254159" y="404141"/>
                </a:lnTo>
                <a:lnTo>
                  <a:pt x="1249845" y="402105"/>
                </a:lnTo>
                <a:lnTo>
                  <a:pt x="1245532" y="399615"/>
                </a:lnTo>
                <a:lnTo>
                  <a:pt x="1241899" y="396900"/>
                </a:lnTo>
                <a:lnTo>
                  <a:pt x="1238493" y="393732"/>
                </a:lnTo>
                <a:lnTo>
                  <a:pt x="1235315" y="390338"/>
                </a:lnTo>
                <a:lnTo>
                  <a:pt x="1232363" y="386491"/>
                </a:lnTo>
                <a:lnTo>
                  <a:pt x="1229866" y="382418"/>
                </a:lnTo>
                <a:lnTo>
                  <a:pt x="1227823" y="378119"/>
                </a:lnTo>
                <a:lnTo>
                  <a:pt x="1226233" y="373593"/>
                </a:lnTo>
                <a:lnTo>
                  <a:pt x="1224871" y="368841"/>
                </a:lnTo>
                <a:lnTo>
                  <a:pt x="1224190" y="364089"/>
                </a:lnTo>
                <a:lnTo>
                  <a:pt x="1223963" y="359111"/>
                </a:lnTo>
                <a:lnTo>
                  <a:pt x="1223963" y="48877"/>
                </a:lnTo>
                <a:lnTo>
                  <a:pt x="1224190" y="43899"/>
                </a:lnTo>
                <a:lnTo>
                  <a:pt x="1224871" y="39147"/>
                </a:lnTo>
                <a:lnTo>
                  <a:pt x="1226233" y="34395"/>
                </a:lnTo>
                <a:lnTo>
                  <a:pt x="1227823" y="29869"/>
                </a:lnTo>
                <a:lnTo>
                  <a:pt x="1229866" y="25796"/>
                </a:lnTo>
                <a:lnTo>
                  <a:pt x="1232363" y="21497"/>
                </a:lnTo>
                <a:lnTo>
                  <a:pt x="1235315" y="17650"/>
                </a:lnTo>
                <a:lnTo>
                  <a:pt x="1238493" y="14256"/>
                </a:lnTo>
                <a:lnTo>
                  <a:pt x="1241899" y="11314"/>
                </a:lnTo>
                <a:lnTo>
                  <a:pt x="1245532" y="8372"/>
                </a:lnTo>
                <a:lnTo>
                  <a:pt x="1249845" y="5883"/>
                </a:lnTo>
                <a:lnTo>
                  <a:pt x="1254159" y="3847"/>
                </a:lnTo>
                <a:lnTo>
                  <a:pt x="1258473" y="2263"/>
                </a:lnTo>
                <a:lnTo>
                  <a:pt x="1263240" y="905"/>
                </a:lnTo>
                <a:lnTo>
                  <a:pt x="1268008" y="226"/>
                </a:lnTo>
                <a:lnTo>
                  <a:pt x="1273230" y="0"/>
                </a:lnTo>
                <a:close/>
                <a:moveTo>
                  <a:pt x="661842" y="0"/>
                </a:moveTo>
                <a:lnTo>
                  <a:pt x="973283" y="0"/>
                </a:lnTo>
                <a:lnTo>
                  <a:pt x="978280" y="226"/>
                </a:lnTo>
                <a:lnTo>
                  <a:pt x="983278" y="905"/>
                </a:lnTo>
                <a:lnTo>
                  <a:pt x="988048" y="2263"/>
                </a:lnTo>
                <a:lnTo>
                  <a:pt x="992364" y="3847"/>
                </a:lnTo>
                <a:lnTo>
                  <a:pt x="996681" y="5883"/>
                </a:lnTo>
                <a:lnTo>
                  <a:pt x="1000769" y="8372"/>
                </a:lnTo>
                <a:lnTo>
                  <a:pt x="1004404" y="11314"/>
                </a:lnTo>
                <a:lnTo>
                  <a:pt x="1008039" y="14256"/>
                </a:lnTo>
                <a:lnTo>
                  <a:pt x="1011219" y="17650"/>
                </a:lnTo>
                <a:lnTo>
                  <a:pt x="1013945" y="21497"/>
                </a:lnTo>
                <a:lnTo>
                  <a:pt x="1016444" y="25796"/>
                </a:lnTo>
                <a:lnTo>
                  <a:pt x="1018488" y="29869"/>
                </a:lnTo>
                <a:lnTo>
                  <a:pt x="1020306" y="34395"/>
                </a:lnTo>
                <a:lnTo>
                  <a:pt x="1021214" y="39147"/>
                </a:lnTo>
                <a:lnTo>
                  <a:pt x="1022123" y="43899"/>
                </a:lnTo>
                <a:lnTo>
                  <a:pt x="1022350" y="48877"/>
                </a:lnTo>
                <a:lnTo>
                  <a:pt x="1022350" y="359111"/>
                </a:lnTo>
                <a:lnTo>
                  <a:pt x="1022123" y="364089"/>
                </a:lnTo>
                <a:lnTo>
                  <a:pt x="1021214" y="368841"/>
                </a:lnTo>
                <a:lnTo>
                  <a:pt x="1020306" y="373593"/>
                </a:lnTo>
                <a:lnTo>
                  <a:pt x="1018488" y="378119"/>
                </a:lnTo>
                <a:lnTo>
                  <a:pt x="1016444" y="382418"/>
                </a:lnTo>
                <a:lnTo>
                  <a:pt x="1013945" y="386491"/>
                </a:lnTo>
                <a:lnTo>
                  <a:pt x="1011219" y="390338"/>
                </a:lnTo>
                <a:lnTo>
                  <a:pt x="1008039" y="393732"/>
                </a:lnTo>
                <a:lnTo>
                  <a:pt x="1004404" y="396900"/>
                </a:lnTo>
                <a:lnTo>
                  <a:pt x="1000769" y="399615"/>
                </a:lnTo>
                <a:lnTo>
                  <a:pt x="996681" y="402105"/>
                </a:lnTo>
                <a:lnTo>
                  <a:pt x="992364" y="404141"/>
                </a:lnTo>
                <a:lnTo>
                  <a:pt x="988048" y="405725"/>
                </a:lnTo>
                <a:lnTo>
                  <a:pt x="983278" y="407083"/>
                </a:lnTo>
                <a:lnTo>
                  <a:pt x="978280" y="407762"/>
                </a:lnTo>
                <a:lnTo>
                  <a:pt x="973283" y="407988"/>
                </a:lnTo>
                <a:lnTo>
                  <a:pt x="661842" y="407988"/>
                </a:lnTo>
                <a:lnTo>
                  <a:pt x="656844" y="407762"/>
                </a:lnTo>
                <a:lnTo>
                  <a:pt x="651847" y="407083"/>
                </a:lnTo>
                <a:lnTo>
                  <a:pt x="647076" y="405725"/>
                </a:lnTo>
                <a:lnTo>
                  <a:pt x="642760" y="404141"/>
                </a:lnTo>
                <a:lnTo>
                  <a:pt x="638444" y="402105"/>
                </a:lnTo>
                <a:lnTo>
                  <a:pt x="634355" y="399615"/>
                </a:lnTo>
                <a:lnTo>
                  <a:pt x="630721" y="396900"/>
                </a:lnTo>
                <a:lnTo>
                  <a:pt x="627086" y="393732"/>
                </a:lnTo>
                <a:lnTo>
                  <a:pt x="623906" y="390338"/>
                </a:lnTo>
                <a:lnTo>
                  <a:pt x="621180" y="386491"/>
                </a:lnTo>
                <a:lnTo>
                  <a:pt x="618681" y="382418"/>
                </a:lnTo>
                <a:lnTo>
                  <a:pt x="616637" y="378119"/>
                </a:lnTo>
                <a:lnTo>
                  <a:pt x="614819" y="373593"/>
                </a:lnTo>
                <a:lnTo>
                  <a:pt x="613683" y="368841"/>
                </a:lnTo>
                <a:lnTo>
                  <a:pt x="613002" y="364089"/>
                </a:lnTo>
                <a:lnTo>
                  <a:pt x="612775" y="359111"/>
                </a:lnTo>
                <a:lnTo>
                  <a:pt x="612775" y="48877"/>
                </a:lnTo>
                <a:lnTo>
                  <a:pt x="613002" y="43899"/>
                </a:lnTo>
                <a:lnTo>
                  <a:pt x="613683" y="39147"/>
                </a:lnTo>
                <a:lnTo>
                  <a:pt x="614819" y="34395"/>
                </a:lnTo>
                <a:lnTo>
                  <a:pt x="616637" y="29869"/>
                </a:lnTo>
                <a:lnTo>
                  <a:pt x="618681" y="25796"/>
                </a:lnTo>
                <a:lnTo>
                  <a:pt x="621180" y="21497"/>
                </a:lnTo>
                <a:lnTo>
                  <a:pt x="623906" y="17650"/>
                </a:lnTo>
                <a:lnTo>
                  <a:pt x="627086" y="14256"/>
                </a:lnTo>
                <a:lnTo>
                  <a:pt x="630721" y="11314"/>
                </a:lnTo>
                <a:lnTo>
                  <a:pt x="634355" y="8372"/>
                </a:lnTo>
                <a:lnTo>
                  <a:pt x="638444" y="5883"/>
                </a:lnTo>
                <a:lnTo>
                  <a:pt x="642760" y="3847"/>
                </a:lnTo>
                <a:lnTo>
                  <a:pt x="647076" y="2263"/>
                </a:lnTo>
                <a:lnTo>
                  <a:pt x="651847" y="905"/>
                </a:lnTo>
                <a:lnTo>
                  <a:pt x="656844" y="226"/>
                </a:lnTo>
                <a:lnTo>
                  <a:pt x="661842" y="0"/>
                </a:lnTo>
                <a:close/>
                <a:moveTo>
                  <a:pt x="49267" y="0"/>
                </a:moveTo>
                <a:lnTo>
                  <a:pt x="360535" y="0"/>
                </a:lnTo>
                <a:lnTo>
                  <a:pt x="365757" y="226"/>
                </a:lnTo>
                <a:lnTo>
                  <a:pt x="370524" y="905"/>
                </a:lnTo>
                <a:lnTo>
                  <a:pt x="375292" y="2263"/>
                </a:lnTo>
                <a:lnTo>
                  <a:pt x="379606" y="3847"/>
                </a:lnTo>
                <a:lnTo>
                  <a:pt x="383920" y="5883"/>
                </a:lnTo>
                <a:lnTo>
                  <a:pt x="388233" y="8372"/>
                </a:lnTo>
                <a:lnTo>
                  <a:pt x="391866" y="11314"/>
                </a:lnTo>
                <a:lnTo>
                  <a:pt x="395271" y="14256"/>
                </a:lnTo>
                <a:lnTo>
                  <a:pt x="398450" y="17650"/>
                </a:lnTo>
                <a:lnTo>
                  <a:pt x="401401" y="21497"/>
                </a:lnTo>
                <a:lnTo>
                  <a:pt x="403672" y="25796"/>
                </a:lnTo>
                <a:lnTo>
                  <a:pt x="405715" y="29869"/>
                </a:lnTo>
                <a:lnTo>
                  <a:pt x="407531" y="34395"/>
                </a:lnTo>
                <a:lnTo>
                  <a:pt x="408440" y="39147"/>
                </a:lnTo>
                <a:lnTo>
                  <a:pt x="409348" y="43899"/>
                </a:lnTo>
                <a:lnTo>
                  <a:pt x="409575" y="48877"/>
                </a:lnTo>
                <a:lnTo>
                  <a:pt x="409575" y="359111"/>
                </a:lnTo>
                <a:lnTo>
                  <a:pt x="409348" y="364089"/>
                </a:lnTo>
                <a:lnTo>
                  <a:pt x="408440" y="368841"/>
                </a:lnTo>
                <a:lnTo>
                  <a:pt x="407531" y="373593"/>
                </a:lnTo>
                <a:lnTo>
                  <a:pt x="405715" y="378119"/>
                </a:lnTo>
                <a:lnTo>
                  <a:pt x="403672" y="382418"/>
                </a:lnTo>
                <a:lnTo>
                  <a:pt x="401401" y="386491"/>
                </a:lnTo>
                <a:lnTo>
                  <a:pt x="398450" y="390338"/>
                </a:lnTo>
                <a:lnTo>
                  <a:pt x="395271" y="393732"/>
                </a:lnTo>
                <a:lnTo>
                  <a:pt x="391866" y="396900"/>
                </a:lnTo>
                <a:lnTo>
                  <a:pt x="388233" y="399615"/>
                </a:lnTo>
                <a:lnTo>
                  <a:pt x="383920" y="402105"/>
                </a:lnTo>
                <a:lnTo>
                  <a:pt x="379606" y="404141"/>
                </a:lnTo>
                <a:lnTo>
                  <a:pt x="375292" y="405725"/>
                </a:lnTo>
                <a:lnTo>
                  <a:pt x="370524" y="407083"/>
                </a:lnTo>
                <a:lnTo>
                  <a:pt x="365757" y="407762"/>
                </a:lnTo>
                <a:lnTo>
                  <a:pt x="360535" y="407988"/>
                </a:lnTo>
                <a:lnTo>
                  <a:pt x="49267" y="407988"/>
                </a:lnTo>
                <a:lnTo>
                  <a:pt x="44272" y="407762"/>
                </a:lnTo>
                <a:lnTo>
                  <a:pt x="39277" y="407083"/>
                </a:lnTo>
                <a:lnTo>
                  <a:pt x="35191" y="405951"/>
                </a:lnTo>
                <a:lnTo>
                  <a:pt x="31331" y="404594"/>
                </a:lnTo>
                <a:lnTo>
                  <a:pt x="27471" y="402783"/>
                </a:lnTo>
                <a:lnTo>
                  <a:pt x="23839" y="400747"/>
                </a:lnTo>
                <a:lnTo>
                  <a:pt x="20433" y="398710"/>
                </a:lnTo>
                <a:lnTo>
                  <a:pt x="17028" y="396221"/>
                </a:lnTo>
                <a:lnTo>
                  <a:pt x="14303" y="393279"/>
                </a:lnTo>
                <a:lnTo>
                  <a:pt x="11352" y="390338"/>
                </a:lnTo>
                <a:lnTo>
                  <a:pt x="8854" y="386944"/>
                </a:lnTo>
                <a:lnTo>
                  <a:pt x="6811" y="383323"/>
                </a:lnTo>
                <a:lnTo>
                  <a:pt x="4768" y="379703"/>
                </a:lnTo>
                <a:lnTo>
                  <a:pt x="3178" y="375856"/>
                </a:lnTo>
                <a:lnTo>
                  <a:pt x="1816" y="371783"/>
                </a:lnTo>
                <a:lnTo>
                  <a:pt x="908" y="367710"/>
                </a:lnTo>
                <a:lnTo>
                  <a:pt x="227" y="363636"/>
                </a:lnTo>
                <a:lnTo>
                  <a:pt x="0" y="359111"/>
                </a:lnTo>
                <a:lnTo>
                  <a:pt x="0" y="48877"/>
                </a:lnTo>
                <a:lnTo>
                  <a:pt x="227" y="44578"/>
                </a:lnTo>
                <a:lnTo>
                  <a:pt x="908" y="40278"/>
                </a:lnTo>
                <a:lnTo>
                  <a:pt x="1816" y="36205"/>
                </a:lnTo>
                <a:lnTo>
                  <a:pt x="3178" y="32132"/>
                </a:lnTo>
                <a:lnTo>
                  <a:pt x="4768" y="28285"/>
                </a:lnTo>
                <a:lnTo>
                  <a:pt x="6811" y="24665"/>
                </a:lnTo>
                <a:lnTo>
                  <a:pt x="8854" y="21044"/>
                </a:lnTo>
                <a:lnTo>
                  <a:pt x="11352" y="17650"/>
                </a:lnTo>
                <a:lnTo>
                  <a:pt x="14303" y="14708"/>
                </a:lnTo>
                <a:lnTo>
                  <a:pt x="17028" y="11993"/>
                </a:lnTo>
                <a:lnTo>
                  <a:pt x="20433" y="9504"/>
                </a:lnTo>
                <a:lnTo>
                  <a:pt x="23839" y="7241"/>
                </a:lnTo>
                <a:lnTo>
                  <a:pt x="27471" y="5204"/>
                </a:lnTo>
                <a:lnTo>
                  <a:pt x="31331" y="3394"/>
                </a:lnTo>
                <a:lnTo>
                  <a:pt x="35191" y="2036"/>
                </a:lnTo>
                <a:lnTo>
                  <a:pt x="39277" y="905"/>
                </a:lnTo>
                <a:lnTo>
                  <a:pt x="44272" y="226"/>
                </a:lnTo>
                <a:lnTo>
                  <a:pt x="49267"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ndParaRPr>
          </a:p>
        </p:txBody>
      </p:sp>
      <p:sp>
        <p:nvSpPr>
          <p:cNvPr id="73" name="矩形 72"/>
          <p:cNvSpPr/>
          <p:nvPr/>
        </p:nvSpPr>
        <p:spPr>
          <a:xfrm>
            <a:off x="699770" y="1026795"/>
            <a:ext cx="11391900" cy="179705"/>
          </a:xfrm>
          <a:prstGeom prst="rect">
            <a:avLst/>
          </a:prstGeom>
          <a:solidFill>
            <a:srgbClr val="58C8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MH_SubTitle_2"/>
          <p:cNvSpPr txBox="1"/>
          <p:nvPr>
            <p:custDataLst>
              <p:tags r:id="rId1"/>
            </p:custDataLst>
          </p:nvPr>
        </p:nvSpPr>
        <p:spPr>
          <a:xfrm>
            <a:off x="835660" y="93345"/>
            <a:ext cx="10317480" cy="754380"/>
          </a:xfrm>
          <a:prstGeom prst="rect">
            <a:avLst/>
          </a:prstGeom>
          <a:noFill/>
        </p:spPr>
        <p:txBody>
          <a:bodyPr lIns="0" tIns="0" rIns="0" bIns="0" anchor="ctr">
            <a:noAutofit/>
          </a:bodyPr>
          <a:lstStyle>
            <a:defPPr>
              <a:defRPr lang="zh-CN"/>
            </a:defPPr>
            <a:lvl1pPr>
              <a:lnSpc>
                <a:spcPct val="130000"/>
              </a:lnSpc>
              <a:defRPr sz="1200"/>
            </a:lvl1pPr>
          </a:lstStyle>
          <a:p>
            <a:pPr>
              <a:lnSpc>
                <a:spcPct val="150000"/>
              </a:lnSpc>
            </a:pPr>
            <a:r>
              <a:rPr lang="en-US" altLang="zh-CN" sz="2800" b="1" dirty="0">
                <a:solidFill>
                  <a:schemeClr val="tx2">
                    <a:lumMod val="75000"/>
                  </a:schemeClr>
                </a:solidFill>
                <a:latin typeface="仿宋_GB2312" panose="02010609030101010101" charset="-122"/>
                <a:ea typeface="仿宋_GB2312" panose="02010609030101010101" charset="-122"/>
              </a:rPr>
              <a:t>  </a:t>
            </a:r>
            <a:r>
              <a:rPr lang="zh-CN" altLang="en-US" sz="320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sym typeface="+mn-ea"/>
              </a:rPr>
              <a:t>Public location  </a:t>
            </a:r>
            <a:endParaRPr lang="zh-CN" altLang="en-US" sz="32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sym typeface="+mn-ea"/>
            </a:endParaRPr>
          </a:p>
        </p:txBody>
      </p:sp>
      <p:pic>
        <p:nvPicPr>
          <p:cNvPr id="2" name="图片 1" descr="D:\Desktop\u=396827923,3963592449&amp;fm=27&amp;gp=0.jpgu=396827923,3963592449&amp;fm=27&amp;gp=0"/>
          <p:cNvPicPr>
            <a:picLocks noChangeAspect="1"/>
          </p:cNvPicPr>
          <p:nvPr/>
        </p:nvPicPr>
        <p:blipFill>
          <a:blip r:embed="rId20"/>
          <a:srcRect/>
          <a:stretch>
            <a:fillRect/>
          </a:stretch>
        </p:blipFill>
        <p:spPr>
          <a:xfrm>
            <a:off x="1407795" y="2517140"/>
            <a:ext cx="2216150" cy="2216785"/>
          </a:xfrm>
          <a:prstGeom prst="rect">
            <a:avLst/>
          </a:prstGeom>
        </p:spPr>
      </p:pic>
      <p:sp>
        <p:nvSpPr>
          <p:cNvPr id="19" name="矩形 18"/>
          <p:cNvSpPr/>
          <p:nvPr/>
        </p:nvSpPr>
        <p:spPr>
          <a:xfrm>
            <a:off x="1065530" y="4879975"/>
            <a:ext cx="4010660" cy="858520"/>
          </a:xfrm>
          <a:prstGeom prst="rect">
            <a:avLst/>
          </a:prstGeom>
          <a:solidFill>
            <a:srgbClr val="58C88D"/>
          </a:solidFill>
          <a:ln>
            <a:solidFill>
              <a:srgbClr val="58C8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直角三角形 19"/>
          <p:cNvSpPr/>
          <p:nvPr/>
        </p:nvSpPr>
        <p:spPr>
          <a:xfrm rot="16200000">
            <a:off x="1644015" y="4291330"/>
            <a:ext cx="601980" cy="795020"/>
          </a:xfrm>
          <a:prstGeom prst="rtTriangle">
            <a:avLst/>
          </a:prstGeom>
          <a:solidFill>
            <a:srgbClr val="58C88D"/>
          </a:solidFill>
          <a:ln>
            <a:solidFill>
              <a:srgbClr val="58C8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流程图: 联系 21"/>
          <p:cNvSpPr/>
          <p:nvPr/>
        </p:nvSpPr>
        <p:spPr>
          <a:xfrm>
            <a:off x="1391285" y="2272665"/>
            <a:ext cx="156210" cy="152400"/>
          </a:xfrm>
          <a:prstGeom prst="flowChartConnector">
            <a:avLst/>
          </a:prstGeom>
          <a:solidFill>
            <a:srgbClr val="58C88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流程图: 联系 22"/>
          <p:cNvSpPr/>
          <p:nvPr/>
        </p:nvSpPr>
        <p:spPr>
          <a:xfrm>
            <a:off x="1598295" y="2395220"/>
            <a:ext cx="101600" cy="132080"/>
          </a:xfrm>
          <a:prstGeom prst="flowChartConnector">
            <a:avLst/>
          </a:prstGeom>
          <a:solidFill>
            <a:srgbClr val="58C88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流程图: 联系 23"/>
          <p:cNvSpPr/>
          <p:nvPr/>
        </p:nvSpPr>
        <p:spPr>
          <a:xfrm>
            <a:off x="2582545" y="2173605"/>
            <a:ext cx="156210" cy="152400"/>
          </a:xfrm>
          <a:prstGeom prst="flowChartConnector">
            <a:avLst/>
          </a:prstGeom>
          <a:solidFill>
            <a:srgbClr val="58C88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流程图: 联系 24"/>
          <p:cNvSpPr/>
          <p:nvPr/>
        </p:nvSpPr>
        <p:spPr>
          <a:xfrm>
            <a:off x="3517265" y="2836545"/>
            <a:ext cx="156210" cy="152400"/>
          </a:xfrm>
          <a:prstGeom prst="flowChartConnector">
            <a:avLst/>
          </a:prstGeom>
          <a:solidFill>
            <a:srgbClr val="58C88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流程图: 联系 25"/>
          <p:cNvSpPr/>
          <p:nvPr/>
        </p:nvSpPr>
        <p:spPr>
          <a:xfrm>
            <a:off x="3686810" y="3718560"/>
            <a:ext cx="156210" cy="152400"/>
          </a:xfrm>
          <a:prstGeom prst="flowChartConnector">
            <a:avLst/>
          </a:prstGeom>
          <a:solidFill>
            <a:srgbClr val="58C88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 28"/>
          <p:cNvSpPr/>
          <p:nvPr/>
        </p:nvSpPr>
        <p:spPr>
          <a:xfrm rot="4140000">
            <a:off x="241300" y="1557020"/>
            <a:ext cx="981710" cy="1053465"/>
          </a:xfrm>
          <a:prstGeom prst="teardrop">
            <a:avLst/>
          </a:prstGeom>
          <a:solidFill>
            <a:srgbClr val="58C88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29" name=" 28"/>
          <p:cNvSpPr/>
          <p:nvPr/>
        </p:nvSpPr>
        <p:spPr>
          <a:xfrm rot="21000000">
            <a:off x="-28575" y="3566160"/>
            <a:ext cx="1674495" cy="1239520"/>
          </a:xfrm>
          <a:prstGeom prst="teardrop">
            <a:avLst/>
          </a:prstGeom>
          <a:solidFill>
            <a:srgbClr val="58C88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30" name=" 28"/>
          <p:cNvSpPr/>
          <p:nvPr/>
        </p:nvSpPr>
        <p:spPr>
          <a:xfrm rot="10500000">
            <a:off x="2649220" y="1242060"/>
            <a:ext cx="846455" cy="838200"/>
          </a:xfrm>
          <a:prstGeom prst="teardrop">
            <a:avLst>
              <a:gd name="adj" fmla="val 103302"/>
            </a:avLst>
          </a:prstGeom>
          <a:solidFill>
            <a:srgbClr val="58C88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31" name=" 28"/>
          <p:cNvSpPr/>
          <p:nvPr/>
        </p:nvSpPr>
        <p:spPr>
          <a:xfrm rot="11460000">
            <a:off x="3778250" y="2005330"/>
            <a:ext cx="1480185" cy="935990"/>
          </a:xfrm>
          <a:prstGeom prst="teardrop">
            <a:avLst>
              <a:gd name="adj" fmla="val 103302"/>
            </a:avLst>
          </a:prstGeom>
          <a:solidFill>
            <a:srgbClr val="58C88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32" name=" 28"/>
          <p:cNvSpPr/>
          <p:nvPr/>
        </p:nvSpPr>
        <p:spPr>
          <a:xfrm rot="12600000">
            <a:off x="4046855" y="3022600"/>
            <a:ext cx="1494155" cy="1214755"/>
          </a:xfrm>
          <a:prstGeom prst="teardrop">
            <a:avLst>
              <a:gd name="adj" fmla="val 103302"/>
            </a:avLst>
          </a:prstGeom>
          <a:solidFill>
            <a:srgbClr val="58C88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a:solidFill>
                <a:srgbClr val="FFFFFF"/>
              </a:solidFill>
            </a:endParaRPr>
          </a:p>
        </p:txBody>
      </p:sp>
      <p:sp>
        <p:nvSpPr>
          <p:cNvPr id="33" name="流程图: 联系 32"/>
          <p:cNvSpPr/>
          <p:nvPr/>
        </p:nvSpPr>
        <p:spPr>
          <a:xfrm>
            <a:off x="2526030" y="2385060"/>
            <a:ext cx="101600" cy="132080"/>
          </a:xfrm>
          <a:prstGeom prst="flowChartConnector">
            <a:avLst/>
          </a:prstGeom>
          <a:solidFill>
            <a:srgbClr val="58C88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流程图: 联系 34"/>
          <p:cNvSpPr/>
          <p:nvPr/>
        </p:nvSpPr>
        <p:spPr>
          <a:xfrm>
            <a:off x="3254375" y="2953385"/>
            <a:ext cx="101600" cy="132080"/>
          </a:xfrm>
          <a:prstGeom prst="flowChartConnector">
            <a:avLst/>
          </a:prstGeom>
          <a:solidFill>
            <a:srgbClr val="58C88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流程图: 联系 35"/>
          <p:cNvSpPr/>
          <p:nvPr/>
        </p:nvSpPr>
        <p:spPr>
          <a:xfrm>
            <a:off x="3522345" y="3848735"/>
            <a:ext cx="101600" cy="132080"/>
          </a:xfrm>
          <a:prstGeom prst="flowChartConnector">
            <a:avLst/>
          </a:prstGeom>
          <a:solidFill>
            <a:srgbClr val="58C88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MH_SubTitle_2"/>
          <p:cNvSpPr txBox="1"/>
          <p:nvPr>
            <p:custDataLst>
              <p:tags r:id="rId2"/>
            </p:custDataLst>
          </p:nvPr>
        </p:nvSpPr>
        <p:spPr>
          <a:xfrm>
            <a:off x="300355" y="1746885"/>
            <a:ext cx="1017270" cy="499110"/>
          </a:xfrm>
          <a:prstGeom prst="rect">
            <a:avLst/>
          </a:prstGeom>
          <a:noFill/>
        </p:spPr>
        <p:txBody>
          <a:bodyPr lIns="0" tIns="0" rIns="0" bIns="0" anchor="ctr">
            <a:noAutofit/>
          </a:bodyPr>
          <a:lstStyle>
            <a:defPPr>
              <a:defRPr lang="zh-CN"/>
            </a:defPPr>
            <a:lvl1pPr>
              <a:lnSpc>
                <a:spcPct val="130000"/>
              </a:lnSpc>
              <a:defRPr sz="1200"/>
            </a:lvl1pPr>
          </a:lstStyle>
          <a:p>
            <a:pPr>
              <a:lnSpc>
                <a:spcPct val="150000"/>
              </a:lnSpc>
            </a:pPr>
            <a:r>
              <a:rPr lang="en-US" altLang="zh-CN" sz="2800" dirty="0">
                <a:solidFill>
                  <a:schemeClr val="bg1"/>
                </a:solidFill>
                <a:latin typeface="华文宋体" panose="02010600040101010101" charset="-122"/>
                <a:ea typeface="华文宋体" panose="02010600040101010101" charset="-122"/>
              </a:rPr>
              <a:t>Name </a:t>
            </a:r>
          </a:p>
        </p:txBody>
      </p:sp>
      <p:sp>
        <p:nvSpPr>
          <p:cNvPr id="38" name="MH_SubTitle_2"/>
          <p:cNvSpPr txBox="1"/>
          <p:nvPr>
            <p:custDataLst>
              <p:tags r:id="rId3"/>
            </p:custDataLst>
          </p:nvPr>
        </p:nvSpPr>
        <p:spPr>
          <a:xfrm>
            <a:off x="2656205" y="1410970"/>
            <a:ext cx="1017270" cy="499110"/>
          </a:xfrm>
          <a:prstGeom prst="rect">
            <a:avLst/>
          </a:prstGeom>
          <a:noFill/>
        </p:spPr>
        <p:txBody>
          <a:bodyPr lIns="0" tIns="0" rIns="0" bIns="0" anchor="ctr">
            <a:noAutofit/>
          </a:bodyPr>
          <a:lstStyle>
            <a:defPPr>
              <a:defRPr lang="zh-CN"/>
            </a:defPPr>
            <a:lvl1pPr>
              <a:lnSpc>
                <a:spcPct val="130000"/>
              </a:lnSpc>
              <a:defRPr sz="1200"/>
            </a:lvl1pPr>
          </a:lstStyle>
          <a:p>
            <a:pPr>
              <a:lnSpc>
                <a:spcPct val="150000"/>
              </a:lnSpc>
            </a:pPr>
            <a:r>
              <a:rPr lang="en-US" altLang="zh-CN" sz="2800" b="1" dirty="0">
                <a:ln w="6600">
                  <a:solidFill>
                    <a:schemeClr val="accent2"/>
                  </a:solidFill>
                  <a:prstDash val="solid"/>
                </a:ln>
                <a:solidFill>
                  <a:srgbClr val="FFFFFF"/>
                </a:solidFill>
                <a:effectLst>
                  <a:outerShdw dist="38100" dir="2700000" algn="tl" rotWithShape="0">
                    <a:schemeClr val="accent2"/>
                  </a:outerShdw>
                </a:effectLst>
                <a:latin typeface="仿宋_GB2312" panose="02010609030101010101" charset="-122"/>
                <a:ea typeface="仿宋_GB2312" panose="02010609030101010101" charset="-122"/>
              </a:rPr>
              <a:t> </a:t>
            </a:r>
            <a:r>
              <a:rPr lang="en-US" altLang="zh-CN" sz="3200" dirty="0">
                <a:solidFill>
                  <a:schemeClr val="bg1"/>
                </a:solidFill>
                <a:latin typeface="华文宋体" panose="02010600040101010101" charset="-122"/>
                <a:ea typeface="华文宋体" panose="02010600040101010101" charset="-122"/>
              </a:rPr>
              <a:t>ID</a:t>
            </a:r>
            <a:r>
              <a:rPr lang="en-US" altLang="zh-CN" sz="2800" b="1" dirty="0">
                <a:solidFill>
                  <a:schemeClr val="bg1"/>
                </a:solidFill>
                <a:effectLst>
                  <a:outerShdw blurRad="38100" dist="19050" dir="2700000" algn="tl" rotWithShape="0">
                    <a:schemeClr val="dk1">
                      <a:alpha val="40000"/>
                    </a:schemeClr>
                  </a:outerShdw>
                </a:effectLst>
                <a:latin typeface="华文行楷" panose="02010800040101010101" charset="-122"/>
                <a:ea typeface="华文行楷" panose="02010800040101010101" charset="-122"/>
              </a:rPr>
              <a:t> </a:t>
            </a:r>
          </a:p>
        </p:txBody>
      </p:sp>
      <p:sp>
        <p:nvSpPr>
          <p:cNvPr id="39" name="MH_SubTitle_2"/>
          <p:cNvSpPr txBox="1"/>
          <p:nvPr>
            <p:custDataLst>
              <p:tags r:id="rId4"/>
            </p:custDataLst>
          </p:nvPr>
        </p:nvSpPr>
        <p:spPr>
          <a:xfrm rot="21300000">
            <a:off x="42545" y="3671570"/>
            <a:ext cx="1323975" cy="487045"/>
          </a:xfrm>
          <a:prstGeom prst="rect">
            <a:avLst/>
          </a:prstGeom>
          <a:noFill/>
        </p:spPr>
        <p:txBody>
          <a:bodyPr lIns="0" tIns="0" rIns="0" bIns="0" anchor="ctr">
            <a:noAutofit/>
          </a:bodyPr>
          <a:lstStyle>
            <a:defPPr>
              <a:defRPr lang="zh-CN"/>
            </a:defPPr>
            <a:lvl1pPr>
              <a:lnSpc>
                <a:spcPct val="130000"/>
              </a:lnSpc>
              <a:defRPr sz="1200"/>
            </a:lvl1pPr>
          </a:lstStyle>
          <a:p>
            <a:pPr>
              <a:lnSpc>
                <a:spcPct val="150000"/>
              </a:lnSpc>
            </a:pPr>
            <a:r>
              <a:rPr lang="en-US" altLang="zh-CN" sz="2800" b="1" dirty="0">
                <a:solidFill>
                  <a:schemeClr val="bg1"/>
                </a:solidFill>
                <a:effectLst>
                  <a:outerShdw blurRad="38100" dist="19050" dir="2700000" algn="tl" rotWithShape="0">
                    <a:schemeClr val="dk1">
                      <a:alpha val="40000"/>
                    </a:schemeClr>
                  </a:outerShdw>
                </a:effectLst>
                <a:latin typeface="华文行楷" panose="02010800040101010101" charset="-122"/>
                <a:ea typeface="华文行楷" panose="02010800040101010101" charset="-122"/>
              </a:rPr>
              <a:t>    </a:t>
            </a:r>
            <a:r>
              <a:rPr lang="en-US" altLang="zh-CN" sz="2800" dirty="0">
                <a:solidFill>
                  <a:schemeClr val="bg1"/>
                </a:solidFill>
                <a:latin typeface="华文宋体" panose="02010600040101010101" charset="-122"/>
                <a:ea typeface="华文宋体" panose="02010600040101010101" charset="-122"/>
              </a:rPr>
              <a:t>Head </a:t>
            </a:r>
            <a:r>
              <a:rPr lang="en-US" altLang="zh-CN" sz="2800" b="1" dirty="0">
                <a:solidFill>
                  <a:schemeClr val="bg1"/>
                </a:solidFill>
                <a:latin typeface="仿宋_GB2312" panose="02010609030101010101" charset="-122"/>
                <a:ea typeface="仿宋_GB2312" panose="02010609030101010101" charset="-122"/>
              </a:rPr>
              <a:t>  </a:t>
            </a:r>
          </a:p>
        </p:txBody>
      </p:sp>
      <p:sp>
        <p:nvSpPr>
          <p:cNvPr id="40" name="MH_SubTitle_2"/>
          <p:cNvSpPr txBox="1"/>
          <p:nvPr>
            <p:custDataLst>
              <p:tags r:id="rId5"/>
            </p:custDataLst>
          </p:nvPr>
        </p:nvSpPr>
        <p:spPr>
          <a:xfrm>
            <a:off x="3761105" y="2245995"/>
            <a:ext cx="1873885" cy="499110"/>
          </a:xfrm>
          <a:prstGeom prst="rect">
            <a:avLst/>
          </a:prstGeom>
          <a:noFill/>
        </p:spPr>
        <p:txBody>
          <a:bodyPr lIns="0" tIns="0" rIns="0" bIns="0" anchor="ctr">
            <a:noAutofit/>
          </a:bodyPr>
          <a:lstStyle>
            <a:defPPr>
              <a:defRPr lang="zh-CN"/>
            </a:defPPr>
            <a:lvl1pPr>
              <a:lnSpc>
                <a:spcPct val="130000"/>
              </a:lnSpc>
              <a:defRPr sz="1200"/>
            </a:lvl1pPr>
          </a:lstStyle>
          <a:p>
            <a:pPr>
              <a:lnSpc>
                <a:spcPct val="150000"/>
              </a:lnSpc>
            </a:pPr>
            <a:r>
              <a:rPr lang="en-US" altLang="zh-CN" sz="2800" b="1" dirty="0">
                <a:solidFill>
                  <a:schemeClr val="tx1"/>
                </a:solidFill>
                <a:effectLst>
                  <a:outerShdw blurRad="38100" dist="19050" dir="2700000" algn="tl" rotWithShape="0">
                    <a:schemeClr val="dk1">
                      <a:alpha val="40000"/>
                    </a:schemeClr>
                  </a:outerShdw>
                </a:effectLst>
                <a:latin typeface="华文行楷" panose="02010800040101010101" charset="-122"/>
                <a:ea typeface="华文行楷" panose="02010800040101010101" charset="-122"/>
              </a:rPr>
              <a:t> </a:t>
            </a:r>
            <a:r>
              <a:rPr lang="en-US" altLang="zh-CN" sz="3200" dirty="0">
                <a:solidFill>
                  <a:schemeClr val="bg1"/>
                </a:solidFill>
                <a:latin typeface="华文宋体" panose="02010600040101010101" charset="-122"/>
                <a:ea typeface="华文宋体" panose="02010600040101010101" charset="-122"/>
              </a:rPr>
              <a:t>describe</a:t>
            </a:r>
          </a:p>
        </p:txBody>
      </p:sp>
      <p:sp>
        <p:nvSpPr>
          <p:cNvPr id="41" name="MH_SubTitle_2"/>
          <p:cNvSpPr txBox="1"/>
          <p:nvPr>
            <p:custDataLst>
              <p:tags r:id="rId6"/>
            </p:custDataLst>
          </p:nvPr>
        </p:nvSpPr>
        <p:spPr>
          <a:xfrm>
            <a:off x="4099560" y="2988945"/>
            <a:ext cx="1644650" cy="499110"/>
          </a:xfrm>
          <a:prstGeom prst="rect">
            <a:avLst/>
          </a:prstGeom>
          <a:noFill/>
        </p:spPr>
        <p:txBody>
          <a:bodyPr lIns="0" tIns="0" rIns="0" bIns="0" anchor="ctr">
            <a:noAutofit/>
          </a:bodyPr>
          <a:lstStyle>
            <a:defPPr>
              <a:defRPr lang="zh-CN"/>
            </a:defPPr>
            <a:lvl1pPr>
              <a:lnSpc>
                <a:spcPct val="130000"/>
              </a:lnSpc>
              <a:defRPr sz="1200"/>
            </a:lvl1pPr>
          </a:lstStyle>
          <a:p>
            <a:pPr>
              <a:lnSpc>
                <a:spcPct val="150000"/>
              </a:lnSpc>
            </a:pPr>
            <a:r>
              <a:rPr lang="en-US" altLang="zh-CN" sz="2800" b="1" dirty="0">
                <a:solidFill>
                  <a:schemeClr val="tx1"/>
                </a:solidFill>
                <a:effectLst>
                  <a:outerShdw blurRad="38100" dist="19050" dir="2700000" algn="tl" rotWithShape="0">
                    <a:schemeClr val="dk1">
                      <a:alpha val="40000"/>
                    </a:schemeClr>
                  </a:outerShdw>
                </a:effectLst>
                <a:latin typeface="+mj-ea"/>
                <a:ea typeface="+mj-ea"/>
                <a:sym typeface="+mn-ea"/>
              </a:rPr>
              <a:t> </a:t>
            </a:r>
            <a:r>
              <a:rPr lang="en-US" altLang="zh-CN" sz="3200" b="1" dirty="0">
                <a:solidFill>
                  <a:schemeClr val="bg1"/>
                </a:solidFill>
                <a:effectLst>
                  <a:outerShdw blurRad="38100" dist="19050" dir="2700000" algn="tl" rotWithShape="0">
                    <a:schemeClr val="dk1">
                      <a:alpha val="40000"/>
                    </a:schemeClr>
                  </a:outerShdw>
                </a:effectLst>
                <a:latin typeface="+mj-ea"/>
                <a:ea typeface="+mj-ea"/>
                <a:sym typeface="+mn-ea"/>
              </a:rPr>
              <a:t> </a:t>
            </a:r>
            <a:r>
              <a:rPr lang="en-US" altLang="zh-CN" sz="3600" dirty="0">
                <a:solidFill>
                  <a:schemeClr val="bg1"/>
                </a:solidFill>
                <a:latin typeface="华文宋体" panose="02010600040101010101" charset="-122"/>
                <a:ea typeface="华文宋体" panose="02010600040101010101" charset="-122"/>
                <a:sym typeface="+mn-ea"/>
              </a:rPr>
              <a:t>locatio</a:t>
            </a:r>
            <a:r>
              <a:rPr lang="en-US" altLang="zh-CN" sz="3600" dirty="0">
                <a:solidFill>
                  <a:schemeClr val="bg1"/>
                </a:solidFill>
                <a:latin typeface="+mj-ea"/>
                <a:ea typeface="+mj-ea"/>
                <a:sym typeface="+mn-ea"/>
              </a:rPr>
              <a:t>n</a:t>
            </a:r>
            <a:r>
              <a:rPr lang="en-US" altLang="zh-CN" sz="3600" dirty="0">
                <a:latin typeface="华文行楷" panose="02010800040101010101" charset="-122"/>
                <a:ea typeface="华文行楷" panose="02010800040101010101" charset="-122"/>
                <a:sym typeface="+mn-ea"/>
              </a:rPr>
              <a:t>  </a:t>
            </a:r>
          </a:p>
        </p:txBody>
      </p:sp>
      <p:sp>
        <p:nvSpPr>
          <p:cNvPr id="42" name="MH_SubTitle_2"/>
          <p:cNvSpPr txBox="1"/>
          <p:nvPr>
            <p:custDataLst>
              <p:tags r:id="rId7"/>
            </p:custDataLst>
          </p:nvPr>
        </p:nvSpPr>
        <p:spPr>
          <a:xfrm rot="21300000">
            <a:off x="-224155" y="3941445"/>
            <a:ext cx="3740785" cy="487045"/>
          </a:xfrm>
          <a:prstGeom prst="rect">
            <a:avLst/>
          </a:prstGeom>
          <a:noFill/>
        </p:spPr>
        <p:txBody>
          <a:bodyPr lIns="0" tIns="0" rIns="0" bIns="0" anchor="ctr">
            <a:noAutofit/>
          </a:bodyPr>
          <a:lstStyle>
            <a:defPPr>
              <a:defRPr lang="zh-CN"/>
            </a:defPPr>
            <a:lvl1pPr>
              <a:lnSpc>
                <a:spcPct val="130000"/>
              </a:lnSpc>
              <a:defRPr sz="1200"/>
            </a:lvl1pPr>
          </a:lstStyle>
          <a:p>
            <a:pPr>
              <a:lnSpc>
                <a:spcPct val="150000"/>
              </a:lnSpc>
            </a:pPr>
            <a:r>
              <a:rPr lang="en-US" altLang="zh-CN" sz="2800" dirty="0">
                <a:solidFill>
                  <a:schemeClr val="bg1"/>
                </a:solidFill>
                <a:latin typeface="华文宋体" panose="02010600040101010101" charset="-122"/>
                <a:ea typeface="华文宋体" panose="02010600040101010101" charset="-122"/>
              </a:rPr>
              <a:t>    </a:t>
            </a:r>
            <a:r>
              <a:rPr lang="en-US" altLang="zh-CN" sz="3600" dirty="0">
                <a:solidFill>
                  <a:schemeClr val="bg1"/>
                </a:solidFill>
                <a:latin typeface="华文宋体" panose="02010600040101010101" charset="-122"/>
                <a:ea typeface="华文宋体" panose="02010600040101010101" charset="-122"/>
              </a:rPr>
              <a:t>portrait</a:t>
            </a:r>
            <a:r>
              <a:rPr lang="en-US" altLang="zh-CN" sz="2800" dirty="0">
                <a:solidFill>
                  <a:schemeClr val="bg1"/>
                </a:solidFill>
                <a:latin typeface="华文宋体" panose="02010600040101010101" charset="-122"/>
                <a:ea typeface="华文宋体" panose="02010600040101010101" charset="-122"/>
              </a:rPr>
              <a:t> </a:t>
            </a:r>
          </a:p>
        </p:txBody>
      </p:sp>
      <p:sp>
        <p:nvSpPr>
          <p:cNvPr id="43" name="MH_SubTitle_2"/>
          <p:cNvSpPr txBox="1"/>
          <p:nvPr>
            <p:custDataLst>
              <p:tags r:id="rId8"/>
            </p:custDataLst>
          </p:nvPr>
        </p:nvSpPr>
        <p:spPr>
          <a:xfrm>
            <a:off x="5334000" y="1127760"/>
            <a:ext cx="3958590" cy="604520"/>
          </a:xfrm>
          <a:prstGeom prst="rect">
            <a:avLst/>
          </a:prstGeom>
          <a:noFill/>
        </p:spPr>
        <p:txBody>
          <a:bodyPr lIns="0" tIns="0" rIns="0" bIns="0" anchor="ctr">
            <a:noAutofit/>
          </a:bodyPr>
          <a:lstStyle>
            <a:defPPr>
              <a:defRPr lang="zh-CN"/>
            </a:defPPr>
            <a:lvl1pPr>
              <a:lnSpc>
                <a:spcPct val="130000"/>
              </a:lnSpc>
              <a:defRPr sz="1200"/>
            </a:lvl1pPr>
          </a:lstStyle>
          <a:p>
            <a:pPr>
              <a:lnSpc>
                <a:spcPct val="150000"/>
              </a:lnSpc>
            </a:pPr>
            <a:r>
              <a:rPr lang="en-US" altLang="zh-CN" sz="2800" b="1" dirty="0">
                <a:solidFill>
                  <a:schemeClr val="tx2">
                    <a:lumMod val="75000"/>
                  </a:schemeClr>
                </a:solidFill>
                <a:latin typeface="仿宋_GB2312" panose="02010609030101010101" charset="-122"/>
                <a:ea typeface="仿宋_GB2312" panose="02010609030101010101" charset="-122"/>
              </a:rPr>
              <a:t>  </a:t>
            </a:r>
            <a:r>
              <a:rPr lang="zh-CN" altLang="en-US" sz="2800" dirty="0">
                <a:ln w="22225">
                  <a:solidFill>
                    <a:schemeClr val="accent2"/>
                  </a:solidFill>
                  <a:prstDash val="solid"/>
                </a:ln>
                <a:solidFill>
                  <a:schemeClr val="accent2">
                    <a:lumMod val="40000"/>
                    <a:lumOff val="60000"/>
                  </a:schemeClr>
                </a:solidFill>
                <a:effectLst/>
                <a:latin typeface="微软雅黑" panose="020B0503020204020204" pitchFamily="34" charset="-122"/>
                <a:ea typeface="微软雅黑" panose="020B0503020204020204" pitchFamily="34" charset="-122"/>
                <a:sym typeface="+mn-ea"/>
              </a:rPr>
              <a:t>Product service</a:t>
            </a:r>
            <a:r>
              <a:rPr lang="zh-CN" altLang="en-US" sz="3200" dirty="0">
                <a:ln w="22225">
                  <a:solidFill>
                    <a:schemeClr val="accent2"/>
                  </a:solidFill>
                  <a:prstDash val="solid"/>
                </a:ln>
                <a:solidFill>
                  <a:schemeClr val="accent2">
                    <a:lumMod val="40000"/>
                    <a:lumOff val="60000"/>
                  </a:schemeClr>
                </a:solidFill>
                <a:effectLst/>
                <a:latin typeface="微软雅黑" panose="020B0503020204020204" pitchFamily="34" charset="-122"/>
                <a:ea typeface="微软雅黑" panose="020B0503020204020204" pitchFamily="34" charset="-122"/>
                <a:sym typeface="+mn-ea"/>
              </a:rPr>
              <a:t>  </a:t>
            </a:r>
            <a:r>
              <a:rPr lang="zh-CN" altLang="en-US" sz="3200" dirty="0">
                <a:latin typeface="微软雅黑" panose="020B0503020204020204" pitchFamily="34" charset="-122"/>
                <a:ea typeface="微软雅黑" panose="020B0503020204020204" pitchFamily="34" charset="-122"/>
                <a:sym typeface="+mn-ea"/>
              </a:rPr>
              <a:t> </a:t>
            </a:r>
            <a:endParaRPr lang="zh-CN" altLang="en-US" sz="3200" b="1" dirty="0">
              <a:solidFill>
                <a:schemeClr val="bg1"/>
              </a:solidFill>
              <a:latin typeface="仿宋_GB2312" panose="02010609030101010101" charset="-122"/>
              <a:ea typeface="仿宋_GB2312" panose="02010609030101010101" charset="-122"/>
            </a:endParaRPr>
          </a:p>
        </p:txBody>
      </p:sp>
      <p:sp>
        <p:nvSpPr>
          <p:cNvPr id="44" name="MH_SubTitle_2"/>
          <p:cNvSpPr txBox="1"/>
          <p:nvPr>
            <p:custDataLst>
              <p:tags r:id="rId9"/>
            </p:custDataLst>
          </p:nvPr>
        </p:nvSpPr>
        <p:spPr>
          <a:xfrm>
            <a:off x="8700135" y="1052830"/>
            <a:ext cx="4792345" cy="754380"/>
          </a:xfrm>
          <a:prstGeom prst="rect">
            <a:avLst/>
          </a:prstGeom>
          <a:noFill/>
        </p:spPr>
        <p:txBody>
          <a:bodyPr lIns="0" tIns="0" rIns="0" bIns="0" anchor="ctr">
            <a:noAutofit/>
          </a:bodyPr>
          <a:lstStyle>
            <a:defPPr>
              <a:defRPr lang="zh-CN"/>
            </a:defPPr>
            <a:lvl1pPr>
              <a:lnSpc>
                <a:spcPct val="130000"/>
              </a:lnSpc>
              <a:defRPr sz="1200"/>
            </a:lvl1pPr>
          </a:lstStyle>
          <a:p>
            <a:pPr>
              <a:lnSpc>
                <a:spcPct val="150000"/>
              </a:lnSpc>
            </a:pPr>
            <a:r>
              <a:rPr lang="en-US" altLang="zh-CN" sz="2800" dirty="0">
                <a:latin typeface="微软雅黑" panose="020B0503020204020204" pitchFamily="34" charset="-122"/>
                <a:ea typeface="微软雅黑" panose="020B0503020204020204" pitchFamily="34" charset="-122"/>
                <a:sym typeface="+mn-ea"/>
              </a:rPr>
              <a:t>  </a:t>
            </a:r>
            <a:r>
              <a:rPr lang="zh-CN" altLang="en-US" sz="2800" dirty="0">
                <a:ln w="22225">
                  <a:solidFill>
                    <a:schemeClr val="accent2"/>
                  </a:solidFill>
                  <a:prstDash val="solid"/>
                </a:ln>
                <a:solidFill>
                  <a:schemeClr val="accent2">
                    <a:lumMod val="40000"/>
                    <a:lumOff val="60000"/>
                  </a:schemeClr>
                </a:solidFill>
                <a:effectLst/>
                <a:latin typeface="微软雅黑" panose="020B0503020204020204" pitchFamily="34" charset="-122"/>
                <a:ea typeface="微软雅黑" panose="020B0503020204020204" pitchFamily="34" charset="-122"/>
                <a:sym typeface="+mn-ea"/>
              </a:rPr>
              <a:t>Media information   </a:t>
            </a:r>
            <a:endParaRPr lang="zh-CN" altLang="en-US" sz="2800" b="1" dirty="0">
              <a:ln w="22225">
                <a:solidFill>
                  <a:schemeClr val="accent2"/>
                </a:solidFill>
                <a:prstDash val="solid"/>
              </a:ln>
              <a:solidFill>
                <a:schemeClr val="accent2">
                  <a:lumMod val="40000"/>
                  <a:lumOff val="60000"/>
                </a:schemeClr>
              </a:solidFill>
              <a:effectLst/>
              <a:latin typeface="微软雅黑" panose="020B0503020204020204" pitchFamily="34" charset="-122"/>
              <a:ea typeface="微软雅黑" panose="020B0503020204020204" pitchFamily="34" charset="-122"/>
              <a:sym typeface="+mn-ea"/>
            </a:endParaRPr>
          </a:p>
        </p:txBody>
      </p:sp>
      <p:sp>
        <p:nvSpPr>
          <p:cNvPr id="45" name="矩形 44"/>
          <p:cNvSpPr/>
          <p:nvPr/>
        </p:nvSpPr>
        <p:spPr>
          <a:xfrm>
            <a:off x="5635625" y="1734185"/>
            <a:ext cx="3064510" cy="511810"/>
          </a:xfrm>
          <a:prstGeom prst="rect">
            <a:avLst/>
          </a:prstGeom>
          <a:solidFill>
            <a:srgbClr val="58C88D"/>
          </a:solidFill>
          <a:ln>
            <a:solidFill>
              <a:srgbClr val="58C8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8940165" y="1734185"/>
            <a:ext cx="3126105" cy="511810"/>
          </a:xfrm>
          <a:prstGeom prst="rect">
            <a:avLst/>
          </a:prstGeom>
          <a:solidFill>
            <a:srgbClr val="58C88D"/>
          </a:solidFill>
          <a:ln>
            <a:solidFill>
              <a:srgbClr val="58C8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p:cNvSpPr/>
          <p:nvPr/>
        </p:nvSpPr>
        <p:spPr>
          <a:xfrm>
            <a:off x="5634990" y="2326005"/>
            <a:ext cx="505460" cy="404495"/>
          </a:xfrm>
          <a:prstGeom prst="rect">
            <a:avLst/>
          </a:prstGeom>
          <a:solidFill>
            <a:srgbClr val="E2F0D9"/>
          </a:solidFill>
          <a:ln>
            <a:solidFill>
              <a:srgbClr val="E2F0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MH_SubTitle_2"/>
          <p:cNvSpPr txBox="1"/>
          <p:nvPr>
            <p:custDataLst>
              <p:tags r:id="rId10"/>
            </p:custDataLst>
          </p:nvPr>
        </p:nvSpPr>
        <p:spPr>
          <a:xfrm>
            <a:off x="6344920" y="2282190"/>
            <a:ext cx="2594610" cy="234950"/>
          </a:xfrm>
          <a:prstGeom prst="rect">
            <a:avLst/>
          </a:prstGeom>
          <a:noFill/>
        </p:spPr>
        <p:txBody>
          <a:bodyPr lIns="0" tIns="0" rIns="0" bIns="0" anchor="ctr">
            <a:noAutofit/>
          </a:bodyPr>
          <a:lstStyle>
            <a:defPPr>
              <a:defRPr lang="zh-CN"/>
            </a:defPPr>
            <a:lvl1pPr>
              <a:lnSpc>
                <a:spcPct val="130000"/>
              </a:lnSpc>
              <a:defRPr sz="1200"/>
            </a:lvl1pPr>
          </a:lstStyle>
          <a:p>
            <a:pPr>
              <a:lnSpc>
                <a:spcPct val="150000"/>
              </a:lnSpc>
            </a:pPr>
            <a:r>
              <a:rPr lang="zh-CN" altLang="en-US" sz="1400" dirty="0">
                <a:solidFill>
                  <a:schemeClr val="tx1"/>
                </a:solidFill>
                <a:latin typeface="微软雅黑" panose="020B0503020204020204" pitchFamily="34" charset="-122"/>
                <a:ea typeface="微软雅黑" panose="020B0503020204020204" pitchFamily="34" charset="-122"/>
                <a:sym typeface="+mn-ea"/>
              </a:rPr>
              <a:t>Pre sale and after sale</a:t>
            </a:r>
            <a:r>
              <a:rPr lang="zh-CN" altLang="en-US" sz="1800" dirty="0">
                <a:latin typeface="微软雅黑" panose="020B0503020204020204" pitchFamily="34" charset="-122"/>
                <a:ea typeface="微软雅黑" panose="020B0503020204020204" pitchFamily="34" charset="-122"/>
                <a:sym typeface="+mn-ea"/>
              </a:rPr>
              <a:t> </a:t>
            </a:r>
            <a:r>
              <a:rPr lang="zh-CN" altLang="en-US" sz="3200" dirty="0">
                <a:latin typeface="微软雅黑" panose="020B0503020204020204" pitchFamily="34" charset="-122"/>
                <a:ea typeface="微软雅黑" panose="020B0503020204020204" pitchFamily="34" charset="-122"/>
                <a:sym typeface="+mn-ea"/>
              </a:rPr>
              <a:t>  </a:t>
            </a:r>
            <a:endParaRPr lang="zh-CN" altLang="en-US" sz="3200" b="1" dirty="0">
              <a:solidFill>
                <a:schemeClr val="bg1"/>
              </a:solidFill>
              <a:latin typeface="仿宋_GB2312" panose="02010609030101010101" charset="-122"/>
              <a:ea typeface="仿宋_GB2312" panose="02010609030101010101" charset="-122"/>
            </a:endParaRPr>
          </a:p>
        </p:txBody>
      </p:sp>
      <p:sp>
        <p:nvSpPr>
          <p:cNvPr id="49" name="矩形 48"/>
          <p:cNvSpPr/>
          <p:nvPr/>
        </p:nvSpPr>
        <p:spPr>
          <a:xfrm>
            <a:off x="5635625" y="2836545"/>
            <a:ext cx="505460" cy="404495"/>
          </a:xfrm>
          <a:prstGeom prst="rect">
            <a:avLst/>
          </a:prstGeom>
          <a:solidFill>
            <a:srgbClr val="E2F0D9"/>
          </a:solidFill>
          <a:ln>
            <a:solidFill>
              <a:srgbClr val="E2F0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p:cNvSpPr/>
          <p:nvPr/>
        </p:nvSpPr>
        <p:spPr>
          <a:xfrm>
            <a:off x="5635625" y="3362325"/>
            <a:ext cx="505460" cy="404495"/>
          </a:xfrm>
          <a:prstGeom prst="rect">
            <a:avLst/>
          </a:prstGeom>
          <a:solidFill>
            <a:srgbClr val="E2F0D9"/>
          </a:solidFill>
          <a:ln>
            <a:solidFill>
              <a:srgbClr val="E2F0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p:nvSpPr>
        <p:spPr>
          <a:xfrm>
            <a:off x="5634990" y="3880485"/>
            <a:ext cx="505460" cy="404495"/>
          </a:xfrm>
          <a:prstGeom prst="rect">
            <a:avLst/>
          </a:prstGeom>
          <a:solidFill>
            <a:srgbClr val="E2F0D9"/>
          </a:solidFill>
          <a:ln>
            <a:solidFill>
              <a:srgbClr val="E2F0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p:cNvSpPr/>
          <p:nvPr/>
        </p:nvSpPr>
        <p:spPr>
          <a:xfrm>
            <a:off x="8940165" y="2326005"/>
            <a:ext cx="505460" cy="404495"/>
          </a:xfrm>
          <a:prstGeom prst="rect">
            <a:avLst/>
          </a:prstGeom>
          <a:solidFill>
            <a:srgbClr val="E2F0D9"/>
          </a:solidFill>
          <a:ln>
            <a:solidFill>
              <a:srgbClr val="E2F0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8940165" y="2836545"/>
            <a:ext cx="505460" cy="404495"/>
          </a:xfrm>
          <a:prstGeom prst="rect">
            <a:avLst/>
          </a:prstGeom>
          <a:solidFill>
            <a:srgbClr val="E2F0D9"/>
          </a:solidFill>
          <a:ln>
            <a:solidFill>
              <a:srgbClr val="E2F0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矩形 53"/>
          <p:cNvSpPr/>
          <p:nvPr/>
        </p:nvSpPr>
        <p:spPr>
          <a:xfrm>
            <a:off x="8934450" y="3375025"/>
            <a:ext cx="505460" cy="404495"/>
          </a:xfrm>
          <a:prstGeom prst="rect">
            <a:avLst/>
          </a:prstGeom>
          <a:solidFill>
            <a:srgbClr val="E2F0D9"/>
          </a:solidFill>
          <a:ln>
            <a:solidFill>
              <a:srgbClr val="E2F0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54"/>
          <p:cNvSpPr/>
          <p:nvPr/>
        </p:nvSpPr>
        <p:spPr>
          <a:xfrm>
            <a:off x="8940165" y="3880485"/>
            <a:ext cx="505460" cy="404495"/>
          </a:xfrm>
          <a:prstGeom prst="rect">
            <a:avLst/>
          </a:prstGeom>
          <a:solidFill>
            <a:srgbClr val="E2F0D9"/>
          </a:solidFill>
          <a:ln>
            <a:solidFill>
              <a:srgbClr val="E2F0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MH_SubTitle_2"/>
          <p:cNvSpPr txBox="1"/>
          <p:nvPr>
            <p:custDataLst>
              <p:tags r:id="rId11"/>
            </p:custDataLst>
          </p:nvPr>
        </p:nvSpPr>
        <p:spPr>
          <a:xfrm>
            <a:off x="9709785" y="2245995"/>
            <a:ext cx="2137410" cy="234950"/>
          </a:xfrm>
          <a:prstGeom prst="rect">
            <a:avLst/>
          </a:prstGeom>
          <a:noFill/>
        </p:spPr>
        <p:txBody>
          <a:bodyPr lIns="0" tIns="0" rIns="0" bIns="0" anchor="ctr">
            <a:noAutofit/>
          </a:bodyPr>
          <a:lstStyle>
            <a:defPPr>
              <a:defRPr lang="zh-CN"/>
            </a:defPPr>
            <a:lvl1pPr>
              <a:lnSpc>
                <a:spcPct val="130000"/>
              </a:lnSpc>
              <a:defRPr sz="1200"/>
            </a:lvl1pPr>
          </a:lstStyle>
          <a:p>
            <a:pPr>
              <a:lnSpc>
                <a:spcPct val="150000"/>
              </a:lnSpc>
            </a:pPr>
            <a:r>
              <a:rPr lang="zh-CN" altLang="en-US" sz="1400" dirty="0">
                <a:solidFill>
                  <a:schemeClr val="tx1"/>
                </a:solidFill>
                <a:latin typeface="微软雅黑" panose="020B0503020204020204" pitchFamily="34" charset="-122"/>
                <a:ea typeface="微软雅黑" panose="020B0503020204020204" pitchFamily="34" charset="-122"/>
                <a:sym typeface="+mn-ea"/>
              </a:rPr>
              <a:t>Humor  </a:t>
            </a:r>
            <a:r>
              <a:rPr lang="zh-CN" altLang="en-US" sz="3200" dirty="0">
                <a:latin typeface="微软雅黑" panose="020B0503020204020204" pitchFamily="34" charset="-122"/>
                <a:ea typeface="微软雅黑" panose="020B0503020204020204" pitchFamily="34" charset="-122"/>
                <a:sym typeface="+mn-ea"/>
              </a:rPr>
              <a:t> </a:t>
            </a:r>
            <a:endParaRPr lang="zh-CN" altLang="en-US" sz="3200" b="1" dirty="0">
              <a:solidFill>
                <a:schemeClr val="bg1"/>
              </a:solidFill>
              <a:latin typeface="仿宋_GB2312" panose="02010609030101010101" charset="-122"/>
              <a:ea typeface="仿宋_GB2312" panose="02010609030101010101" charset="-122"/>
            </a:endParaRPr>
          </a:p>
        </p:txBody>
      </p:sp>
      <p:sp>
        <p:nvSpPr>
          <p:cNvPr id="57" name="MH_SubTitle_2"/>
          <p:cNvSpPr txBox="1"/>
          <p:nvPr>
            <p:custDataLst>
              <p:tags r:id="rId12"/>
            </p:custDataLst>
          </p:nvPr>
        </p:nvSpPr>
        <p:spPr>
          <a:xfrm>
            <a:off x="9709785" y="2795270"/>
            <a:ext cx="2137410" cy="234950"/>
          </a:xfrm>
          <a:prstGeom prst="rect">
            <a:avLst/>
          </a:prstGeom>
          <a:noFill/>
        </p:spPr>
        <p:txBody>
          <a:bodyPr lIns="0" tIns="0" rIns="0" bIns="0" anchor="ctr">
            <a:noAutofit/>
          </a:bodyPr>
          <a:lstStyle>
            <a:defPPr>
              <a:defRPr lang="zh-CN"/>
            </a:defPPr>
            <a:lvl1pPr>
              <a:lnSpc>
                <a:spcPct val="130000"/>
              </a:lnSpc>
              <a:defRPr sz="1200"/>
            </a:lvl1pPr>
          </a:lstStyle>
          <a:p>
            <a:pPr>
              <a:lnSpc>
                <a:spcPct val="150000"/>
              </a:lnSpc>
            </a:pPr>
            <a:r>
              <a:rPr lang="zh-CN" altLang="en-US" sz="1400" dirty="0">
                <a:solidFill>
                  <a:schemeClr val="tx1"/>
                </a:solidFill>
                <a:latin typeface="微软雅黑" panose="020B0503020204020204" pitchFamily="34" charset="-122"/>
                <a:ea typeface="微软雅黑" panose="020B0503020204020204" pitchFamily="34" charset="-122"/>
                <a:sym typeface="+mn-ea"/>
              </a:rPr>
              <a:t>Professional technology </a:t>
            </a:r>
            <a:r>
              <a:rPr lang="zh-CN" altLang="en-US" sz="3200" dirty="0">
                <a:latin typeface="微软雅黑" panose="020B0503020204020204" pitchFamily="34" charset="-122"/>
                <a:ea typeface="微软雅黑" panose="020B0503020204020204" pitchFamily="34" charset="-122"/>
                <a:sym typeface="+mn-ea"/>
              </a:rPr>
              <a:t> </a:t>
            </a:r>
            <a:endParaRPr lang="zh-CN" altLang="en-US" sz="3200" b="1" dirty="0">
              <a:solidFill>
                <a:schemeClr val="bg1"/>
              </a:solidFill>
              <a:latin typeface="仿宋_GB2312" panose="02010609030101010101" charset="-122"/>
              <a:ea typeface="仿宋_GB2312" panose="02010609030101010101" charset="-122"/>
            </a:endParaRPr>
          </a:p>
        </p:txBody>
      </p:sp>
      <p:sp>
        <p:nvSpPr>
          <p:cNvPr id="58" name="MH_SubTitle_2"/>
          <p:cNvSpPr txBox="1"/>
          <p:nvPr>
            <p:custDataLst>
              <p:tags r:id="rId13"/>
            </p:custDataLst>
          </p:nvPr>
        </p:nvSpPr>
        <p:spPr>
          <a:xfrm>
            <a:off x="6344920" y="2953385"/>
            <a:ext cx="2137410" cy="234950"/>
          </a:xfrm>
          <a:prstGeom prst="rect">
            <a:avLst/>
          </a:prstGeom>
          <a:noFill/>
        </p:spPr>
        <p:txBody>
          <a:bodyPr lIns="0" tIns="0" rIns="0" bIns="0" anchor="ctr">
            <a:noAutofit/>
          </a:bodyPr>
          <a:lstStyle>
            <a:defPPr>
              <a:defRPr lang="zh-CN"/>
            </a:defPPr>
            <a:lvl1pPr>
              <a:lnSpc>
                <a:spcPct val="130000"/>
              </a:lnSpc>
              <a:defRPr sz="1200"/>
            </a:lvl1pPr>
          </a:lstStyle>
          <a:p>
            <a:pPr>
              <a:lnSpc>
                <a:spcPct val="150000"/>
              </a:lnSpc>
            </a:pPr>
            <a:r>
              <a:rPr lang="zh-CN" altLang="en-US" sz="1400" dirty="0">
                <a:solidFill>
                  <a:schemeClr val="tx1"/>
                </a:solidFill>
                <a:latin typeface="微软雅黑" panose="020B0503020204020204" pitchFamily="34" charset="-122"/>
                <a:ea typeface="微软雅黑" panose="020B0503020204020204" pitchFamily="34" charset="-122"/>
                <a:sym typeface="+mn-ea"/>
              </a:rPr>
              <a:t>Product reservation  </a:t>
            </a:r>
            <a:endParaRPr lang="zh-CN" altLang="en-US" sz="1400" b="1" dirty="0">
              <a:solidFill>
                <a:schemeClr val="tx1"/>
              </a:solidFill>
              <a:latin typeface="微软雅黑" panose="020B0503020204020204" pitchFamily="34" charset="-122"/>
              <a:ea typeface="微软雅黑" panose="020B0503020204020204" pitchFamily="34" charset="-122"/>
              <a:sym typeface="+mn-ea"/>
            </a:endParaRPr>
          </a:p>
        </p:txBody>
      </p:sp>
      <p:sp>
        <p:nvSpPr>
          <p:cNvPr id="59" name="MH_SubTitle_2"/>
          <p:cNvSpPr txBox="1"/>
          <p:nvPr>
            <p:custDataLst>
              <p:tags r:id="rId14"/>
            </p:custDataLst>
          </p:nvPr>
        </p:nvSpPr>
        <p:spPr>
          <a:xfrm>
            <a:off x="6344920" y="3362325"/>
            <a:ext cx="2947670" cy="234950"/>
          </a:xfrm>
          <a:prstGeom prst="rect">
            <a:avLst/>
          </a:prstGeom>
          <a:noFill/>
        </p:spPr>
        <p:txBody>
          <a:bodyPr lIns="0" tIns="0" rIns="0" bIns="0" anchor="ctr">
            <a:noAutofit/>
          </a:bodyPr>
          <a:lstStyle>
            <a:defPPr>
              <a:defRPr lang="zh-CN"/>
            </a:defPPr>
            <a:lvl1pPr>
              <a:lnSpc>
                <a:spcPct val="130000"/>
              </a:lnSpc>
              <a:defRPr sz="1200"/>
            </a:lvl1pPr>
          </a:lstStyle>
          <a:p>
            <a:pPr>
              <a:lnSpc>
                <a:spcPct val="150000"/>
              </a:lnSpc>
            </a:pPr>
            <a:r>
              <a:rPr lang="zh-CN" altLang="en-US" sz="1400" dirty="0">
                <a:solidFill>
                  <a:schemeClr val="tx1"/>
                </a:solidFill>
                <a:latin typeface="微软雅黑" panose="020B0503020204020204" pitchFamily="34" charset="-122"/>
                <a:ea typeface="微软雅黑" panose="020B0503020204020204" pitchFamily="34" charset="-122"/>
                <a:sym typeface="+mn-ea"/>
              </a:rPr>
              <a:t>Service consultation</a:t>
            </a:r>
            <a:r>
              <a:rPr lang="zh-CN" altLang="en-US" sz="1400" dirty="0">
                <a:solidFill>
                  <a:srgbClr val="7030A0"/>
                </a:solidFill>
                <a:latin typeface="微软雅黑" panose="020B0503020204020204" pitchFamily="34" charset="-122"/>
                <a:ea typeface="微软雅黑" panose="020B0503020204020204" pitchFamily="34" charset="-122"/>
                <a:sym typeface="+mn-ea"/>
              </a:rPr>
              <a:t> </a:t>
            </a:r>
            <a:r>
              <a:rPr lang="zh-CN" altLang="en-US" sz="3200" dirty="0">
                <a:latin typeface="微软雅黑" panose="020B0503020204020204" pitchFamily="34" charset="-122"/>
                <a:ea typeface="微软雅黑" panose="020B0503020204020204" pitchFamily="34" charset="-122"/>
                <a:sym typeface="+mn-ea"/>
              </a:rPr>
              <a:t>  </a:t>
            </a:r>
            <a:endParaRPr lang="zh-CN" altLang="en-US" sz="3200" b="1" dirty="0">
              <a:solidFill>
                <a:schemeClr val="bg1"/>
              </a:solidFill>
              <a:latin typeface="仿宋_GB2312" panose="02010609030101010101" charset="-122"/>
              <a:ea typeface="仿宋_GB2312" panose="02010609030101010101" charset="-122"/>
            </a:endParaRPr>
          </a:p>
        </p:txBody>
      </p:sp>
      <p:sp>
        <p:nvSpPr>
          <p:cNvPr id="60" name="MH_SubTitle_2"/>
          <p:cNvSpPr txBox="1"/>
          <p:nvPr>
            <p:custDataLst>
              <p:tags r:id="rId15"/>
            </p:custDataLst>
          </p:nvPr>
        </p:nvSpPr>
        <p:spPr>
          <a:xfrm>
            <a:off x="6345555" y="3797300"/>
            <a:ext cx="2137410" cy="234950"/>
          </a:xfrm>
          <a:prstGeom prst="rect">
            <a:avLst/>
          </a:prstGeom>
          <a:noFill/>
        </p:spPr>
        <p:txBody>
          <a:bodyPr lIns="0" tIns="0" rIns="0" bIns="0" anchor="ctr">
            <a:noAutofit/>
          </a:bodyPr>
          <a:lstStyle>
            <a:defPPr>
              <a:defRPr lang="zh-CN"/>
            </a:defPPr>
            <a:lvl1pPr>
              <a:lnSpc>
                <a:spcPct val="130000"/>
              </a:lnSpc>
              <a:defRPr sz="1200"/>
            </a:lvl1pPr>
          </a:lstStyle>
          <a:p>
            <a:pPr>
              <a:lnSpc>
                <a:spcPct val="150000"/>
              </a:lnSpc>
            </a:pPr>
            <a:r>
              <a:rPr lang="zh-CN" altLang="en-US" sz="1400" dirty="0">
                <a:solidFill>
                  <a:schemeClr val="tx1"/>
                </a:solidFill>
                <a:latin typeface="微软雅黑" panose="020B0503020204020204" pitchFamily="34" charset="-122"/>
                <a:ea typeface="微软雅黑" panose="020B0503020204020204" pitchFamily="34" charset="-122"/>
                <a:sym typeface="+mn-ea"/>
              </a:rPr>
              <a:t> and so on</a:t>
            </a:r>
            <a:r>
              <a:rPr lang="en-US" altLang="zh-CN" sz="1400" dirty="0">
                <a:solidFill>
                  <a:schemeClr val="tx1"/>
                </a:solidFill>
                <a:latin typeface="微软雅黑" panose="020B0503020204020204" pitchFamily="34" charset="-122"/>
                <a:ea typeface="微软雅黑" panose="020B0503020204020204" pitchFamily="34" charset="-122"/>
                <a:sym typeface="+mn-ea"/>
              </a:rPr>
              <a:t>......</a:t>
            </a:r>
            <a:r>
              <a:rPr lang="zh-CN" altLang="en-US" sz="3200" dirty="0">
                <a:solidFill>
                  <a:schemeClr val="tx1"/>
                </a:solidFill>
                <a:latin typeface="微软雅黑" panose="020B0503020204020204" pitchFamily="34" charset="-122"/>
                <a:ea typeface="微软雅黑" panose="020B0503020204020204" pitchFamily="34" charset="-122"/>
                <a:sym typeface="+mn-ea"/>
              </a:rPr>
              <a:t> </a:t>
            </a:r>
            <a:endParaRPr lang="zh-CN" altLang="en-US" sz="3200" b="1" dirty="0">
              <a:solidFill>
                <a:schemeClr val="tx1"/>
              </a:solidFill>
              <a:latin typeface="微软雅黑" panose="020B0503020204020204" pitchFamily="34" charset="-122"/>
              <a:ea typeface="微软雅黑" panose="020B0503020204020204" pitchFamily="34" charset="-122"/>
              <a:sym typeface="+mn-ea"/>
            </a:endParaRPr>
          </a:p>
        </p:txBody>
      </p:sp>
      <p:sp>
        <p:nvSpPr>
          <p:cNvPr id="61" name="MH_SubTitle_2"/>
          <p:cNvSpPr txBox="1"/>
          <p:nvPr>
            <p:custDataLst>
              <p:tags r:id="rId16"/>
            </p:custDataLst>
          </p:nvPr>
        </p:nvSpPr>
        <p:spPr>
          <a:xfrm>
            <a:off x="9709785" y="3311525"/>
            <a:ext cx="2137410" cy="234950"/>
          </a:xfrm>
          <a:prstGeom prst="rect">
            <a:avLst/>
          </a:prstGeom>
          <a:noFill/>
        </p:spPr>
        <p:txBody>
          <a:bodyPr lIns="0" tIns="0" rIns="0" bIns="0" anchor="ctr">
            <a:noAutofit/>
          </a:bodyPr>
          <a:lstStyle>
            <a:defPPr>
              <a:defRPr lang="zh-CN"/>
            </a:defPPr>
            <a:lvl1pPr>
              <a:lnSpc>
                <a:spcPct val="130000"/>
              </a:lnSpc>
              <a:defRPr sz="1200"/>
            </a:lvl1pPr>
          </a:lstStyle>
          <a:p>
            <a:pPr>
              <a:lnSpc>
                <a:spcPct val="150000"/>
              </a:lnSpc>
            </a:pPr>
            <a:r>
              <a:rPr lang="zh-CN" altLang="en-US" sz="1400" dirty="0">
                <a:solidFill>
                  <a:schemeClr val="tx1"/>
                </a:solidFill>
                <a:latin typeface="微软雅黑" panose="020B0503020204020204" pitchFamily="34" charset="-122"/>
                <a:ea typeface="微软雅黑" panose="020B0503020204020204" pitchFamily="34" charset="-122"/>
                <a:sym typeface="+mn-ea"/>
              </a:rPr>
              <a:t>Real time hot spot</a:t>
            </a:r>
            <a:r>
              <a:rPr lang="zh-CN" altLang="en-US" sz="1800" dirty="0">
                <a:solidFill>
                  <a:schemeClr val="tx1"/>
                </a:solidFill>
                <a:latin typeface="微软雅黑" panose="020B0503020204020204" pitchFamily="34" charset="-122"/>
                <a:ea typeface="微软雅黑" panose="020B0503020204020204" pitchFamily="34" charset="-122"/>
                <a:sym typeface="+mn-ea"/>
              </a:rPr>
              <a:t> </a:t>
            </a:r>
            <a:r>
              <a:rPr lang="zh-CN" altLang="en-US" sz="3200" dirty="0">
                <a:solidFill>
                  <a:schemeClr val="tx1"/>
                </a:solidFill>
                <a:latin typeface="微软雅黑" panose="020B0503020204020204" pitchFamily="34" charset="-122"/>
                <a:ea typeface="微软雅黑" panose="020B0503020204020204" pitchFamily="34" charset="-122"/>
                <a:sym typeface="+mn-ea"/>
              </a:rPr>
              <a:t> </a:t>
            </a:r>
            <a:r>
              <a:rPr lang="zh-CN" altLang="en-US" sz="3200" dirty="0">
                <a:latin typeface="微软雅黑" panose="020B0503020204020204" pitchFamily="34" charset="-122"/>
                <a:ea typeface="微软雅黑" panose="020B0503020204020204" pitchFamily="34" charset="-122"/>
                <a:sym typeface="+mn-ea"/>
              </a:rPr>
              <a:t> </a:t>
            </a:r>
            <a:endParaRPr lang="zh-CN" altLang="en-US" sz="3200" b="1" dirty="0">
              <a:solidFill>
                <a:schemeClr val="bg1"/>
              </a:solidFill>
              <a:latin typeface="仿宋_GB2312" panose="02010609030101010101" charset="-122"/>
              <a:ea typeface="仿宋_GB2312" panose="02010609030101010101" charset="-122"/>
            </a:endParaRPr>
          </a:p>
        </p:txBody>
      </p:sp>
      <p:sp>
        <p:nvSpPr>
          <p:cNvPr id="62" name="MH_SubTitle_2"/>
          <p:cNvSpPr txBox="1"/>
          <p:nvPr>
            <p:custDataLst>
              <p:tags r:id="rId17"/>
            </p:custDataLst>
          </p:nvPr>
        </p:nvSpPr>
        <p:spPr>
          <a:xfrm>
            <a:off x="9709785" y="3797935"/>
            <a:ext cx="2137410" cy="234950"/>
          </a:xfrm>
          <a:prstGeom prst="rect">
            <a:avLst/>
          </a:prstGeom>
          <a:noFill/>
        </p:spPr>
        <p:txBody>
          <a:bodyPr lIns="0" tIns="0" rIns="0" bIns="0" anchor="ctr">
            <a:noAutofit/>
          </a:bodyPr>
          <a:lstStyle>
            <a:defPPr>
              <a:defRPr lang="zh-CN"/>
            </a:defPPr>
            <a:lvl1pPr>
              <a:lnSpc>
                <a:spcPct val="130000"/>
              </a:lnSpc>
              <a:defRPr sz="1200"/>
            </a:lvl1pPr>
          </a:lstStyle>
          <a:p>
            <a:pPr>
              <a:lnSpc>
                <a:spcPct val="150000"/>
              </a:lnSpc>
            </a:pPr>
            <a:r>
              <a:rPr lang="zh-CN" altLang="en-US" sz="1400" dirty="0">
                <a:solidFill>
                  <a:schemeClr val="tx1"/>
                </a:solidFill>
                <a:latin typeface="微软雅黑" panose="020B0503020204020204" pitchFamily="34" charset="-122"/>
                <a:ea typeface="微软雅黑" panose="020B0503020204020204" pitchFamily="34" charset="-122"/>
                <a:sym typeface="+mn-ea"/>
              </a:rPr>
              <a:t> and so on</a:t>
            </a:r>
            <a:r>
              <a:rPr lang="en-US" altLang="zh-CN" sz="1400" dirty="0">
                <a:solidFill>
                  <a:schemeClr val="tx1"/>
                </a:solidFill>
                <a:latin typeface="微软雅黑" panose="020B0503020204020204" pitchFamily="34" charset="-122"/>
                <a:ea typeface="微软雅黑" panose="020B0503020204020204" pitchFamily="34" charset="-122"/>
                <a:sym typeface="+mn-ea"/>
              </a:rPr>
              <a:t>.....</a:t>
            </a:r>
            <a:r>
              <a:rPr lang="zh-CN" altLang="en-US" sz="3200" dirty="0">
                <a:solidFill>
                  <a:schemeClr val="tx1"/>
                </a:solidFill>
                <a:latin typeface="微软雅黑" panose="020B0503020204020204" pitchFamily="34" charset="-122"/>
                <a:ea typeface="微软雅黑" panose="020B0503020204020204" pitchFamily="34" charset="-122"/>
                <a:sym typeface="+mn-ea"/>
              </a:rPr>
              <a:t> </a:t>
            </a:r>
            <a:endParaRPr lang="zh-CN" altLang="en-US" sz="3200" b="1" dirty="0">
              <a:solidFill>
                <a:schemeClr val="tx1"/>
              </a:solidFill>
              <a:latin typeface="微软雅黑" panose="020B0503020204020204" pitchFamily="34" charset="-122"/>
              <a:ea typeface="微软雅黑" panose="020B0503020204020204" pitchFamily="34" charset="-122"/>
              <a:sym typeface="+mn-ea"/>
            </a:endParaRPr>
          </a:p>
        </p:txBody>
      </p:sp>
      <p:sp>
        <p:nvSpPr>
          <p:cNvPr id="63" name="矩形 62"/>
          <p:cNvSpPr/>
          <p:nvPr/>
        </p:nvSpPr>
        <p:spPr>
          <a:xfrm>
            <a:off x="5648325" y="4387850"/>
            <a:ext cx="6417310" cy="1350010"/>
          </a:xfrm>
          <a:prstGeom prst="rect">
            <a:avLst/>
          </a:prstGeom>
          <a:solidFill>
            <a:srgbClr val="58C88D"/>
          </a:solidFill>
          <a:ln>
            <a:solidFill>
              <a:srgbClr val="58C8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1010285" y="4828540"/>
            <a:ext cx="4323715" cy="829945"/>
          </a:xfrm>
          <a:prstGeom prst="rect">
            <a:avLst/>
          </a:prstGeom>
        </p:spPr>
        <p:txBody>
          <a:bodyPr wrap="square">
            <a:spAutoFit/>
          </a:bodyPr>
          <a:lstStyle/>
          <a:p>
            <a:pPr>
              <a:lnSpc>
                <a:spcPct val="150000"/>
              </a:lnSpc>
            </a:pPr>
            <a:r>
              <a:rPr altLang="zh-CN" sz="1600" dirty="0">
                <a:solidFill>
                  <a:schemeClr val="tx1"/>
                </a:solidFill>
                <a:cs typeface="Times New Roman" panose="02020603050405020304" pitchFamily="18" charset="0"/>
              </a:rPr>
              <a:t>Master your strengths and weaknesses and user groups  </a:t>
            </a:r>
            <a:r>
              <a:rPr lang="zh-CN" sz="1600" dirty="0">
                <a:solidFill>
                  <a:schemeClr val="tx1"/>
                </a:solidFill>
                <a:cs typeface="Times New Roman" panose="02020603050405020304" pitchFamily="18" charset="0"/>
              </a:rPr>
              <a:t>；</a:t>
            </a:r>
            <a:r>
              <a:rPr sz="1600" dirty="0">
                <a:solidFill>
                  <a:schemeClr val="tx1"/>
                </a:solidFill>
                <a:cs typeface="Times New Roman" panose="02020603050405020304" pitchFamily="18" charset="0"/>
              </a:rPr>
              <a:t>Perfect your own public number </a:t>
            </a:r>
          </a:p>
        </p:txBody>
      </p:sp>
      <p:sp>
        <p:nvSpPr>
          <p:cNvPr id="6" name="矩形 5"/>
          <p:cNvSpPr/>
          <p:nvPr/>
        </p:nvSpPr>
        <p:spPr>
          <a:xfrm>
            <a:off x="5635625" y="4387850"/>
            <a:ext cx="6049645" cy="1198880"/>
          </a:xfrm>
          <a:prstGeom prst="rect">
            <a:avLst/>
          </a:prstGeom>
        </p:spPr>
        <p:txBody>
          <a:bodyPr wrap="square">
            <a:spAutoFit/>
          </a:bodyPr>
          <a:lstStyle/>
          <a:p>
            <a:pPr>
              <a:lnSpc>
                <a:spcPct val="150000"/>
              </a:lnSpc>
            </a:pPr>
            <a:r>
              <a:rPr altLang="zh-CN" sz="1600" dirty="0">
                <a:latin typeface="华文中宋" panose="02010600040101010101" charset="-122"/>
                <a:ea typeface="华文中宋" panose="02010600040101010101" charset="-122"/>
                <a:cs typeface="华文中宋" panose="02010600040101010101" charset="-122"/>
              </a:rPr>
              <a:t>Source of attention </a:t>
            </a:r>
            <a:r>
              <a:rPr lang="zh-CN" sz="1600" dirty="0">
                <a:latin typeface="华文中宋" panose="02010600040101010101" charset="-122"/>
                <a:ea typeface="华文中宋" panose="02010600040101010101" charset="-122"/>
                <a:cs typeface="华文中宋" panose="02010600040101010101" charset="-122"/>
              </a:rPr>
              <a:t>，Content preference ，Interactive analysis，Proportion of men and women ，geographical distribution ，Educational level ，</a:t>
            </a:r>
            <a:r>
              <a:rPr altLang="zh-CN" sz="1600" dirty="0">
                <a:latin typeface="华文中宋" panose="02010600040101010101" charset="-122"/>
                <a:ea typeface="华文中宋" panose="02010600040101010101" charset="-122"/>
                <a:cs typeface="华文中宋" panose="02010600040101010101" charset="-122"/>
              </a:rPr>
              <a:t>Engage in a career </a:t>
            </a:r>
            <a:r>
              <a:rPr lang="en-US" sz="1600" dirty="0">
                <a:latin typeface="华文中宋" panose="02010600040101010101" charset="-122"/>
                <a:ea typeface="华文中宋" panose="02010600040101010101" charset="-122"/>
                <a:cs typeface="华文中宋" panose="02010600040101010101" charset="-122"/>
              </a:rPr>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79375" y="93345"/>
            <a:ext cx="769620" cy="1113155"/>
          </a:xfrm>
          <a:prstGeom prst="rect">
            <a:avLst/>
          </a:prstGeom>
          <a:solidFill>
            <a:srgbClr val="58C88D"/>
          </a:solidFill>
          <a:ln>
            <a:solidFill>
              <a:srgbClr val="58C8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矩形 84"/>
          <p:cNvSpPr/>
          <p:nvPr/>
        </p:nvSpPr>
        <p:spPr>
          <a:xfrm>
            <a:off x="0" y="6266180"/>
            <a:ext cx="12192000" cy="611505"/>
          </a:xfrm>
          <a:prstGeom prst="rect">
            <a:avLst/>
          </a:prstGeom>
          <a:solidFill>
            <a:srgbClr val="58C8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KSO_Shape"/>
          <p:cNvSpPr/>
          <p:nvPr/>
        </p:nvSpPr>
        <p:spPr bwMode="auto">
          <a:xfrm>
            <a:off x="120015" y="6385560"/>
            <a:ext cx="579755" cy="492125"/>
          </a:xfrm>
          <a:custGeom>
            <a:avLst/>
            <a:gdLst>
              <a:gd name="T0" fmla="*/ 1018488 w 2254250"/>
              <a:gd name="T1" fmla="*/ 1217529 h 2312988"/>
              <a:gd name="T2" fmla="*/ 951021 w 2254250"/>
              <a:gd name="T3" fmla="*/ 1495703 h 2312988"/>
              <a:gd name="T4" fmla="*/ 813587 w 2254250"/>
              <a:gd name="T5" fmla="*/ 1552468 h 2312988"/>
              <a:gd name="T6" fmla="*/ 630721 w 2254250"/>
              <a:gd name="T7" fmla="*/ 1584356 h 2312988"/>
              <a:gd name="T8" fmla="*/ 616637 w 2254250"/>
              <a:gd name="T9" fmla="*/ 1217529 h 2312988"/>
              <a:gd name="T10" fmla="*/ 360535 w 2254250"/>
              <a:gd name="T11" fmla="*/ 1187450 h 2312988"/>
              <a:gd name="T12" fmla="*/ 408440 w 2254250"/>
              <a:gd name="T13" fmla="*/ 1226575 h 2312988"/>
              <a:gd name="T14" fmla="*/ 383920 w 2254250"/>
              <a:gd name="T15" fmla="*/ 1589558 h 2312988"/>
              <a:gd name="T16" fmla="*/ 17028 w 2254250"/>
              <a:gd name="T17" fmla="*/ 1583452 h 2312988"/>
              <a:gd name="T18" fmla="*/ 1816 w 2254250"/>
              <a:gd name="T19" fmla="*/ 1223861 h 2312988"/>
              <a:gd name="T20" fmla="*/ 44272 w 2254250"/>
              <a:gd name="T21" fmla="*/ 1187676 h 2312988"/>
              <a:gd name="T22" fmla="*/ 1501412 w 2254250"/>
              <a:gd name="T23" fmla="*/ 810536 h 2312988"/>
              <a:gd name="T24" fmla="*/ 1551555 w 2254250"/>
              <a:gd name="T25" fmla="*/ 878128 h 2312988"/>
              <a:gd name="T26" fmla="*/ 2150105 w 2254250"/>
              <a:gd name="T27" fmla="*/ 1434290 h 2312988"/>
              <a:gd name="T28" fmla="*/ 2226569 w 2254250"/>
              <a:gd name="T29" fmla="*/ 1485778 h 2312988"/>
              <a:gd name="T30" fmla="*/ 2254250 w 2254250"/>
              <a:gd name="T31" fmla="*/ 2174175 h 2312988"/>
              <a:gd name="T32" fmla="*/ 2222485 w 2254250"/>
              <a:gd name="T33" fmla="*/ 2262407 h 2312988"/>
              <a:gd name="T34" fmla="*/ 2143298 w 2254250"/>
              <a:gd name="T35" fmla="*/ 2310040 h 2312988"/>
              <a:gd name="T36" fmla="*/ 1409065 w 2254250"/>
              <a:gd name="T37" fmla="*/ 2308452 h 2312988"/>
              <a:gd name="T38" fmla="*/ 867013 w 2254250"/>
              <a:gd name="T39" fmla="*/ 1785633 h 2312988"/>
              <a:gd name="T40" fmla="*/ 844550 w 2254250"/>
              <a:gd name="T41" fmla="*/ 1711463 h 2312988"/>
              <a:gd name="T42" fmla="*/ 874500 w 2254250"/>
              <a:gd name="T43" fmla="*/ 1638881 h 2312988"/>
              <a:gd name="T44" fmla="*/ 943703 w 2254250"/>
              <a:gd name="T45" fmla="*/ 1601682 h 2312988"/>
              <a:gd name="T46" fmla="*/ 1020848 w 2254250"/>
              <a:gd name="T47" fmla="*/ 1616879 h 2312988"/>
              <a:gd name="T48" fmla="*/ 1311273 w 2254250"/>
              <a:gd name="T49" fmla="*/ 872231 h 2312988"/>
              <a:gd name="T50" fmla="*/ 1364821 w 2254250"/>
              <a:gd name="T51" fmla="*/ 807134 h 2312988"/>
              <a:gd name="T52" fmla="*/ 1589493 w 2254250"/>
              <a:gd name="T53" fmla="*/ 586241 h 2312988"/>
              <a:gd name="T54" fmla="*/ 1630132 w 2254250"/>
              <a:gd name="T55" fmla="*/ 617084 h 2312988"/>
              <a:gd name="T56" fmla="*/ 1597666 w 2254250"/>
              <a:gd name="T57" fmla="*/ 756104 h 2312988"/>
              <a:gd name="T58" fmla="*/ 1508213 w 2254250"/>
              <a:gd name="T59" fmla="*/ 698274 h 2312988"/>
              <a:gd name="T60" fmla="*/ 1397419 w 2254250"/>
              <a:gd name="T61" fmla="*/ 687161 h 2312988"/>
              <a:gd name="T62" fmla="*/ 1295026 w 2254250"/>
              <a:gd name="T63" fmla="*/ 728663 h 2312988"/>
              <a:gd name="T64" fmla="*/ 1223963 w 2254250"/>
              <a:gd name="T65" fmla="*/ 811213 h 2312988"/>
              <a:gd name="T66" fmla="*/ 1244850 w 2254250"/>
              <a:gd name="T67" fmla="*/ 594859 h 2312988"/>
              <a:gd name="T68" fmla="*/ 995772 w 2254250"/>
              <a:gd name="T69" fmla="*/ 591216 h 2312988"/>
              <a:gd name="T70" fmla="*/ 1022350 w 2254250"/>
              <a:gd name="T71" fmla="*/ 631246 h 2312988"/>
              <a:gd name="T72" fmla="*/ 998725 w 2254250"/>
              <a:gd name="T73" fmla="*/ 986539 h 2312988"/>
              <a:gd name="T74" fmla="*/ 632992 w 2254250"/>
              <a:gd name="T75" fmla="*/ 984278 h 2312988"/>
              <a:gd name="T76" fmla="*/ 613229 w 2254250"/>
              <a:gd name="T77" fmla="*/ 627175 h 2312988"/>
              <a:gd name="T78" fmla="*/ 642760 w 2254250"/>
              <a:gd name="T79" fmla="*/ 589633 h 2312988"/>
              <a:gd name="T80" fmla="*/ 391866 w 2254250"/>
              <a:gd name="T81" fmla="*/ 597096 h 2312988"/>
              <a:gd name="T82" fmla="*/ 409348 w 2254250"/>
              <a:gd name="T83" fmla="*/ 949223 h 2312988"/>
              <a:gd name="T84" fmla="*/ 374611 w 2254250"/>
              <a:gd name="T85" fmla="*/ 991741 h 2312988"/>
              <a:gd name="T86" fmla="*/ 11352 w 2254250"/>
              <a:gd name="T87" fmla="*/ 975910 h 2312988"/>
              <a:gd name="T88" fmla="*/ 3632 w 2254250"/>
              <a:gd name="T89" fmla="*/ 616998 h 2312988"/>
              <a:gd name="T90" fmla="*/ 44272 w 2254250"/>
              <a:gd name="T91" fmla="*/ 586240 h 2312988"/>
              <a:gd name="T92" fmla="*/ 1627408 w 2254250"/>
              <a:gd name="T93" fmla="*/ 25796 h 2312988"/>
              <a:gd name="T94" fmla="*/ 1619235 w 2254250"/>
              <a:gd name="T95" fmla="*/ 393732 h 2312988"/>
              <a:gd name="T96" fmla="*/ 1249845 w 2254250"/>
              <a:gd name="T97" fmla="*/ 402105 h 2312988"/>
              <a:gd name="T98" fmla="*/ 1224871 w 2254250"/>
              <a:gd name="T99" fmla="*/ 39147 h 2312988"/>
              <a:gd name="T100" fmla="*/ 1273230 w 2254250"/>
              <a:gd name="T101" fmla="*/ 0 h 2312988"/>
              <a:gd name="T102" fmla="*/ 1018488 w 2254250"/>
              <a:gd name="T103" fmla="*/ 29869 h 2312988"/>
              <a:gd name="T104" fmla="*/ 1004404 w 2254250"/>
              <a:gd name="T105" fmla="*/ 396900 h 2312988"/>
              <a:gd name="T106" fmla="*/ 634355 w 2254250"/>
              <a:gd name="T107" fmla="*/ 399615 h 2312988"/>
              <a:gd name="T108" fmla="*/ 614819 w 2254250"/>
              <a:gd name="T109" fmla="*/ 34395 h 2312988"/>
              <a:gd name="T110" fmla="*/ 49267 w 2254250"/>
              <a:gd name="T111" fmla="*/ 0 h 2312988"/>
              <a:gd name="T112" fmla="*/ 407531 w 2254250"/>
              <a:gd name="T113" fmla="*/ 34395 h 2312988"/>
              <a:gd name="T114" fmla="*/ 388233 w 2254250"/>
              <a:gd name="T115" fmla="*/ 399615 h 2312988"/>
              <a:gd name="T116" fmla="*/ 20433 w 2254250"/>
              <a:gd name="T117" fmla="*/ 398710 h 2312988"/>
              <a:gd name="T118" fmla="*/ 908 w 2254250"/>
              <a:gd name="T119" fmla="*/ 40278 h 2312988"/>
              <a:gd name="T120" fmla="*/ 39277 w 2254250"/>
              <a:gd name="T121" fmla="*/ 905 h 23129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254250" h="2312988">
                <a:moveTo>
                  <a:pt x="661842" y="1187450"/>
                </a:moveTo>
                <a:lnTo>
                  <a:pt x="973283" y="1187450"/>
                </a:lnTo>
                <a:lnTo>
                  <a:pt x="978280" y="1187676"/>
                </a:lnTo>
                <a:lnTo>
                  <a:pt x="983278" y="1188581"/>
                </a:lnTo>
                <a:lnTo>
                  <a:pt x="988048" y="1189938"/>
                </a:lnTo>
                <a:lnTo>
                  <a:pt x="992364" y="1191295"/>
                </a:lnTo>
                <a:lnTo>
                  <a:pt x="996681" y="1193330"/>
                </a:lnTo>
                <a:lnTo>
                  <a:pt x="1000769" y="1196044"/>
                </a:lnTo>
                <a:lnTo>
                  <a:pt x="1004404" y="1198758"/>
                </a:lnTo>
                <a:lnTo>
                  <a:pt x="1008039" y="1201924"/>
                </a:lnTo>
                <a:lnTo>
                  <a:pt x="1011219" y="1205543"/>
                </a:lnTo>
                <a:lnTo>
                  <a:pt x="1013945" y="1209161"/>
                </a:lnTo>
                <a:lnTo>
                  <a:pt x="1016444" y="1213232"/>
                </a:lnTo>
                <a:lnTo>
                  <a:pt x="1018488" y="1217529"/>
                </a:lnTo>
                <a:lnTo>
                  <a:pt x="1020306" y="1222052"/>
                </a:lnTo>
                <a:lnTo>
                  <a:pt x="1021214" y="1226575"/>
                </a:lnTo>
                <a:lnTo>
                  <a:pt x="1022123" y="1231551"/>
                </a:lnTo>
                <a:lnTo>
                  <a:pt x="1022350" y="1236526"/>
                </a:lnTo>
                <a:lnTo>
                  <a:pt x="1022350" y="1503618"/>
                </a:lnTo>
                <a:lnTo>
                  <a:pt x="1015081" y="1501809"/>
                </a:lnTo>
                <a:lnTo>
                  <a:pt x="1007584" y="1500226"/>
                </a:lnTo>
                <a:lnTo>
                  <a:pt x="1000315" y="1498643"/>
                </a:lnTo>
                <a:lnTo>
                  <a:pt x="992819" y="1497286"/>
                </a:lnTo>
                <a:lnTo>
                  <a:pt x="985095" y="1496607"/>
                </a:lnTo>
                <a:lnTo>
                  <a:pt x="977599" y="1495929"/>
                </a:lnTo>
                <a:lnTo>
                  <a:pt x="969875" y="1495250"/>
                </a:lnTo>
                <a:lnTo>
                  <a:pt x="962152" y="1495250"/>
                </a:lnTo>
                <a:lnTo>
                  <a:pt x="951021" y="1495703"/>
                </a:lnTo>
                <a:lnTo>
                  <a:pt x="940117" y="1496381"/>
                </a:lnTo>
                <a:lnTo>
                  <a:pt x="929213" y="1497738"/>
                </a:lnTo>
                <a:lnTo>
                  <a:pt x="918764" y="1499547"/>
                </a:lnTo>
                <a:lnTo>
                  <a:pt x="908087" y="1502035"/>
                </a:lnTo>
                <a:lnTo>
                  <a:pt x="897637" y="1504749"/>
                </a:lnTo>
                <a:lnTo>
                  <a:pt x="887415" y="1508141"/>
                </a:lnTo>
                <a:lnTo>
                  <a:pt x="877420" y="1511986"/>
                </a:lnTo>
                <a:lnTo>
                  <a:pt x="867652" y="1516509"/>
                </a:lnTo>
                <a:lnTo>
                  <a:pt x="858111" y="1521032"/>
                </a:lnTo>
                <a:lnTo>
                  <a:pt x="848343" y="1526460"/>
                </a:lnTo>
                <a:lnTo>
                  <a:pt x="839483" y="1532114"/>
                </a:lnTo>
                <a:lnTo>
                  <a:pt x="830397" y="1538446"/>
                </a:lnTo>
                <a:lnTo>
                  <a:pt x="821765" y="1545231"/>
                </a:lnTo>
                <a:lnTo>
                  <a:pt x="813587" y="1552468"/>
                </a:lnTo>
                <a:lnTo>
                  <a:pt x="805636" y="1559931"/>
                </a:lnTo>
                <a:lnTo>
                  <a:pt x="801320" y="1564002"/>
                </a:lnTo>
                <a:lnTo>
                  <a:pt x="797458" y="1568299"/>
                </a:lnTo>
                <a:lnTo>
                  <a:pt x="789962" y="1577119"/>
                </a:lnTo>
                <a:lnTo>
                  <a:pt x="783147" y="1586166"/>
                </a:lnTo>
                <a:lnTo>
                  <a:pt x="776559" y="1595438"/>
                </a:lnTo>
                <a:lnTo>
                  <a:pt x="661842" y="1595438"/>
                </a:lnTo>
                <a:lnTo>
                  <a:pt x="656844" y="1595212"/>
                </a:lnTo>
                <a:lnTo>
                  <a:pt x="651847" y="1594307"/>
                </a:lnTo>
                <a:lnTo>
                  <a:pt x="647076" y="1593403"/>
                </a:lnTo>
                <a:lnTo>
                  <a:pt x="642760" y="1591593"/>
                </a:lnTo>
                <a:lnTo>
                  <a:pt x="638444" y="1589558"/>
                </a:lnTo>
                <a:lnTo>
                  <a:pt x="634355" y="1587070"/>
                </a:lnTo>
                <a:lnTo>
                  <a:pt x="630721" y="1584356"/>
                </a:lnTo>
                <a:lnTo>
                  <a:pt x="627086" y="1580964"/>
                </a:lnTo>
                <a:lnTo>
                  <a:pt x="623906" y="1577572"/>
                </a:lnTo>
                <a:lnTo>
                  <a:pt x="621180" y="1573727"/>
                </a:lnTo>
                <a:lnTo>
                  <a:pt x="618681" y="1569882"/>
                </a:lnTo>
                <a:lnTo>
                  <a:pt x="616637" y="1565585"/>
                </a:lnTo>
                <a:lnTo>
                  <a:pt x="614819" y="1560836"/>
                </a:lnTo>
                <a:lnTo>
                  <a:pt x="613683" y="1556313"/>
                </a:lnTo>
                <a:lnTo>
                  <a:pt x="613002" y="1551337"/>
                </a:lnTo>
                <a:lnTo>
                  <a:pt x="612775" y="1546588"/>
                </a:lnTo>
                <a:lnTo>
                  <a:pt x="612775" y="1236526"/>
                </a:lnTo>
                <a:lnTo>
                  <a:pt x="613002" y="1231551"/>
                </a:lnTo>
                <a:lnTo>
                  <a:pt x="613683" y="1226575"/>
                </a:lnTo>
                <a:lnTo>
                  <a:pt x="614819" y="1222052"/>
                </a:lnTo>
                <a:lnTo>
                  <a:pt x="616637" y="1217529"/>
                </a:lnTo>
                <a:lnTo>
                  <a:pt x="618681" y="1213232"/>
                </a:lnTo>
                <a:lnTo>
                  <a:pt x="621180" y="1209161"/>
                </a:lnTo>
                <a:lnTo>
                  <a:pt x="623906" y="1205543"/>
                </a:lnTo>
                <a:lnTo>
                  <a:pt x="627086" y="1201924"/>
                </a:lnTo>
                <a:lnTo>
                  <a:pt x="630721" y="1198758"/>
                </a:lnTo>
                <a:lnTo>
                  <a:pt x="634355" y="1196044"/>
                </a:lnTo>
                <a:lnTo>
                  <a:pt x="638444" y="1193330"/>
                </a:lnTo>
                <a:lnTo>
                  <a:pt x="642760" y="1191295"/>
                </a:lnTo>
                <a:lnTo>
                  <a:pt x="647076" y="1189938"/>
                </a:lnTo>
                <a:lnTo>
                  <a:pt x="651847" y="1188581"/>
                </a:lnTo>
                <a:lnTo>
                  <a:pt x="656844" y="1187676"/>
                </a:lnTo>
                <a:lnTo>
                  <a:pt x="661842" y="1187450"/>
                </a:lnTo>
                <a:close/>
                <a:moveTo>
                  <a:pt x="49267" y="1187450"/>
                </a:moveTo>
                <a:lnTo>
                  <a:pt x="360535" y="1187450"/>
                </a:lnTo>
                <a:lnTo>
                  <a:pt x="365757" y="1187676"/>
                </a:lnTo>
                <a:lnTo>
                  <a:pt x="370524" y="1188581"/>
                </a:lnTo>
                <a:lnTo>
                  <a:pt x="375292" y="1189938"/>
                </a:lnTo>
                <a:lnTo>
                  <a:pt x="379606" y="1191295"/>
                </a:lnTo>
                <a:lnTo>
                  <a:pt x="383920" y="1193330"/>
                </a:lnTo>
                <a:lnTo>
                  <a:pt x="388233" y="1196044"/>
                </a:lnTo>
                <a:lnTo>
                  <a:pt x="391866" y="1198758"/>
                </a:lnTo>
                <a:lnTo>
                  <a:pt x="395271" y="1201924"/>
                </a:lnTo>
                <a:lnTo>
                  <a:pt x="398450" y="1205543"/>
                </a:lnTo>
                <a:lnTo>
                  <a:pt x="401401" y="1209161"/>
                </a:lnTo>
                <a:lnTo>
                  <a:pt x="403672" y="1213232"/>
                </a:lnTo>
                <a:lnTo>
                  <a:pt x="405715" y="1217529"/>
                </a:lnTo>
                <a:lnTo>
                  <a:pt x="407531" y="1222052"/>
                </a:lnTo>
                <a:lnTo>
                  <a:pt x="408440" y="1226575"/>
                </a:lnTo>
                <a:lnTo>
                  <a:pt x="409348" y="1231551"/>
                </a:lnTo>
                <a:lnTo>
                  <a:pt x="409575" y="1236526"/>
                </a:lnTo>
                <a:lnTo>
                  <a:pt x="409575" y="1546588"/>
                </a:lnTo>
                <a:lnTo>
                  <a:pt x="409348" y="1551337"/>
                </a:lnTo>
                <a:lnTo>
                  <a:pt x="408440" y="1556313"/>
                </a:lnTo>
                <a:lnTo>
                  <a:pt x="407531" y="1560836"/>
                </a:lnTo>
                <a:lnTo>
                  <a:pt x="405715" y="1565585"/>
                </a:lnTo>
                <a:lnTo>
                  <a:pt x="403672" y="1569882"/>
                </a:lnTo>
                <a:lnTo>
                  <a:pt x="401401" y="1573727"/>
                </a:lnTo>
                <a:lnTo>
                  <a:pt x="398450" y="1577572"/>
                </a:lnTo>
                <a:lnTo>
                  <a:pt x="395271" y="1580964"/>
                </a:lnTo>
                <a:lnTo>
                  <a:pt x="391866" y="1584356"/>
                </a:lnTo>
                <a:lnTo>
                  <a:pt x="388233" y="1587070"/>
                </a:lnTo>
                <a:lnTo>
                  <a:pt x="383920" y="1589558"/>
                </a:lnTo>
                <a:lnTo>
                  <a:pt x="379606" y="1591593"/>
                </a:lnTo>
                <a:lnTo>
                  <a:pt x="375292" y="1593403"/>
                </a:lnTo>
                <a:lnTo>
                  <a:pt x="370524" y="1594307"/>
                </a:lnTo>
                <a:lnTo>
                  <a:pt x="365757" y="1595212"/>
                </a:lnTo>
                <a:lnTo>
                  <a:pt x="360535" y="1595438"/>
                </a:lnTo>
                <a:lnTo>
                  <a:pt x="49267" y="1595438"/>
                </a:lnTo>
                <a:lnTo>
                  <a:pt x="44272" y="1595212"/>
                </a:lnTo>
                <a:lnTo>
                  <a:pt x="39277" y="1594307"/>
                </a:lnTo>
                <a:lnTo>
                  <a:pt x="35191" y="1593403"/>
                </a:lnTo>
                <a:lnTo>
                  <a:pt x="31331" y="1592046"/>
                </a:lnTo>
                <a:lnTo>
                  <a:pt x="27471" y="1590237"/>
                </a:lnTo>
                <a:lnTo>
                  <a:pt x="23839" y="1588427"/>
                </a:lnTo>
                <a:lnTo>
                  <a:pt x="20433" y="1586166"/>
                </a:lnTo>
                <a:lnTo>
                  <a:pt x="17028" y="1583452"/>
                </a:lnTo>
                <a:lnTo>
                  <a:pt x="14303" y="1580738"/>
                </a:lnTo>
                <a:lnTo>
                  <a:pt x="11352" y="1577572"/>
                </a:lnTo>
                <a:lnTo>
                  <a:pt x="8854" y="1574179"/>
                </a:lnTo>
                <a:lnTo>
                  <a:pt x="6811" y="1570787"/>
                </a:lnTo>
                <a:lnTo>
                  <a:pt x="4768" y="1567168"/>
                </a:lnTo>
                <a:lnTo>
                  <a:pt x="3178" y="1563324"/>
                </a:lnTo>
                <a:lnTo>
                  <a:pt x="1816" y="1559479"/>
                </a:lnTo>
                <a:lnTo>
                  <a:pt x="908" y="1555182"/>
                </a:lnTo>
                <a:lnTo>
                  <a:pt x="227" y="1550885"/>
                </a:lnTo>
                <a:lnTo>
                  <a:pt x="0" y="1546588"/>
                </a:lnTo>
                <a:lnTo>
                  <a:pt x="0" y="1236526"/>
                </a:lnTo>
                <a:lnTo>
                  <a:pt x="227" y="1232003"/>
                </a:lnTo>
                <a:lnTo>
                  <a:pt x="908" y="1227932"/>
                </a:lnTo>
                <a:lnTo>
                  <a:pt x="1816" y="1223861"/>
                </a:lnTo>
                <a:lnTo>
                  <a:pt x="3178" y="1219564"/>
                </a:lnTo>
                <a:lnTo>
                  <a:pt x="4768" y="1215720"/>
                </a:lnTo>
                <a:lnTo>
                  <a:pt x="6811" y="1212101"/>
                </a:lnTo>
                <a:lnTo>
                  <a:pt x="8854" y="1208709"/>
                </a:lnTo>
                <a:lnTo>
                  <a:pt x="11352" y="1205543"/>
                </a:lnTo>
                <a:lnTo>
                  <a:pt x="14303" y="1202377"/>
                </a:lnTo>
                <a:lnTo>
                  <a:pt x="17028" y="1199663"/>
                </a:lnTo>
                <a:lnTo>
                  <a:pt x="20433" y="1196949"/>
                </a:lnTo>
                <a:lnTo>
                  <a:pt x="23839" y="1194687"/>
                </a:lnTo>
                <a:lnTo>
                  <a:pt x="27471" y="1192652"/>
                </a:lnTo>
                <a:lnTo>
                  <a:pt x="31331" y="1191069"/>
                </a:lnTo>
                <a:lnTo>
                  <a:pt x="35191" y="1189486"/>
                </a:lnTo>
                <a:lnTo>
                  <a:pt x="39277" y="1188581"/>
                </a:lnTo>
                <a:lnTo>
                  <a:pt x="44272" y="1187676"/>
                </a:lnTo>
                <a:lnTo>
                  <a:pt x="49267" y="1187450"/>
                </a:lnTo>
                <a:close/>
                <a:moveTo>
                  <a:pt x="1430620" y="788988"/>
                </a:moveTo>
                <a:lnTo>
                  <a:pt x="1436973" y="789215"/>
                </a:lnTo>
                <a:lnTo>
                  <a:pt x="1443553" y="789669"/>
                </a:lnTo>
                <a:lnTo>
                  <a:pt x="1449906" y="790349"/>
                </a:lnTo>
                <a:lnTo>
                  <a:pt x="1456033" y="791483"/>
                </a:lnTo>
                <a:lnTo>
                  <a:pt x="1462386" y="793071"/>
                </a:lnTo>
                <a:lnTo>
                  <a:pt x="1468285" y="794659"/>
                </a:lnTo>
                <a:lnTo>
                  <a:pt x="1474184" y="796700"/>
                </a:lnTo>
                <a:lnTo>
                  <a:pt x="1479857" y="798968"/>
                </a:lnTo>
                <a:lnTo>
                  <a:pt x="1485529" y="801463"/>
                </a:lnTo>
                <a:lnTo>
                  <a:pt x="1490975" y="804185"/>
                </a:lnTo>
                <a:lnTo>
                  <a:pt x="1496420" y="807134"/>
                </a:lnTo>
                <a:lnTo>
                  <a:pt x="1501412" y="810536"/>
                </a:lnTo>
                <a:lnTo>
                  <a:pt x="1506403" y="814165"/>
                </a:lnTo>
                <a:lnTo>
                  <a:pt x="1511168" y="817794"/>
                </a:lnTo>
                <a:lnTo>
                  <a:pt x="1515706" y="821877"/>
                </a:lnTo>
                <a:lnTo>
                  <a:pt x="1520017" y="825960"/>
                </a:lnTo>
                <a:lnTo>
                  <a:pt x="1524555" y="830496"/>
                </a:lnTo>
                <a:lnTo>
                  <a:pt x="1528412" y="835032"/>
                </a:lnTo>
                <a:lnTo>
                  <a:pt x="1532269" y="840023"/>
                </a:lnTo>
                <a:lnTo>
                  <a:pt x="1535673" y="844786"/>
                </a:lnTo>
                <a:lnTo>
                  <a:pt x="1538849" y="850003"/>
                </a:lnTo>
                <a:lnTo>
                  <a:pt x="1542026" y="855219"/>
                </a:lnTo>
                <a:lnTo>
                  <a:pt x="1544976" y="860890"/>
                </a:lnTo>
                <a:lnTo>
                  <a:pt x="1547471" y="866334"/>
                </a:lnTo>
                <a:lnTo>
                  <a:pt x="1549740" y="872231"/>
                </a:lnTo>
                <a:lnTo>
                  <a:pt x="1551555" y="878128"/>
                </a:lnTo>
                <a:lnTo>
                  <a:pt x="1553371" y="884025"/>
                </a:lnTo>
                <a:lnTo>
                  <a:pt x="1554732" y="890150"/>
                </a:lnTo>
                <a:lnTo>
                  <a:pt x="1555867" y="896501"/>
                </a:lnTo>
                <a:lnTo>
                  <a:pt x="1556774" y="902625"/>
                </a:lnTo>
                <a:lnTo>
                  <a:pt x="1557228" y="908976"/>
                </a:lnTo>
                <a:lnTo>
                  <a:pt x="1557455" y="915780"/>
                </a:lnTo>
                <a:lnTo>
                  <a:pt x="1557455" y="1366471"/>
                </a:lnTo>
                <a:lnTo>
                  <a:pt x="2109264" y="1429526"/>
                </a:lnTo>
                <a:lnTo>
                  <a:pt x="2115163" y="1429753"/>
                </a:lnTo>
                <a:lnTo>
                  <a:pt x="2122424" y="1429980"/>
                </a:lnTo>
                <a:lnTo>
                  <a:pt x="2129458" y="1430660"/>
                </a:lnTo>
                <a:lnTo>
                  <a:pt x="2136265" y="1431341"/>
                </a:lnTo>
                <a:lnTo>
                  <a:pt x="2143298" y="1432702"/>
                </a:lnTo>
                <a:lnTo>
                  <a:pt x="2150105" y="1434290"/>
                </a:lnTo>
                <a:lnTo>
                  <a:pt x="2156458" y="1436104"/>
                </a:lnTo>
                <a:lnTo>
                  <a:pt x="2162811" y="1438372"/>
                </a:lnTo>
                <a:lnTo>
                  <a:pt x="2169391" y="1440867"/>
                </a:lnTo>
                <a:lnTo>
                  <a:pt x="2175291" y="1443589"/>
                </a:lnTo>
                <a:lnTo>
                  <a:pt x="2181417" y="1446538"/>
                </a:lnTo>
                <a:lnTo>
                  <a:pt x="2187089" y="1449940"/>
                </a:lnTo>
                <a:lnTo>
                  <a:pt x="2192761" y="1453569"/>
                </a:lnTo>
                <a:lnTo>
                  <a:pt x="2198207" y="1457425"/>
                </a:lnTo>
                <a:lnTo>
                  <a:pt x="2203652" y="1461508"/>
                </a:lnTo>
                <a:lnTo>
                  <a:pt x="2208644" y="1465817"/>
                </a:lnTo>
                <a:lnTo>
                  <a:pt x="2213409" y="1470581"/>
                </a:lnTo>
                <a:lnTo>
                  <a:pt x="2218174" y="1475571"/>
                </a:lnTo>
                <a:lnTo>
                  <a:pt x="2222485" y="1480334"/>
                </a:lnTo>
                <a:lnTo>
                  <a:pt x="2226569" y="1485778"/>
                </a:lnTo>
                <a:lnTo>
                  <a:pt x="2230426" y="1491221"/>
                </a:lnTo>
                <a:lnTo>
                  <a:pt x="2234056" y="1496892"/>
                </a:lnTo>
                <a:lnTo>
                  <a:pt x="2237460" y="1502562"/>
                </a:lnTo>
                <a:lnTo>
                  <a:pt x="2240409" y="1508686"/>
                </a:lnTo>
                <a:lnTo>
                  <a:pt x="2243132" y="1514584"/>
                </a:lnTo>
                <a:lnTo>
                  <a:pt x="2245628" y="1521161"/>
                </a:lnTo>
                <a:lnTo>
                  <a:pt x="2247897" y="1527512"/>
                </a:lnTo>
                <a:lnTo>
                  <a:pt x="2249939" y="1534090"/>
                </a:lnTo>
                <a:lnTo>
                  <a:pt x="2251300" y="1540668"/>
                </a:lnTo>
                <a:lnTo>
                  <a:pt x="2252435" y="1547699"/>
                </a:lnTo>
                <a:lnTo>
                  <a:pt x="2253569" y="1554731"/>
                </a:lnTo>
                <a:lnTo>
                  <a:pt x="2254023" y="1561535"/>
                </a:lnTo>
                <a:lnTo>
                  <a:pt x="2254250" y="1568793"/>
                </a:lnTo>
                <a:lnTo>
                  <a:pt x="2254250" y="2174175"/>
                </a:lnTo>
                <a:lnTo>
                  <a:pt x="2254023" y="2181206"/>
                </a:lnTo>
                <a:lnTo>
                  <a:pt x="2253569" y="2188237"/>
                </a:lnTo>
                <a:lnTo>
                  <a:pt x="2252435" y="2195269"/>
                </a:lnTo>
                <a:lnTo>
                  <a:pt x="2251300" y="2202073"/>
                </a:lnTo>
                <a:lnTo>
                  <a:pt x="2249939" y="2208651"/>
                </a:lnTo>
                <a:lnTo>
                  <a:pt x="2247897" y="2215456"/>
                </a:lnTo>
                <a:lnTo>
                  <a:pt x="2245628" y="2221807"/>
                </a:lnTo>
                <a:lnTo>
                  <a:pt x="2243132" y="2228158"/>
                </a:lnTo>
                <a:lnTo>
                  <a:pt x="2240409" y="2234282"/>
                </a:lnTo>
                <a:lnTo>
                  <a:pt x="2237460" y="2240179"/>
                </a:lnTo>
                <a:lnTo>
                  <a:pt x="2234056" y="2246076"/>
                </a:lnTo>
                <a:lnTo>
                  <a:pt x="2230426" y="2251747"/>
                </a:lnTo>
                <a:lnTo>
                  <a:pt x="2226569" y="2257191"/>
                </a:lnTo>
                <a:lnTo>
                  <a:pt x="2222485" y="2262407"/>
                </a:lnTo>
                <a:lnTo>
                  <a:pt x="2218174" y="2267624"/>
                </a:lnTo>
                <a:lnTo>
                  <a:pt x="2213409" y="2272161"/>
                </a:lnTo>
                <a:lnTo>
                  <a:pt x="2208644" y="2276924"/>
                </a:lnTo>
                <a:lnTo>
                  <a:pt x="2203652" y="2281233"/>
                </a:lnTo>
                <a:lnTo>
                  <a:pt x="2198207" y="2285316"/>
                </a:lnTo>
                <a:lnTo>
                  <a:pt x="2192761" y="2289172"/>
                </a:lnTo>
                <a:lnTo>
                  <a:pt x="2187089" y="2292801"/>
                </a:lnTo>
                <a:lnTo>
                  <a:pt x="2181417" y="2296204"/>
                </a:lnTo>
                <a:lnTo>
                  <a:pt x="2175291" y="2299152"/>
                </a:lnTo>
                <a:lnTo>
                  <a:pt x="2169391" y="2302101"/>
                </a:lnTo>
                <a:lnTo>
                  <a:pt x="2162811" y="2304596"/>
                </a:lnTo>
                <a:lnTo>
                  <a:pt x="2156458" y="2306637"/>
                </a:lnTo>
                <a:lnTo>
                  <a:pt x="2150105" y="2308452"/>
                </a:lnTo>
                <a:lnTo>
                  <a:pt x="2143298" y="2310040"/>
                </a:lnTo>
                <a:lnTo>
                  <a:pt x="2136265" y="2311400"/>
                </a:lnTo>
                <a:lnTo>
                  <a:pt x="2129458" y="2312308"/>
                </a:lnTo>
                <a:lnTo>
                  <a:pt x="2122424" y="2312988"/>
                </a:lnTo>
                <a:lnTo>
                  <a:pt x="2115163" y="2312988"/>
                </a:lnTo>
                <a:lnTo>
                  <a:pt x="1452175" y="2312988"/>
                </a:lnTo>
                <a:lnTo>
                  <a:pt x="1448091" y="2312761"/>
                </a:lnTo>
                <a:lnTo>
                  <a:pt x="1446276" y="2312761"/>
                </a:lnTo>
                <a:lnTo>
                  <a:pt x="1444688" y="2312761"/>
                </a:lnTo>
                <a:lnTo>
                  <a:pt x="1438562" y="2312988"/>
                </a:lnTo>
                <a:lnTo>
                  <a:pt x="1432662" y="2312761"/>
                </a:lnTo>
                <a:lnTo>
                  <a:pt x="1426536" y="2311854"/>
                </a:lnTo>
                <a:lnTo>
                  <a:pt x="1420864" y="2311174"/>
                </a:lnTo>
                <a:lnTo>
                  <a:pt x="1414738" y="2310040"/>
                </a:lnTo>
                <a:lnTo>
                  <a:pt x="1409065" y="2308452"/>
                </a:lnTo>
                <a:lnTo>
                  <a:pt x="1403393" y="2306637"/>
                </a:lnTo>
                <a:lnTo>
                  <a:pt x="1397721" y="2304823"/>
                </a:lnTo>
                <a:lnTo>
                  <a:pt x="1392275" y="2302554"/>
                </a:lnTo>
                <a:lnTo>
                  <a:pt x="1387057" y="2300059"/>
                </a:lnTo>
                <a:lnTo>
                  <a:pt x="1381838" y="2297111"/>
                </a:lnTo>
                <a:lnTo>
                  <a:pt x="1376846" y="2293935"/>
                </a:lnTo>
                <a:lnTo>
                  <a:pt x="1372081" y="2290533"/>
                </a:lnTo>
                <a:lnTo>
                  <a:pt x="1367317" y="2286904"/>
                </a:lnTo>
                <a:lnTo>
                  <a:pt x="1362779" y="2283048"/>
                </a:lnTo>
                <a:lnTo>
                  <a:pt x="1358241" y="2278965"/>
                </a:lnTo>
                <a:lnTo>
                  <a:pt x="878584" y="1799469"/>
                </a:lnTo>
                <a:lnTo>
                  <a:pt x="874500" y="1794933"/>
                </a:lnTo>
                <a:lnTo>
                  <a:pt x="870643" y="1790396"/>
                </a:lnTo>
                <a:lnTo>
                  <a:pt x="867013" y="1785633"/>
                </a:lnTo>
                <a:lnTo>
                  <a:pt x="863609" y="1781097"/>
                </a:lnTo>
                <a:lnTo>
                  <a:pt x="860433" y="1776107"/>
                </a:lnTo>
                <a:lnTo>
                  <a:pt x="857710" y="1771117"/>
                </a:lnTo>
                <a:lnTo>
                  <a:pt x="855214" y="1766126"/>
                </a:lnTo>
                <a:lnTo>
                  <a:pt x="852945" y="1760683"/>
                </a:lnTo>
                <a:lnTo>
                  <a:pt x="850903" y="1755466"/>
                </a:lnTo>
                <a:lnTo>
                  <a:pt x="849088" y="1750249"/>
                </a:lnTo>
                <a:lnTo>
                  <a:pt x="847727" y="1744805"/>
                </a:lnTo>
                <a:lnTo>
                  <a:pt x="846592" y="1739362"/>
                </a:lnTo>
                <a:lnTo>
                  <a:pt x="845458" y="1733691"/>
                </a:lnTo>
                <a:lnTo>
                  <a:pt x="845004" y="1728248"/>
                </a:lnTo>
                <a:lnTo>
                  <a:pt x="844550" y="1722577"/>
                </a:lnTo>
                <a:lnTo>
                  <a:pt x="844550" y="1716907"/>
                </a:lnTo>
                <a:lnTo>
                  <a:pt x="844550" y="1711463"/>
                </a:lnTo>
                <a:lnTo>
                  <a:pt x="845004" y="1705793"/>
                </a:lnTo>
                <a:lnTo>
                  <a:pt x="845458" y="1700122"/>
                </a:lnTo>
                <a:lnTo>
                  <a:pt x="846592" y="1694678"/>
                </a:lnTo>
                <a:lnTo>
                  <a:pt x="847727" y="1689235"/>
                </a:lnTo>
                <a:lnTo>
                  <a:pt x="849088" y="1683564"/>
                </a:lnTo>
                <a:lnTo>
                  <a:pt x="850903" y="1678347"/>
                </a:lnTo>
                <a:lnTo>
                  <a:pt x="852945" y="1673131"/>
                </a:lnTo>
                <a:lnTo>
                  <a:pt x="855214" y="1667914"/>
                </a:lnTo>
                <a:lnTo>
                  <a:pt x="857710" y="1662697"/>
                </a:lnTo>
                <a:lnTo>
                  <a:pt x="860433" y="1657707"/>
                </a:lnTo>
                <a:lnTo>
                  <a:pt x="863609" y="1652717"/>
                </a:lnTo>
                <a:lnTo>
                  <a:pt x="867013" y="1647954"/>
                </a:lnTo>
                <a:lnTo>
                  <a:pt x="870643" y="1643417"/>
                </a:lnTo>
                <a:lnTo>
                  <a:pt x="874500" y="1638881"/>
                </a:lnTo>
                <a:lnTo>
                  <a:pt x="878584" y="1634571"/>
                </a:lnTo>
                <a:lnTo>
                  <a:pt x="882668" y="1630488"/>
                </a:lnTo>
                <a:lnTo>
                  <a:pt x="887206" y="1626632"/>
                </a:lnTo>
                <a:lnTo>
                  <a:pt x="891744" y="1623230"/>
                </a:lnTo>
                <a:lnTo>
                  <a:pt x="896509" y="1619828"/>
                </a:lnTo>
                <a:lnTo>
                  <a:pt x="901047" y="1616879"/>
                </a:lnTo>
                <a:lnTo>
                  <a:pt x="906039" y="1613931"/>
                </a:lnTo>
                <a:lnTo>
                  <a:pt x="911030" y="1611436"/>
                </a:lnTo>
                <a:lnTo>
                  <a:pt x="916249" y="1609167"/>
                </a:lnTo>
                <a:lnTo>
                  <a:pt x="921694" y="1607353"/>
                </a:lnTo>
                <a:lnTo>
                  <a:pt x="927140" y="1605538"/>
                </a:lnTo>
                <a:lnTo>
                  <a:pt x="932585" y="1603951"/>
                </a:lnTo>
                <a:lnTo>
                  <a:pt x="938031" y="1602590"/>
                </a:lnTo>
                <a:lnTo>
                  <a:pt x="943703" y="1601682"/>
                </a:lnTo>
                <a:lnTo>
                  <a:pt x="949376" y="1600775"/>
                </a:lnTo>
                <a:lnTo>
                  <a:pt x="955275" y="1600548"/>
                </a:lnTo>
                <a:lnTo>
                  <a:pt x="960947" y="1600321"/>
                </a:lnTo>
                <a:lnTo>
                  <a:pt x="966847" y="1600548"/>
                </a:lnTo>
                <a:lnTo>
                  <a:pt x="972519" y="1600775"/>
                </a:lnTo>
                <a:lnTo>
                  <a:pt x="978191" y="1601682"/>
                </a:lnTo>
                <a:lnTo>
                  <a:pt x="983864" y="1602590"/>
                </a:lnTo>
                <a:lnTo>
                  <a:pt x="989536" y="1603951"/>
                </a:lnTo>
                <a:lnTo>
                  <a:pt x="994982" y="1605538"/>
                </a:lnTo>
                <a:lnTo>
                  <a:pt x="1000427" y="1607353"/>
                </a:lnTo>
                <a:lnTo>
                  <a:pt x="1005646" y="1609167"/>
                </a:lnTo>
                <a:lnTo>
                  <a:pt x="1010637" y="1611436"/>
                </a:lnTo>
                <a:lnTo>
                  <a:pt x="1015856" y="1613931"/>
                </a:lnTo>
                <a:lnTo>
                  <a:pt x="1020848" y="1616879"/>
                </a:lnTo>
                <a:lnTo>
                  <a:pt x="1025612" y="1619828"/>
                </a:lnTo>
                <a:lnTo>
                  <a:pt x="1030377" y="1623230"/>
                </a:lnTo>
                <a:lnTo>
                  <a:pt x="1034688" y="1626632"/>
                </a:lnTo>
                <a:lnTo>
                  <a:pt x="1038999" y="1630488"/>
                </a:lnTo>
                <a:lnTo>
                  <a:pt x="1043537" y="1634571"/>
                </a:lnTo>
                <a:lnTo>
                  <a:pt x="1303559" y="1894506"/>
                </a:lnTo>
                <a:lnTo>
                  <a:pt x="1303559" y="915780"/>
                </a:lnTo>
                <a:lnTo>
                  <a:pt x="1303786" y="908976"/>
                </a:lnTo>
                <a:lnTo>
                  <a:pt x="1304467" y="902625"/>
                </a:lnTo>
                <a:lnTo>
                  <a:pt x="1305147" y="896501"/>
                </a:lnTo>
                <a:lnTo>
                  <a:pt x="1306282" y="890150"/>
                </a:lnTo>
                <a:lnTo>
                  <a:pt x="1307643" y="884025"/>
                </a:lnTo>
                <a:lnTo>
                  <a:pt x="1309231" y="878128"/>
                </a:lnTo>
                <a:lnTo>
                  <a:pt x="1311273" y="872231"/>
                </a:lnTo>
                <a:lnTo>
                  <a:pt x="1313769" y="866334"/>
                </a:lnTo>
                <a:lnTo>
                  <a:pt x="1316265" y="860890"/>
                </a:lnTo>
                <a:lnTo>
                  <a:pt x="1318988" y="855219"/>
                </a:lnTo>
                <a:lnTo>
                  <a:pt x="1322164" y="850003"/>
                </a:lnTo>
                <a:lnTo>
                  <a:pt x="1325341" y="844786"/>
                </a:lnTo>
                <a:lnTo>
                  <a:pt x="1328971" y="840023"/>
                </a:lnTo>
                <a:lnTo>
                  <a:pt x="1332829" y="835032"/>
                </a:lnTo>
                <a:lnTo>
                  <a:pt x="1336686" y="830496"/>
                </a:lnTo>
                <a:lnTo>
                  <a:pt x="1340770" y="825960"/>
                </a:lnTo>
                <a:lnTo>
                  <a:pt x="1345081" y="821877"/>
                </a:lnTo>
                <a:lnTo>
                  <a:pt x="1349846" y="817794"/>
                </a:lnTo>
                <a:lnTo>
                  <a:pt x="1354610" y="814165"/>
                </a:lnTo>
                <a:lnTo>
                  <a:pt x="1359602" y="810536"/>
                </a:lnTo>
                <a:lnTo>
                  <a:pt x="1364821" y="807134"/>
                </a:lnTo>
                <a:lnTo>
                  <a:pt x="1370266" y="804185"/>
                </a:lnTo>
                <a:lnTo>
                  <a:pt x="1375485" y="801463"/>
                </a:lnTo>
                <a:lnTo>
                  <a:pt x="1381384" y="798968"/>
                </a:lnTo>
                <a:lnTo>
                  <a:pt x="1387057" y="796700"/>
                </a:lnTo>
                <a:lnTo>
                  <a:pt x="1392956" y="794659"/>
                </a:lnTo>
                <a:lnTo>
                  <a:pt x="1398855" y="793071"/>
                </a:lnTo>
                <a:lnTo>
                  <a:pt x="1404981" y="791483"/>
                </a:lnTo>
                <a:lnTo>
                  <a:pt x="1411107" y="790349"/>
                </a:lnTo>
                <a:lnTo>
                  <a:pt x="1417687" y="789669"/>
                </a:lnTo>
                <a:lnTo>
                  <a:pt x="1424040" y="789215"/>
                </a:lnTo>
                <a:lnTo>
                  <a:pt x="1430620" y="788988"/>
                </a:lnTo>
                <a:close/>
                <a:moveTo>
                  <a:pt x="1273230" y="585788"/>
                </a:moveTo>
                <a:lnTo>
                  <a:pt x="1584498" y="585788"/>
                </a:lnTo>
                <a:lnTo>
                  <a:pt x="1589493" y="586241"/>
                </a:lnTo>
                <a:lnTo>
                  <a:pt x="1594488" y="586922"/>
                </a:lnTo>
                <a:lnTo>
                  <a:pt x="1599028" y="588283"/>
                </a:lnTo>
                <a:lnTo>
                  <a:pt x="1603569" y="589643"/>
                </a:lnTo>
                <a:lnTo>
                  <a:pt x="1606975" y="591231"/>
                </a:lnTo>
                <a:lnTo>
                  <a:pt x="1609926" y="593045"/>
                </a:lnTo>
                <a:lnTo>
                  <a:pt x="1612878" y="594859"/>
                </a:lnTo>
                <a:lnTo>
                  <a:pt x="1615602" y="597127"/>
                </a:lnTo>
                <a:lnTo>
                  <a:pt x="1618327" y="599622"/>
                </a:lnTo>
                <a:lnTo>
                  <a:pt x="1620824" y="601890"/>
                </a:lnTo>
                <a:lnTo>
                  <a:pt x="1623094" y="604611"/>
                </a:lnTo>
                <a:lnTo>
                  <a:pt x="1625138" y="607559"/>
                </a:lnTo>
                <a:lnTo>
                  <a:pt x="1626954" y="610734"/>
                </a:lnTo>
                <a:lnTo>
                  <a:pt x="1628543" y="613683"/>
                </a:lnTo>
                <a:lnTo>
                  <a:pt x="1630132" y="617084"/>
                </a:lnTo>
                <a:lnTo>
                  <a:pt x="1631495" y="620486"/>
                </a:lnTo>
                <a:lnTo>
                  <a:pt x="1632176" y="623888"/>
                </a:lnTo>
                <a:lnTo>
                  <a:pt x="1632857" y="627290"/>
                </a:lnTo>
                <a:lnTo>
                  <a:pt x="1633538" y="631372"/>
                </a:lnTo>
                <a:lnTo>
                  <a:pt x="1633538" y="634774"/>
                </a:lnTo>
                <a:lnTo>
                  <a:pt x="1633538" y="805090"/>
                </a:lnTo>
                <a:lnTo>
                  <a:pt x="1629678" y="798286"/>
                </a:lnTo>
                <a:lnTo>
                  <a:pt x="1625819" y="791936"/>
                </a:lnTo>
                <a:lnTo>
                  <a:pt x="1621505" y="785586"/>
                </a:lnTo>
                <a:lnTo>
                  <a:pt x="1616964" y="779236"/>
                </a:lnTo>
                <a:lnTo>
                  <a:pt x="1612651" y="773113"/>
                </a:lnTo>
                <a:lnTo>
                  <a:pt x="1607656" y="767443"/>
                </a:lnTo>
                <a:lnTo>
                  <a:pt x="1602661" y="761547"/>
                </a:lnTo>
                <a:lnTo>
                  <a:pt x="1597666" y="756104"/>
                </a:lnTo>
                <a:lnTo>
                  <a:pt x="1592217" y="750661"/>
                </a:lnTo>
                <a:lnTo>
                  <a:pt x="1586541" y="745445"/>
                </a:lnTo>
                <a:lnTo>
                  <a:pt x="1580865" y="740456"/>
                </a:lnTo>
                <a:lnTo>
                  <a:pt x="1575189" y="735466"/>
                </a:lnTo>
                <a:lnTo>
                  <a:pt x="1568832" y="730704"/>
                </a:lnTo>
                <a:lnTo>
                  <a:pt x="1562702" y="726395"/>
                </a:lnTo>
                <a:lnTo>
                  <a:pt x="1556572" y="722086"/>
                </a:lnTo>
                <a:lnTo>
                  <a:pt x="1549988" y="718231"/>
                </a:lnTo>
                <a:lnTo>
                  <a:pt x="1543404" y="714375"/>
                </a:lnTo>
                <a:lnTo>
                  <a:pt x="1536593" y="710747"/>
                </a:lnTo>
                <a:lnTo>
                  <a:pt x="1529555" y="707118"/>
                </a:lnTo>
                <a:lnTo>
                  <a:pt x="1522744" y="703943"/>
                </a:lnTo>
                <a:lnTo>
                  <a:pt x="1515706" y="701222"/>
                </a:lnTo>
                <a:lnTo>
                  <a:pt x="1508213" y="698274"/>
                </a:lnTo>
                <a:lnTo>
                  <a:pt x="1500948" y="695779"/>
                </a:lnTo>
                <a:lnTo>
                  <a:pt x="1493456" y="693738"/>
                </a:lnTo>
                <a:lnTo>
                  <a:pt x="1485964" y="691697"/>
                </a:lnTo>
                <a:lnTo>
                  <a:pt x="1478245" y="689883"/>
                </a:lnTo>
                <a:lnTo>
                  <a:pt x="1470525" y="688295"/>
                </a:lnTo>
                <a:lnTo>
                  <a:pt x="1462806" y="686934"/>
                </a:lnTo>
                <a:lnTo>
                  <a:pt x="1454860" y="686254"/>
                </a:lnTo>
                <a:lnTo>
                  <a:pt x="1446686" y="685347"/>
                </a:lnTo>
                <a:lnTo>
                  <a:pt x="1438513" y="684893"/>
                </a:lnTo>
                <a:lnTo>
                  <a:pt x="1430567" y="684893"/>
                </a:lnTo>
                <a:lnTo>
                  <a:pt x="1421939" y="684893"/>
                </a:lnTo>
                <a:lnTo>
                  <a:pt x="1413766" y="685347"/>
                </a:lnTo>
                <a:lnTo>
                  <a:pt x="1405366" y="686254"/>
                </a:lnTo>
                <a:lnTo>
                  <a:pt x="1397419" y="687161"/>
                </a:lnTo>
                <a:lnTo>
                  <a:pt x="1389246" y="688522"/>
                </a:lnTo>
                <a:lnTo>
                  <a:pt x="1381300" y="690109"/>
                </a:lnTo>
                <a:lnTo>
                  <a:pt x="1373353" y="691924"/>
                </a:lnTo>
                <a:lnTo>
                  <a:pt x="1365634" y="693965"/>
                </a:lnTo>
                <a:lnTo>
                  <a:pt x="1357915" y="696459"/>
                </a:lnTo>
                <a:lnTo>
                  <a:pt x="1350423" y="699181"/>
                </a:lnTo>
                <a:lnTo>
                  <a:pt x="1342930" y="701902"/>
                </a:lnTo>
                <a:lnTo>
                  <a:pt x="1335665" y="705077"/>
                </a:lnTo>
                <a:lnTo>
                  <a:pt x="1328400" y="708479"/>
                </a:lnTo>
                <a:lnTo>
                  <a:pt x="1321589" y="711881"/>
                </a:lnTo>
                <a:lnTo>
                  <a:pt x="1314551" y="715963"/>
                </a:lnTo>
                <a:lnTo>
                  <a:pt x="1307967" y="720045"/>
                </a:lnTo>
                <a:lnTo>
                  <a:pt x="1301383" y="724354"/>
                </a:lnTo>
                <a:lnTo>
                  <a:pt x="1295026" y="728663"/>
                </a:lnTo>
                <a:lnTo>
                  <a:pt x="1288442" y="733425"/>
                </a:lnTo>
                <a:lnTo>
                  <a:pt x="1282539" y="738188"/>
                </a:lnTo>
                <a:lnTo>
                  <a:pt x="1276636" y="743404"/>
                </a:lnTo>
                <a:lnTo>
                  <a:pt x="1270960" y="748847"/>
                </a:lnTo>
                <a:lnTo>
                  <a:pt x="1265284" y="754290"/>
                </a:lnTo>
                <a:lnTo>
                  <a:pt x="1259835" y="759959"/>
                </a:lnTo>
                <a:lnTo>
                  <a:pt x="1254613" y="765856"/>
                </a:lnTo>
                <a:lnTo>
                  <a:pt x="1249845" y="771752"/>
                </a:lnTo>
                <a:lnTo>
                  <a:pt x="1244850" y="778102"/>
                </a:lnTo>
                <a:lnTo>
                  <a:pt x="1240310" y="784452"/>
                </a:lnTo>
                <a:lnTo>
                  <a:pt x="1235769" y="790802"/>
                </a:lnTo>
                <a:lnTo>
                  <a:pt x="1231682" y="797606"/>
                </a:lnTo>
                <a:lnTo>
                  <a:pt x="1227823" y="804410"/>
                </a:lnTo>
                <a:lnTo>
                  <a:pt x="1223963" y="811213"/>
                </a:lnTo>
                <a:lnTo>
                  <a:pt x="1223963" y="634774"/>
                </a:lnTo>
                <a:lnTo>
                  <a:pt x="1224190" y="631372"/>
                </a:lnTo>
                <a:lnTo>
                  <a:pt x="1224644" y="627290"/>
                </a:lnTo>
                <a:lnTo>
                  <a:pt x="1225325" y="623888"/>
                </a:lnTo>
                <a:lnTo>
                  <a:pt x="1226233" y="620486"/>
                </a:lnTo>
                <a:lnTo>
                  <a:pt x="1227596" y="617084"/>
                </a:lnTo>
                <a:lnTo>
                  <a:pt x="1228731" y="613683"/>
                </a:lnTo>
                <a:lnTo>
                  <a:pt x="1230547" y="610734"/>
                </a:lnTo>
                <a:lnTo>
                  <a:pt x="1232363" y="607559"/>
                </a:lnTo>
                <a:lnTo>
                  <a:pt x="1234634" y="604611"/>
                </a:lnTo>
                <a:lnTo>
                  <a:pt x="1236904" y="601890"/>
                </a:lnTo>
                <a:lnTo>
                  <a:pt x="1239402" y="599622"/>
                </a:lnTo>
                <a:lnTo>
                  <a:pt x="1241899" y="597127"/>
                </a:lnTo>
                <a:lnTo>
                  <a:pt x="1244850" y="594859"/>
                </a:lnTo>
                <a:lnTo>
                  <a:pt x="1247802" y="593045"/>
                </a:lnTo>
                <a:lnTo>
                  <a:pt x="1250753" y="591231"/>
                </a:lnTo>
                <a:lnTo>
                  <a:pt x="1254159" y="589643"/>
                </a:lnTo>
                <a:lnTo>
                  <a:pt x="1258473" y="588283"/>
                </a:lnTo>
                <a:lnTo>
                  <a:pt x="1263240" y="586922"/>
                </a:lnTo>
                <a:lnTo>
                  <a:pt x="1268008" y="586241"/>
                </a:lnTo>
                <a:lnTo>
                  <a:pt x="1273230" y="585788"/>
                </a:lnTo>
                <a:close/>
                <a:moveTo>
                  <a:pt x="661842" y="585788"/>
                </a:moveTo>
                <a:lnTo>
                  <a:pt x="973283" y="585788"/>
                </a:lnTo>
                <a:lnTo>
                  <a:pt x="978280" y="586240"/>
                </a:lnTo>
                <a:lnTo>
                  <a:pt x="983051" y="586919"/>
                </a:lnTo>
                <a:lnTo>
                  <a:pt x="988048" y="588276"/>
                </a:lnTo>
                <a:lnTo>
                  <a:pt x="992364" y="589633"/>
                </a:lnTo>
                <a:lnTo>
                  <a:pt x="995772" y="591216"/>
                </a:lnTo>
                <a:lnTo>
                  <a:pt x="998725" y="593025"/>
                </a:lnTo>
                <a:lnTo>
                  <a:pt x="1001678" y="594834"/>
                </a:lnTo>
                <a:lnTo>
                  <a:pt x="1004404" y="597096"/>
                </a:lnTo>
                <a:lnTo>
                  <a:pt x="1007130" y="599583"/>
                </a:lnTo>
                <a:lnTo>
                  <a:pt x="1009629" y="601845"/>
                </a:lnTo>
                <a:lnTo>
                  <a:pt x="1011901" y="604559"/>
                </a:lnTo>
                <a:lnTo>
                  <a:pt x="1013945" y="607499"/>
                </a:lnTo>
                <a:lnTo>
                  <a:pt x="1015762" y="610665"/>
                </a:lnTo>
                <a:lnTo>
                  <a:pt x="1017580" y="613605"/>
                </a:lnTo>
                <a:lnTo>
                  <a:pt x="1018943" y="616998"/>
                </a:lnTo>
                <a:lnTo>
                  <a:pt x="1020306" y="620390"/>
                </a:lnTo>
                <a:lnTo>
                  <a:pt x="1020987" y="623782"/>
                </a:lnTo>
                <a:lnTo>
                  <a:pt x="1021896" y="627175"/>
                </a:lnTo>
                <a:lnTo>
                  <a:pt x="1022350" y="631246"/>
                </a:lnTo>
                <a:lnTo>
                  <a:pt x="1022350" y="634638"/>
                </a:lnTo>
                <a:lnTo>
                  <a:pt x="1022350" y="944926"/>
                </a:lnTo>
                <a:lnTo>
                  <a:pt x="1022350" y="949223"/>
                </a:lnTo>
                <a:lnTo>
                  <a:pt x="1021441" y="953294"/>
                </a:lnTo>
                <a:lnTo>
                  <a:pt x="1020760" y="957817"/>
                </a:lnTo>
                <a:lnTo>
                  <a:pt x="1019397" y="961662"/>
                </a:lnTo>
                <a:lnTo>
                  <a:pt x="1017807" y="965506"/>
                </a:lnTo>
                <a:lnTo>
                  <a:pt x="1015762" y="969125"/>
                </a:lnTo>
                <a:lnTo>
                  <a:pt x="1013718" y="972743"/>
                </a:lnTo>
                <a:lnTo>
                  <a:pt x="1011219" y="975910"/>
                </a:lnTo>
                <a:lnTo>
                  <a:pt x="1008266" y="979076"/>
                </a:lnTo>
                <a:lnTo>
                  <a:pt x="1005540" y="981564"/>
                </a:lnTo>
                <a:lnTo>
                  <a:pt x="1002133" y="984278"/>
                </a:lnTo>
                <a:lnTo>
                  <a:pt x="998725" y="986539"/>
                </a:lnTo>
                <a:lnTo>
                  <a:pt x="995090" y="988575"/>
                </a:lnTo>
                <a:lnTo>
                  <a:pt x="991229" y="990384"/>
                </a:lnTo>
                <a:lnTo>
                  <a:pt x="987367" y="991741"/>
                </a:lnTo>
                <a:lnTo>
                  <a:pt x="983278" y="992645"/>
                </a:lnTo>
                <a:lnTo>
                  <a:pt x="978280" y="993550"/>
                </a:lnTo>
                <a:lnTo>
                  <a:pt x="973283" y="993776"/>
                </a:lnTo>
                <a:lnTo>
                  <a:pt x="661842" y="993776"/>
                </a:lnTo>
                <a:lnTo>
                  <a:pt x="656844" y="993550"/>
                </a:lnTo>
                <a:lnTo>
                  <a:pt x="652074" y="992645"/>
                </a:lnTo>
                <a:lnTo>
                  <a:pt x="647985" y="991741"/>
                </a:lnTo>
                <a:lnTo>
                  <a:pt x="643896" y="990384"/>
                </a:lnTo>
                <a:lnTo>
                  <a:pt x="640034" y="988575"/>
                </a:lnTo>
                <a:lnTo>
                  <a:pt x="636400" y="986539"/>
                </a:lnTo>
                <a:lnTo>
                  <a:pt x="632992" y="984278"/>
                </a:lnTo>
                <a:lnTo>
                  <a:pt x="629585" y="981564"/>
                </a:lnTo>
                <a:lnTo>
                  <a:pt x="626859" y="979076"/>
                </a:lnTo>
                <a:lnTo>
                  <a:pt x="623906" y="975910"/>
                </a:lnTo>
                <a:lnTo>
                  <a:pt x="621407" y="972743"/>
                </a:lnTo>
                <a:lnTo>
                  <a:pt x="619362" y="969125"/>
                </a:lnTo>
                <a:lnTo>
                  <a:pt x="617318" y="965506"/>
                </a:lnTo>
                <a:lnTo>
                  <a:pt x="615728" y="961662"/>
                </a:lnTo>
                <a:lnTo>
                  <a:pt x="614365" y="957817"/>
                </a:lnTo>
                <a:lnTo>
                  <a:pt x="613683" y="953294"/>
                </a:lnTo>
                <a:lnTo>
                  <a:pt x="612775" y="949223"/>
                </a:lnTo>
                <a:lnTo>
                  <a:pt x="612775" y="944926"/>
                </a:lnTo>
                <a:lnTo>
                  <a:pt x="612775" y="634638"/>
                </a:lnTo>
                <a:lnTo>
                  <a:pt x="612775" y="631246"/>
                </a:lnTo>
                <a:lnTo>
                  <a:pt x="613229" y="627175"/>
                </a:lnTo>
                <a:lnTo>
                  <a:pt x="613911" y="623782"/>
                </a:lnTo>
                <a:lnTo>
                  <a:pt x="614819" y="620390"/>
                </a:lnTo>
                <a:lnTo>
                  <a:pt x="616182" y="616998"/>
                </a:lnTo>
                <a:lnTo>
                  <a:pt x="617545" y="613605"/>
                </a:lnTo>
                <a:lnTo>
                  <a:pt x="619362" y="610665"/>
                </a:lnTo>
                <a:lnTo>
                  <a:pt x="621180" y="607499"/>
                </a:lnTo>
                <a:lnTo>
                  <a:pt x="623224" y="604559"/>
                </a:lnTo>
                <a:lnTo>
                  <a:pt x="625496" y="601845"/>
                </a:lnTo>
                <a:lnTo>
                  <a:pt x="627995" y="599583"/>
                </a:lnTo>
                <a:lnTo>
                  <a:pt x="630721" y="597096"/>
                </a:lnTo>
                <a:lnTo>
                  <a:pt x="633447" y="594834"/>
                </a:lnTo>
                <a:lnTo>
                  <a:pt x="636400" y="593025"/>
                </a:lnTo>
                <a:lnTo>
                  <a:pt x="639353" y="591216"/>
                </a:lnTo>
                <a:lnTo>
                  <a:pt x="642760" y="589633"/>
                </a:lnTo>
                <a:lnTo>
                  <a:pt x="647076" y="588276"/>
                </a:lnTo>
                <a:lnTo>
                  <a:pt x="651847" y="586919"/>
                </a:lnTo>
                <a:lnTo>
                  <a:pt x="656844" y="586240"/>
                </a:lnTo>
                <a:lnTo>
                  <a:pt x="661842" y="585788"/>
                </a:lnTo>
                <a:close/>
                <a:moveTo>
                  <a:pt x="49267" y="585788"/>
                </a:moveTo>
                <a:lnTo>
                  <a:pt x="360535" y="585788"/>
                </a:lnTo>
                <a:lnTo>
                  <a:pt x="365757" y="586240"/>
                </a:lnTo>
                <a:lnTo>
                  <a:pt x="370524" y="586919"/>
                </a:lnTo>
                <a:lnTo>
                  <a:pt x="375292" y="588276"/>
                </a:lnTo>
                <a:lnTo>
                  <a:pt x="379606" y="589633"/>
                </a:lnTo>
                <a:lnTo>
                  <a:pt x="383011" y="591216"/>
                </a:lnTo>
                <a:lnTo>
                  <a:pt x="386190" y="593025"/>
                </a:lnTo>
                <a:lnTo>
                  <a:pt x="388914" y="594834"/>
                </a:lnTo>
                <a:lnTo>
                  <a:pt x="391866" y="597096"/>
                </a:lnTo>
                <a:lnTo>
                  <a:pt x="394363" y="599583"/>
                </a:lnTo>
                <a:lnTo>
                  <a:pt x="396861" y="601845"/>
                </a:lnTo>
                <a:lnTo>
                  <a:pt x="399358" y="604559"/>
                </a:lnTo>
                <a:lnTo>
                  <a:pt x="401401" y="607499"/>
                </a:lnTo>
                <a:lnTo>
                  <a:pt x="403218" y="610665"/>
                </a:lnTo>
                <a:lnTo>
                  <a:pt x="404580" y="613605"/>
                </a:lnTo>
                <a:lnTo>
                  <a:pt x="406169" y="616998"/>
                </a:lnTo>
                <a:lnTo>
                  <a:pt x="407531" y="620390"/>
                </a:lnTo>
                <a:lnTo>
                  <a:pt x="408213" y="623782"/>
                </a:lnTo>
                <a:lnTo>
                  <a:pt x="409121" y="627175"/>
                </a:lnTo>
                <a:lnTo>
                  <a:pt x="409575" y="631246"/>
                </a:lnTo>
                <a:lnTo>
                  <a:pt x="409575" y="634638"/>
                </a:lnTo>
                <a:lnTo>
                  <a:pt x="409575" y="944926"/>
                </a:lnTo>
                <a:lnTo>
                  <a:pt x="409348" y="949223"/>
                </a:lnTo>
                <a:lnTo>
                  <a:pt x="408894" y="953294"/>
                </a:lnTo>
                <a:lnTo>
                  <a:pt x="407986" y="957817"/>
                </a:lnTo>
                <a:lnTo>
                  <a:pt x="406623" y="961662"/>
                </a:lnTo>
                <a:lnTo>
                  <a:pt x="405034" y="965506"/>
                </a:lnTo>
                <a:lnTo>
                  <a:pt x="403218" y="969125"/>
                </a:lnTo>
                <a:lnTo>
                  <a:pt x="400720" y="972743"/>
                </a:lnTo>
                <a:lnTo>
                  <a:pt x="398450" y="975910"/>
                </a:lnTo>
                <a:lnTo>
                  <a:pt x="395726" y="979076"/>
                </a:lnTo>
                <a:lnTo>
                  <a:pt x="392774" y="981564"/>
                </a:lnTo>
                <a:lnTo>
                  <a:pt x="389368" y="984278"/>
                </a:lnTo>
                <a:lnTo>
                  <a:pt x="386190" y="986539"/>
                </a:lnTo>
                <a:lnTo>
                  <a:pt x="382557" y="988575"/>
                </a:lnTo>
                <a:lnTo>
                  <a:pt x="378698" y="990384"/>
                </a:lnTo>
                <a:lnTo>
                  <a:pt x="374611" y="991741"/>
                </a:lnTo>
                <a:lnTo>
                  <a:pt x="370524" y="992645"/>
                </a:lnTo>
                <a:lnTo>
                  <a:pt x="365757" y="993550"/>
                </a:lnTo>
                <a:lnTo>
                  <a:pt x="360535" y="993776"/>
                </a:lnTo>
                <a:lnTo>
                  <a:pt x="49267" y="993776"/>
                </a:lnTo>
                <a:lnTo>
                  <a:pt x="44272" y="993550"/>
                </a:lnTo>
                <a:lnTo>
                  <a:pt x="39277" y="992645"/>
                </a:lnTo>
                <a:lnTo>
                  <a:pt x="35191" y="991741"/>
                </a:lnTo>
                <a:lnTo>
                  <a:pt x="31331" y="990384"/>
                </a:lnTo>
                <a:lnTo>
                  <a:pt x="27471" y="988575"/>
                </a:lnTo>
                <a:lnTo>
                  <a:pt x="23839" y="986539"/>
                </a:lnTo>
                <a:lnTo>
                  <a:pt x="20433" y="984278"/>
                </a:lnTo>
                <a:lnTo>
                  <a:pt x="17028" y="981564"/>
                </a:lnTo>
                <a:lnTo>
                  <a:pt x="14303" y="979076"/>
                </a:lnTo>
                <a:lnTo>
                  <a:pt x="11352" y="975910"/>
                </a:lnTo>
                <a:lnTo>
                  <a:pt x="8854" y="972743"/>
                </a:lnTo>
                <a:lnTo>
                  <a:pt x="6811" y="969125"/>
                </a:lnTo>
                <a:lnTo>
                  <a:pt x="4768" y="965506"/>
                </a:lnTo>
                <a:lnTo>
                  <a:pt x="3178" y="961662"/>
                </a:lnTo>
                <a:lnTo>
                  <a:pt x="1816" y="957817"/>
                </a:lnTo>
                <a:lnTo>
                  <a:pt x="908" y="953294"/>
                </a:lnTo>
                <a:lnTo>
                  <a:pt x="227" y="949223"/>
                </a:lnTo>
                <a:lnTo>
                  <a:pt x="0" y="944926"/>
                </a:lnTo>
                <a:lnTo>
                  <a:pt x="0" y="634638"/>
                </a:lnTo>
                <a:lnTo>
                  <a:pt x="227" y="631246"/>
                </a:lnTo>
                <a:lnTo>
                  <a:pt x="908" y="627175"/>
                </a:lnTo>
                <a:lnTo>
                  <a:pt x="1362" y="623782"/>
                </a:lnTo>
                <a:lnTo>
                  <a:pt x="2270" y="620390"/>
                </a:lnTo>
                <a:lnTo>
                  <a:pt x="3632" y="616998"/>
                </a:lnTo>
                <a:lnTo>
                  <a:pt x="4995" y="613605"/>
                </a:lnTo>
                <a:lnTo>
                  <a:pt x="6811" y="610665"/>
                </a:lnTo>
                <a:lnTo>
                  <a:pt x="8627" y="607499"/>
                </a:lnTo>
                <a:lnTo>
                  <a:pt x="10670" y="604559"/>
                </a:lnTo>
                <a:lnTo>
                  <a:pt x="12941" y="601845"/>
                </a:lnTo>
                <a:lnTo>
                  <a:pt x="15438" y="599583"/>
                </a:lnTo>
                <a:lnTo>
                  <a:pt x="18163" y="597096"/>
                </a:lnTo>
                <a:lnTo>
                  <a:pt x="20887" y="594834"/>
                </a:lnTo>
                <a:lnTo>
                  <a:pt x="23839" y="593025"/>
                </a:lnTo>
                <a:lnTo>
                  <a:pt x="27017" y="591216"/>
                </a:lnTo>
                <a:lnTo>
                  <a:pt x="30196" y="589633"/>
                </a:lnTo>
                <a:lnTo>
                  <a:pt x="34736" y="588276"/>
                </a:lnTo>
                <a:lnTo>
                  <a:pt x="39277" y="586919"/>
                </a:lnTo>
                <a:lnTo>
                  <a:pt x="44272" y="586240"/>
                </a:lnTo>
                <a:lnTo>
                  <a:pt x="49267" y="585788"/>
                </a:lnTo>
                <a:close/>
                <a:moveTo>
                  <a:pt x="1273230" y="0"/>
                </a:moveTo>
                <a:lnTo>
                  <a:pt x="1584498" y="0"/>
                </a:lnTo>
                <a:lnTo>
                  <a:pt x="1589493" y="226"/>
                </a:lnTo>
                <a:lnTo>
                  <a:pt x="1594488" y="905"/>
                </a:lnTo>
                <a:lnTo>
                  <a:pt x="1599028" y="2263"/>
                </a:lnTo>
                <a:lnTo>
                  <a:pt x="1603569" y="3847"/>
                </a:lnTo>
                <a:lnTo>
                  <a:pt x="1607883" y="5883"/>
                </a:lnTo>
                <a:lnTo>
                  <a:pt x="1611969" y="8372"/>
                </a:lnTo>
                <a:lnTo>
                  <a:pt x="1615602" y="11314"/>
                </a:lnTo>
                <a:lnTo>
                  <a:pt x="1619235" y="14256"/>
                </a:lnTo>
                <a:lnTo>
                  <a:pt x="1622413" y="17650"/>
                </a:lnTo>
                <a:lnTo>
                  <a:pt x="1625138" y="21497"/>
                </a:lnTo>
                <a:lnTo>
                  <a:pt x="1627408" y="25796"/>
                </a:lnTo>
                <a:lnTo>
                  <a:pt x="1629678" y="29869"/>
                </a:lnTo>
                <a:lnTo>
                  <a:pt x="1631495" y="34395"/>
                </a:lnTo>
                <a:lnTo>
                  <a:pt x="1632403" y="39147"/>
                </a:lnTo>
                <a:lnTo>
                  <a:pt x="1633311" y="43899"/>
                </a:lnTo>
                <a:lnTo>
                  <a:pt x="1633538" y="48877"/>
                </a:lnTo>
                <a:lnTo>
                  <a:pt x="1633538" y="359111"/>
                </a:lnTo>
                <a:lnTo>
                  <a:pt x="1633311" y="364089"/>
                </a:lnTo>
                <a:lnTo>
                  <a:pt x="1632403" y="368841"/>
                </a:lnTo>
                <a:lnTo>
                  <a:pt x="1631495" y="373593"/>
                </a:lnTo>
                <a:lnTo>
                  <a:pt x="1629678" y="378119"/>
                </a:lnTo>
                <a:lnTo>
                  <a:pt x="1627408" y="382418"/>
                </a:lnTo>
                <a:lnTo>
                  <a:pt x="1625138" y="386491"/>
                </a:lnTo>
                <a:lnTo>
                  <a:pt x="1622413" y="390338"/>
                </a:lnTo>
                <a:lnTo>
                  <a:pt x="1619235" y="393732"/>
                </a:lnTo>
                <a:lnTo>
                  <a:pt x="1615602" y="396900"/>
                </a:lnTo>
                <a:lnTo>
                  <a:pt x="1611969" y="399615"/>
                </a:lnTo>
                <a:lnTo>
                  <a:pt x="1607883" y="402105"/>
                </a:lnTo>
                <a:lnTo>
                  <a:pt x="1603569" y="404141"/>
                </a:lnTo>
                <a:lnTo>
                  <a:pt x="1599028" y="405725"/>
                </a:lnTo>
                <a:lnTo>
                  <a:pt x="1594488" y="407083"/>
                </a:lnTo>
                <a:lnTo>
                  <a:pt x="1589493" y="407762"/>
                </a:lnTo>
                <a:lnTo>
                  <a:pt x="1584498" y="407988"/>
                </a:lnTo>
                <a:lnTo>
                  <a:pt x="1273230" y="407988"/>
                </a:lnTo>
                <a:lnTo>
                  <a:pt x="1268008" y="407762"/>
                </a:lnTo>
                <a:lnTo>
                  <a:pt x="1263240" y="407083"/>
                </a:lnTo>
                <a:lnTo>
                  <a:pt x="1258473" y="405725"/>
                </a:lnTo>
                <a:lnTo>
                  <a:pt x="1254159" y="404141"/>
                </a:lnTo>
                <a:lnTo>
                  <a:pt x="1249845" y="402105"/>
                </a:lnTo>
                <a:lnTo>
                  <a:pt x="1245532" y="399615"/>
                </a:lnTo>
                <a:lnTo>
                  <a:pt x="1241899" y="396900"/>
                </a:lnTo>
                <a:lnTo>
                  <a:pt x="1238493" y="393732"/>
                </a:lnTo>
                <a:lnTo>
                  <a:pt x="1235315" y="390338"/>
                </a:lnTo>
                <a:lnTo>
                  <a:pt x="1232363" y="386491"/>
                </a:lnTo>
                <a:lnTo>
                  <a:pt x="1229866" y="382418"/>
                </a:lnTo>
                <a:lnTo>
                  <a:pt x="1227823" y="378119"/>
                </a:lnTo>
                <a:lnTo>
                  <a:pt x="1226233" y="373593"/>
                </a:lnTo>
                <a:lnTo>
                  <a:pt x="1224871" y="368841"/>
                </a:lnTo>
                <a:lnTo>
                  <a:pt x="1224190" y="364089"/>
                </a:lnTo>
                <a:lnTo>
                  <a:pt x="1223963" y="359111"/>
                </a:lnTo>
                <a:lnTo>
                  <a:pt x="1223963" y="48877"/>
                </a:lnTo>
                <a:lnTo>
                  <a:pt x="1224190" y="43899"/>
                </a:lnTo>
                <a:lnTo>
                  <a:pt x="1224871" y="39147"/>
                </a:lnTo>
                <a:lnTo>
                  <a:pt x="1226233" y="34395"/>
                </a:lnTo>
                <a:lnTo>
                  <a:pt x="1227823" y="29869"/>
                </a:lnTo>
                <a:lnTo>
                  <a:pt x="1229866" y="25796"/>
                </a:lnTo>
                <a:lnTo>
                  <a:pt x="1232363" y="21497"/>
                </a:lnTo>
                <a:lnTo>
                  <a:pt x="1235315" y="17650"/>
                </a:lnTo>
                <a:lnTo>
                  <a:pt x="1238493" y="14256"/>
                </a:lnTo>
                <a:lnTo>
                  <a:pt x="1241899" y="11314"/>
                </a:lnTo>
                <a:lnTo>
                  <a:pt x="1245532" y="8372"/>
                </a:lnTo>
                <a:lnTo>
                  <a:pt x="1249845" y="5883"/>
                </a:lnTo>
                <a:lnTo>
                  <a:pt x="1254159" y="3847"/>
                </a:lnTo>
                <a:lnTo>
                  <a:pt x="1258473" y="2263"/>
                </a:lnTo>
                <a:lnTo>
                  <a:pt x="1263240" y="905"/>
                </a:lnTo>
                <a:lnTo>
                  <a:pt x="1268008" y="226"/>
                </a:lnTo>
                <a:lnTo>
                  <a:pt x="1273230" y="0"/>
                </a:lnTo>
                <a:close/>
                <a:moveTo>
                  <a:pt x="661842" y="0"/>
                </a:moveTo>
                <a:lnTo>
                  <a:pt x="973283" y="0"/>
                </a:lnTo>
                <a:lnTo>
                  <a:pt x="978280" y="226"/>
                </a:lnTo>
                <a:lnTo>
                  <a:pt x="983278" y="905"/>
                </a:lnTo>
                <a:lnTo>
                  <a:pt x="988048" y="2263"/>
                </a:lnTo>
                <a:lnTo>
                  <a:pt x="992364" y="3847"/>
                </a:lnTo>
                <a:lnTo>
                  <a:pt x="996681" y="5883"/>
                </a:lnTo>
                <a:lnTo>
                  <a:pt x="1000769" y="8372"/>
                </a:lnTo>
                <a:lnTo>
                  <a:pt x="1004404" y="11314"/>
                </a:lnTo>
                <a:lnTo>
                  <a:pt x="1008039" y="14256"/>
                </a:lnTo>
                <a:lnTo>
                  <a:pt x="1011219" y="17650"/>
                </a:lnTo>
                <a:lnTo>
                  <a:pt x="1013945" y="21497"/>
                </a:lnTo>
                <a:lnTo>
                  <a:pt x="1016444" y="25796"/>
                </a:lnTo>
                <a:lnTo>
                  <a:pt x="1018488" y="29869"/>
                </a:lnTo>
                <a:lnTo>
                  <a:pt x="1020306" y="34395"/>
                </a:lnTo>
                <a:lnTo>
                  <a:pt x="1021214" y="39147"/>
                </a:lnTo>
                <a:lnTo>
                  <a:pt x="1022123" y="43899"/>
                </a:lnTo>
                <a:lnTo>
                  <a:pt x="1022350" y="48877"/>
                </a:lnTo>
                <a:lnTo>
                  <a:pt x="1022350" y="359111"/>
                </a:lnTo>
                <a:lnTo>
                  <a:pt x="1022123" y="364089"/>
                </a:lnTo>
                <a:lnTo>
                  <a:pt x="1021214" y="368841"/>
                </a:lnTo>
                <a:lnTo>
                  <a:pt x="1020306" y="373593"/>
                </a:lnTo>
                <a:lnTo>
                  <a:pt x="1018488" y="378119"/>
                </a:lnTo>
                <a:lnTo>
                  <a:pt x="1016444" y="382418"/>
                </a:lnTo>
                <a:lnTo>
                  <a:pt x="1013945" y="386491"/>
                </a:lnTo>
                <a:lnTo>
                  <a:pt x="1011219" y="390338"/>
                </a:lnTo>
                <a:lnTo>
                  <a:pt x="1008039" y="393732"/>
                </a:lnTo>
                <a:lnTo>
                  <a:pt x="1004404" y="396900"/>
                </a:lnTo>
                <a:lnTo>
                  <a:pt x="1000769" y="399615"/>
                </a:lnTo>
                <a:lnTo>
                  <a:pt x="996681" y="402105"/>
                </a:lnTo>
                <a:lnTo>
                  <a:pt x="992364" y="404141"/>
                </a:lnTo>
                <a:lnTo>
                  <a:pt x="988048" y="405725"/>
                </a:lnTo>
                <a:lnTo>
                  <a:pt x="983278" y="407083"/>
                </a:lnTo>
                <a:lnTo>
                  <a:pt x="978280" y="407762"/>
                </a:lnTo>
                <a:lnTo>
                  <a:pt x="973283" y="407988"/>
                </a:lnTo>
                <a:lnTo>
                  <a:pt x="661842" y="407988"/>
                </a:lnTo>
                <a:lnTo>
                  <a:pt x="656844" y="407762"/>
                </a:lnTo>
                <a:lnTo>
                  <a:pt x="651847" y="407083"/>
                </a:lnTo>
                <a:lnTo>
                  <a:pt x="647076" y="405725"/>
                </a:lnTo>
                <a:lnTo>
                  <a:pt x="642760" y="404141"/>
                </a:lnTo>
                <a:lnTo>
                  <a:pt x="638444" y="402105"/>
                </a:lnTo>
                <a:lnTo>
                  <a:pt x="634355" y="399615"/>
                </a:lnTo>
                <a:lnTo>
                  <a:pt x="630721" y="396900"/>
                </a:lnTo>
                <a:lnTo>
                  <a:pt x="627086" y="393732"/>
                </a:lnTo>
                <a:lnTo>
                  <a:pt x="623906" y="390338"/>
                </a:lnTo>
                <a:lnTo>
                  <a:pt x="621180" y="386491"/>
                </a:lnTo>
                <a:lnTo>
                  <a:pt x="618681" y="382418"/>
                </a:lnTo>
                <a:lnTo>
                  <a:pt x="616637" y="378119"/>
                </a:lnTo>
                <a:lnTo>
                  <a:pt x="614819" y="373593"/>
                </a:lnTo>
                <a:lnTo>
                  <a:pt x="613683" y="368841"/>
                </a:lnTo>
                <a:lnTo>
                  <a:pt x="613002" y="364089"/>
                </a:lnTo>
                <a:lnTo>
                  <a:pt x="612775" y="359111"/>
                </a:lnTo>
                <a:lnTo>
                  <a:pt x="612775" y="48877"/>
                </a:lnTo>
                <a:lnTo>
                  <a:pt x="613002" y="43899"/>
                </a:lnTo>
                <a:lnTo>
                  <a:pt x="613683" y="39147"/>
                </a:lnTo>
                <a:lnTo>
                  <a:pt x="614819" y="34395"/>
                </a:lnTo>
                <a:lnTo>
                  <a:pt x="616637" y="29869"/>
                </a:lnTo>
                <a:lnTo>
                  <a:pt x="618681" y="25796"/>
                </a:lnTo>
                <a:lnTo>
                  <a:pt x="621180" y="21497"/>
                </a:lnTo>
                <a:lnTo>
                  <a:pt x="623906" y="17650"/>
                </a:lnTo>
                <a:lnTo>
                  <a:pt x="627086" y="14256"/>
                </a:lnTo>
                <a:lnTo>
                  <a:pt x="630721" y="11314"/>
                </a:lnTo>
                <a:lnTo>
                  <a:pt x="634355" y="8372"/>
                </a:lnTo>
                <a:lnTo>
                  <a:pt x="638444" y="5883"/>
                </a:lnTo>
                <a:lnTo>
                  <a:pt x="642760" y="3847"/>
                </a:lnTo>
                <a:lnTo>
                  <a:pt x="647076" y="2263"/>
                </a:lnTo>
                <a:lnTo>
                  <a:pt x="651847" y="905"/>
                </a:lnTo>
                <a:lnTo>
                  <a:pt x="656844" y="226"/>
                </a:lnTo>
                <a:lnTo>
                  <a:pt x="661842" y="0"/>
                </a:lnTo>
                <a:close/>
                <a:moveTo>
                  <a:pt x="49267" y="0"/>
                </a:moveTo>
                <a:lnTo>
                  <a:pt x="360535" y="0"/>
                </a:lnTo>
                <a:lnTo>
                  <a:pt x="365757" y="226"/>
                </a:lnTo>
                <a:lnTo>
                  <a:pt x="370524" y="905"/>
                </a:lnTo>
                <a:lnTo>
                  <a:pt x="375292" y="2263"/>
                </a:lnTo>
                <a:lnTo>
                  <a:pt x="379606" y="3847"/>
                </a:lnTo>
                <a:lnTo>
                  <a:pt x="383920" y="5883"/>
                </a:lnTo>
                <a:lnTo>
                  <a:pt x="388233" y="8372"/>
                </a:lnTo>
                <a:lnTo>
                  <a:pt x="391866" y="11314"/>
                </a:lnTo>
                <a:lnTo>
                  <a:pt x="395271" y="14256"/>
                </a:lnTo>
                <a:lnTo>
                  <a:pt x="398450" y="17650"/>
                </a:lnTo>
                <a:lnTo>
                  <a:pt x="401401" y="21497"/>
                </a:lnTo>
                <a:lnTo>
                  <a:pt x="403672" y="25796"/>
                </a:lnTo>
                <a:lnTo>
                  <a:pt x="405715" y="29869"/>
                </a:lnTo>
                <a:lnTo>
                  <a:pt x="407531" y="34395"/>
                </a:lnTo>
                <a:lnTo>
                  <a:pt x="408440" y="39147"/>
                </a:lnTo>
                <a:lnTo>
                  <a:pt x="409348" y="43899"/>
                </a:lnTo>
                <a:lnTo>
                  <a:pt x="409575" y="48877"/>
                </a:lnTo>
                <a:lnTo>
                  <a:pt x="409575" y="359111"/>
                </a:lnTo>
                <a:lnTo>
                  <a:pt x="409348" y="364089"/>
                </a:lnTo>
                <a:lnTo>
                  <a:pt x="408440" y="368841"/>
                </a:lnTo>
                <a:lnTo>
                  <a:pt x="407531" y="373593"/>
                </a:lnTo>
                <a:lnTo>
                  <a:pt x="405715" y="378119"/>
                </a:lnTo>
                <a:lnTo>
                  <a:pt x="403672" y="382418"/>
                </a:lnTo>
                <a:lnTo>
                  <a:pt x="401401" y="386491"/>
                </a:lnTo>
                <a:lnTo>
                  <a:pt x="398450" y="390338"/>
                </a:lnTo>
                <a:lnTo>
                  <a:pt x="395271" y="393732"/>
                </a:lnTo>
                <a:lnTo>
                  <a:pt x="391866" y="396900"/>
                </a:lnTo>
                <a:lnTo>
                  <a:pt x="388233" y="399615"/>
                </a:lnTo>
                <a:lnTo>
                  <a:pt x="383920" y="402105"/>
                </a:lnTo>
                <a:lnTo>
                  <a:pt x="379606" y="404141"/>
                </a:lnTo>
                <a:lnTo>
                  <a:pt x="375292" y="405725"/>
                </a:lnTo>
                <a:lnTo>
                  <a:pt x="370524" y="407083"/>
                </a:lnTo>
                <a:lnTo>
                  <a:pt x="365757" y="407762"/>
                </a:lnTo>
                <a:lnTo>
                  <a:pt x="360535" y="407988"/>
                </a:lnTo>
                <a:lnTo>
                  <a:pt x="49267" y="407988"/>
                </a:lnTo>
                <a:lnTo>
                  <a:pt x="44272" y="407762"/>
                </a:lnTo>
                <a:lnTo>
                  <a:pt x="39277" y="407083"/>
                </a:lnTo>
                <a:lnTo>
                  <a:pt x="35191" y="405951"/>
                </a:lnTo>
                <a:lnTo>
                  <a:pt x="31331" y="404594"/>
                </a:lnTo>
                <a:lnTo>
                  <a:pt x="27471" y="402783"/>
                </a:lnTo>
                <a:lnTo>
                  <a:pt x="23839" y="400747"/>
                </a:lnTo>
                <a:lnTo>
                  <a:pt x="20433" y="398710"/>
                </a:lnTo>
                <a:lnTo>
                  <a:pt x="17028" y="396221"/>
                </a:lnTo>
                <a:lnTo>
                  <a:pt x="14303" y="393279"/>
                </a:lnTo>
                <a:lnTo>
                  <a:pt x="11352" y="390338"/>
                </a:lnTo>
                <a:lnTo>
                  <a:pt x="8854" y="386944"/>
                </a:lnTo>
                <a:lnTo>
                  <a:pt x="6811" y="383323"/>
                </a:lnTo>
                <a:lnTo>
                  <a:pt x="4768" y="379703"/>
                </a:lnTo>
                <a:lnTo>
                  <a:pt x="3178" y="375856"/>
                </a:lnTo>
                <a:lnTo>
                  <a:pt x="1816" y="371783"/>
                </a:lnTo>
                <a:lnTo>
                  <a:pt x="908" y="367710"/>
                </a:lnTo>
                <a:lnTo>
                  <a:pt x="227" y="363636"/>
                </a:lnTo>
                <a:lnTo>
                  <a:pt x="0" y="359111"/>
                </a:lnTo>
                <a:lnTo>
                  <a:pt x="0" y="48877"/>
                </a:lnTo>
                <a:lnTo>
                  <a:pt x="227" y="44578"/>
                </a:lnTo>
                <a:lnTo>
                  <a:pt x="908" y="40278"/>
                </a:lnTo>
                <a:lnTo>
                  <a:pt x="1816" y="36205"/>
                </a:lnTo>
                <a:lnTo>
                  <a:pt x="3178" y="32132"/>
                </a:lnTo>
                <a:lnTo>
                  <a:pt x="4768" y="28285"/>
                </a:lnTo>
                <a:lnTo>
                  <a:pt x="6811" y="24665"/>
                </a:lnTo>
                <a:lnTo>
                  <a:pt x="8854" y="21044"/>
                </a:lnTo>
                <a:lnTo>
                  <a:pt x="11352" y="17650"/>
                </a:lnTo>
                <a:lnTo>
                  <a:pt x="14303" y="14708"/>
                </a:lnTo>
                <a:lnTo>
                  <a:pt x="17028" y="11993"/>
                </a:lnTo>
                <a:lnTo>
                  <a:pt x="20433" y="9504"/>
                </a:lnTo>
                <a:lnTo>
                  <a:pt x="23839" y="7241"/>
                </a:lnTo>
                <a:lnTo>
                  <a:pt x="27471" y="5204"/>
                </a:lnTo>
                <a:lnTo>
                  <a:pt x="31331" y="3394"/>
                </a:lnTo>
                <a:lnTo>
                  <a:pt x="35191" y="2036"/>
                </a:lnTo>
                <a:lnTo>
                  <a:pt x="39277" y="905"/>
                </a:lnTo>
                <a:lnTo>
                  <a:pt x="44272" y="226"/>
                </a:lnTo>
                <a:lnTo>
                  <a:pt x="49267"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ndParaRPr>
          </a:p>
        </p:txBody>
      </p:sp>
      <p:sp>
        <p:nvSpPr>
          <p:cNvPr id="73" name="矩形 72"/>
          <p:cNvSpPr/>
          <p:nvPr/>
        </p:nvSpPr>
        <p:spPr>
          <a:xfrm>
            <a:off x="699770" y="1026795"/>
            <a:ext cx="11391900" cy="179705"/>
          </a:xfrm>
          <a:prstGeom prst="rect">
            <a:avLst/>
          </a:prstGeom>
          <a:solidFill>
            <a:srgbClr val="58C8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MH_SubTitle_2"/>
          <p:cNvSpPr txBox="1"/>
          <p:nvPr>
            <p:custDataLst>
              <p:tags r:id="rId1"/>
            </p:custDataLst>
          </p:nvPr>
        </p:nvSpPr>
        <p:spPr>
          <a:xfrm>
            <a:off x="699770" y="107315"/>
            <a:ext cx="11826240" cy="754380"/>
          </a:xfrm>
          <a:prstGeom prst="rect">
            <a:avLst/>
          </a:prstGeom>
          <a:noFill/>
        </p:spPr>
        <p:txBody>
          <a:bodyPr lIns="0" tIns="0" rIns="0" bIns="0" anchor="ctr">
            <a:noAutofit/>
          </a:bodyPr>
          <a:lstStyle>
            <a:defPPr>
              <a:defRPr lang="zh-CN"/>
            </a:defPPr>
            <a:lvl1pPr>
              <a:lnSpc>
                <a:spcPct val="130000"/>
              </a:lnSpc>
              <a:defRPr sz="1200"/>
            </a:lvl1pPr>
          </a:lstStyle>
          <a:p>
            <a:pPr>
              <a:lnSpc>
                <a:spcPct val="150000"/>
              </a:lnSpc>
            </a:pPr>
            <a:r>
              <a:rPr lang="en-US" altLang="zh-CN" sz="2800" b="1" dirty="0">
                <a:solidFill>
                  <a:schemeClr val="tx2">
                    <a:lumMod val="75000"/>
                  </a:schemeClr>
                </a:solidFill>
                <a:latin typeface="仿宋_GB2312" panose="02010609030101010101" charset="-122"/>
                <a:ea typeface="仿宋_GB2312" panose="02010609030101010101" charset="-122"/>
              </a:rPr>
              <a:t>   </a:t>
            </a:r>
            <a:r>
              <a:rPr lang="zh-CN" altLang="en-US" sz="280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sym typeface="+mn-ea"/>
              </a:rPr>
              <a:t>The foundation construction of the WeChat frame  </a:t>
            </a:r>
            <a:endParaRPr lang="zh-CN" altLang="en-US" sz="28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sym typeface="+mn-ea"/>
            </a:endParaRPr>
          </a:p>
        </p:txBody>
      </p:sp>
      <p:sp>
        <p:nvSpPr>
          <p:cNvPr id="2" name="矩形 1"/>
          <p:cNvSpPr/>
          <p:nvPr/>
        </p:nvSpPr>
        <p:spPr>
          <a:xfrm>
            <a:off x="370840" y="1391285"/>
            <a:ext cx="5512435" cy="4171950"/>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3"/>
          <p:cNvSpPr/>
          <p:nvPr/>
        </p:nvSpPr>
        <p:spPr>
          <a:xfrm>
            <a:off x="848995" y="1303020"/>
            <a:ext cx="2348865" cy="311150"/>
          </a:xfrm>
          <a:prstGeom prst="roundRect">
            <a:avLst/>
          </a:prstGeom>
          <a:solidFill>
            <a:srgbClr val="58C88D"/>
          </a:solidFill>
          <a:ln>
            <a:solidFill>
              <a:srgbClr val="58C8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MH_SubTitle_2"/>
          <p:cNvSpPr txBox="1"/>
          <p:nvPr>
            <p:custDataLst>
              <p:tags r:id="rId2"/>
            </p:custDataLst>
          </p:nvPr>
        </p:nvSpPr>
        <p:spPr>
          <a:xfrm>
            <a:off x="1040765" y="1026795"/>
            <a:ext cx="1965325" cy="587375"/>
          </a:xfrm>
          <a:prstGeom prst="rect">
            <a:avLst/>
          </a:prstGeom>
          <a:noFill/>
        </p:spPr>
        <p:txBody>
          <a:bodyPr lIns="0" tIns="0" rIns="0" bIns="0" anchor="ctr">
            <a:noAutofit/>
          </a:bodyPr>
          <a:lstStyle>
            <a:defPPr>
              <a:defRPr lang="zh-CN"/>
            </a:defPPr>
            <a:lvl1pPr>
              <a:lnSpc>
                <a:spcPct val="130000"/>
              </a:lnSpc>
              <a:defRPr sz="1200"/>
            </a:lvl1pPr>
          </a:lstStyle>
          <a:p>
            <a:pPr>
              <a:lnSpc>
                <a:spcPct val="150000"/>
              </a:lnSpc>
            </a:pPr>
            <a:r>
              <a:rPr lang="zh-CN" altLang="en-US" sz="2400" dirty="0">
                <a:ln w="6600">
                  <a:solidFill>
                    <a:schemeClr val="accent2"/>
                  </a:solidFill>
                  <a:prstDash val="solid"/>
                </a:ln>
                <a:solidFill>
                  <a:srgbClr val="FFFFFF"/>
                </a:solidFill>
                <a:effectLst>
                  <a:outerShdw dist="38100" dir="2700000" algn="tl" rotWithShape="0">
                    <a:schemeClr val="accent2"/>
                  </a:outerShdw>
                </a:effectLst>
                <a:latin typeface="微软雅黑" panose="020B0503020204020204" pitchFamily="34" charset="-122"/>
                <a:ea typeface="微软雅黑" panose="020B0503020204020204" pitchFamily="34" charset="-122"/>
                <a:sym typeface="+mn-ea"/>
              </a:rPr>
              <a:t>Basic column</a:t>
            </a:r>
            <a:r>
              <a:rPr lang="zh-CN" altLang="en-US" sz="1800" dirty="0">
                <a:ln w="22225">
                  <a:solidFill>
                    <a:schemeClr val="accent2"/>
                  </a:solidFill>
                  <a:prstDash val="solid"/>
                </a:ln>
                <a:solidFill>
                  <a:schemeClr val="accent2">
                    <a:lumMod val="40000"/>
                    <a:lumOff val="60000"/>
                  </a:schemeClr>
                </a:solidFill>
                <a:effectLst/>
                <a:latin typeface="微软雅黑" panose="020B0503020204020204" pitchFamily="34" charset="-122"/>
                <a:ea typeface="微软雅黑" panose="020B0503020204020204" pitchFamily="34" charset="-122"/>
                <a:sym typeface="+mn-ea"/>
              </a:rPr>
              <a:t> </a:t>
            </a:r>
            <a:r>
              <a:rPr lang="zh-CN" altLang="en-US" sz="3200" dirty="0">
                <a:ln w="22225">
                  <a:solidFill>
                    <a:schemeClr val="accent2"/>
                  </a:solidFill>
                  <a:prstDash val="solid"/>
                </a:ln>
                <a:solidFill>
                  <a:schemeClr val="accent2">
                    <a:lumMod val="40000"/>
                    <a:lumOff val="60000"/>
                  </a:schemeClr>
                </a:solidFill>
                <a:effectLst/>
                <a:latin typeface="微软雅黑" panose="020B0503020204020204" pitchFamily="34" charset="-122"/>
                <a:ea typeface="微软雅黑" panose="020B0503020204020204" pitchFamily="34" charset="-122"/>
                <a:sym typeface="+mn-ea"/>
              </a:rPr>
              <a:t> </a:t>
            </a:r>
            <a:r>
              <a:rPr lang="zh-CN" altLang="en-US" sz="3200" dirty="0">
                <a:solidFill>
                  <a:schemeClr val="accent4"/>
                </a:solidFill>
                <a:latin typeface="微软雅黑" panose="020B0503020204020204" pitchFamily="34" charset="-122"/>
                <a:ea typeface="微软雅黑" panose="020B0503020204020204" pitchFamily="34" charset="-122"/>
                <a:sym typeface="+mn-ea"/>
              </a:rPr>
              <a:t> </a:t>
            </a:r>
            <a:endParaRPr lang="zh-CN" altLang="en-US" sz="3200" b="1" dirty="0">
              <a:solidFill>
                <a:schemeClr val="accent4"/>
              </a:solidFill>
              <a:latin typeface="微软雅黑" panose="020B0503020204020204" pitchFamily="34" charset="-122"/>
              <a:ea typeface="微软雅黑" panose="020B0503020204020204" pitchFamily="34" charset="-122"/>
              <a:sym typeface="+mn-ea"/>
            </a:endParaRPr>
          </a:p>
        </p:txBody>
      </p:sp>
      <p:pic>
        <p:nvPicPr>
          <p:cNvPr id="5" name="图片 4" descr="截屏_20180710_221601"/>
          <p:cNvPicPr>
            <a:picLocks noChangeAspect="1"/>
          </p:cNvPicPr>
          <p:nvPr/>
        </p:nvPicPr>
        <p:blipFill>
          <a:blip r:embed="rId7"/>
          <a:stretch>
            <a:fillRect/>
          </a:stretch>
        </p:blipFill>
        <p:spPr>
          <a:xfrm>
            <a:off x="6080760" y="1375410"/>
            <a:ext cx="2512695" cy="4053205"/>
          </a:xfrm>
          <a:prstGeom prst="rect">
            <a:avLst/>
          </a:prstGeom>
        </p:spPr>
      </p:pic>
      <p:pic>
        <p:nvPicPr>
          <p:cNvPr id="6" name="图片 5" descr="截屏_20180710_221836"/>
          <p:cNvPicPr>
            <a:picLocks noChangeAspect="1"/>
          </p:cNvPicPr>
          <p:nvPr/>
        </p:nvPicPr>
        <p:blipFill>
          <a:blip r:embed="rId8"/>
          <a:stretch>
            <a:fillRect/>
          </a:stretch>
        </p:blipFill>
        <p:spPr>
          <a:xfrm>
            <a:off x="9046210" y="1375410"/>
            <a:ext cx="2267585" cy="4053840"/>
          </a:xfrm>
          <a:prstGeom prst="rect">
            <a:avLst/>
          </a:prstGeom>
        </p:spPr>
      </p:pic>
      <p:sp>
        <p:nvSpPr>
          <p:cNvPr id="13" name="圆角矩形 12"/>
          <p:cNvSpPr/>
          <p:nvPr/>
        </p:nvSpPr>
        <p:spPr>
          <a:xfrm>
            <a:off x="6162675" y="5634355"/>
            <a:ext cx="2348865" cy="369570"/>
          </a:xfrm>
          <a:prstGeom prst="roundRect">
            <a:avLst/>
          </a:prstGeom>
          <a:solidFill>
            <a:srgbClr val="58C88D"/>
          </a:solidFill>
          <a:ln>
            <a:solidFill>
              <a:srgbClr val="58C8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圆角矩形 15"/>
          <p:cNvSpPr/>
          <p:nvPr/>
        </p:nvSpPr>
        <p:spPr>
          <a:xfrm>
            <a:off x="9046210" y="5634990"/>
            <a:ext cx="2348865" cy="368935"/>
          </a:xfrm>
          <a:prstGeom prst="roundRect">
            <a:avLst/>
          </a:prstGeom>
          <a:solidFill>
            <a:srgbClr val="58C88D"/>
          </a:solidFill>
          <a:ln>
            <a:solidFill>
              <a:srgbClr val="58C8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19" name="MH_SubTitle_2"/>
          <p:cNvSpPr txBox="1"/>
          <p:nvPr>
            <p:custDataLst>
              <p:tags r:id="rId3"/>
            </p:custDataLst>
          </p:nvPr>
        </p:nvSpPr>
        <p:spPr>
          <a:xfrm>
            <a:off x="6373495" y="5335270"/>
            <a:ext cx="2137410" cy="587375"/>
          </a:xfrm>
          <a:prstGeom prst="rect">
            <a:avLst/>
          </a:prstGeom>
          <a:noFill/>
        </p:spPr>
        <p:txBody>
          <a:bodyPr lIns="0" tIns="0" rIns="0" bIns="0" anchor="ctr">
            <a:noAutofit/>
          </a:bodyPr>
          <a:lstStyle>
            <a:defPPr>
              <a:defRPr lang="zh-CN"/>
            </a:defPPr>
            <a:lvl1pPr>
              <a:lnSpc>
                <a:spcPct val="130000"/>
              </a:lnSpc>
              <a:defRPr sz="1200"/>
            </a:lvl1pPr>
          </a:lstStyle>
          <a:p>
            <a:pPr>
              <a:lnSpc>
                <a:spcPct val="150000"/>
              </a:lnSpc>
            </a:pPr>
            <a:r>
              <a:rPr lang="en-US" altLang="zh-CN" sz="1800" dirty="0">
                <a:ln w="6600">
                  <a:solidFill>
                    <a:schemeClr val="accent2"/>
                  </a:solidFill>
                  <a:prstDash val="solid"/>
                </a:ln>
                <a:solidFill>
                  <a:srgbClr val="FFFFFF"/>
                </a:solidFill>
                <a:effectLst>
                  <a:outerShdw dist="38100" dir="2700000" algn="tl" rotWithShape="0">
                    <a:schemeClr val="accent2"/>
                  </a:outerShdw>
                </a:effectLst>
                <a:latin typeface="微软雅黑" panose="020B0503020204020204" pitchFamily="34" charset="-122"/>
                <a:ea typeface="微软雅黑" panose="020B0503020204020204" pitchFamily="34" charset="-122"/>
                <a:sym typeface="+mn-ea"/>
              </a:rPr>
              <a:t>  </a:t>
            </a:r>
            <a:r>
              <a:rPr lang="zh-CN" altLang="en-US" sz="18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Custom  menu </a:t>
            </a:r>
            <a:r>
              <a:rPr lang="zh-CN" altLang="en-US" sz="32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  </a:t>
            </a:r>
            <a:endParaRPr lang="zh-CN" altLang="en-US" sz="3200" b="1"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endParaRPr>
          </a:p>
        </p:txBody>
      </p:sp>
      <p:sp>
        <p:nvSpPr>
          <p:cNvPr id="20" name="MH_SubTitle_2"/>
          <p:cNvSpPr txBox="1"/>
          <p:nvPr>
            <p:custDataLst>
              <p:tags r:id="rId4"/>
            </p:custDataLst>
          </p:nvPr>
        </p:nvSpPr>
        <p:spPr>
          <a:xfrm>
            <a:off x="9257665" y="5335270"/>
            <a:ext cx="2137410" cy="587375"/>
          </a:xfrm>
          <a:prstGeom prst="rect">
            <a:avLst/>
          </a:prstGeom>
          <a:noFill/>
        </p:spPr>
        <p:txBody>
          <a:bodyPr lIns="0" tIns="0" rIns="0" bIns="0" anchor="ctr">
            <a:noAutofit/>
          </a:bodyPr>
          <a:lstStyle>
            <a:defPPr>
              <a:defRPr lang="zh-CN"/>
            </a:defPPr>
            <a:lvl1pPr>
              <a:lnSpc>
                <a:spcPct val="130000"/>
              </a:lnSpc>
              <a:defRPr sz="1200"/>
            </a:lvl1pPr>
          </a:lstStyle>
          <a:p>
            <a:pPr>
              <a:lnSpc>
                <a:spcPct val="150000"/>
              </a:lnSpc>
            </a:pPr>
            <a:r>
              <a:rPr lang="en-US" altLang="zh-CN" sz="1800" dirty="0">
                <a:ln w="6600">
                  <a:solidFill>
                    <a:schemeClr val="accent2"/>
                  </a:solidFill>
                  <a:prstDash val="solid"/>
                </a:ln>
                <a:solidFill>
                  <a:srgbClr val="FFFFFF"/>
                </a:solidFill>
                <a:effectLst>
                  <a:outerShdw dist="38100" dir="2700000" algn="tl" rotWithShape="0">
                    <a:schemeClr val="accent2"/>
                  </a:outerShdw>
                </a:effectLst>
                <a:latin typeface="微软雅黑" panose="020B0503020204020204" pitchFamily="34" charset="-122"/>
                <a:ea typeface="微软雅黑" panose="020B0503020204020204" pitchFamily="34" charset="-122"/>
                <a:sym typeface="+mn-ea"/>
              </a:rPr>
              <a:t>   </a:t>
            </a:r>
            <a:r>
              <a:rPr lang="zh-CN" altLang="en-US" sz="18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Reply setting </a:t>
            </a:r>
            <a:r>
              <a:rPr lang="zh-CN" altLang="en-US" sz="3200" dirty="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sym typeface="+mn-ea"/>
              </a:rPr>
              <a:t> </a:t>
            </a:r>
            <a:r>
              <a:rPr lang="zh-CN" altLang="en-US" sz="3200" dirty="0">
                <a:latin typeface="微软雅黑" panose="020B0503020204020204" pitchFamily="34" charset="-122"/>
                <a:ea typeface="微软雅黑" panose="020B0503020204020204" pitchFamily="34" charset="-122"/>
                <a:sym typeface="+mn-ea"/>
              </a:rPr>
              <a:t> </a:t>
            </a:r>
            <a:endParaRPr lang="zh-CN" altLang="en-US" sz="3200" b="1" dirty="0">
              <a:solidFill>
                <a:schemeClr val="bg1"/>
              </a:solidFill>
              <a:latin typeface="仿宋_GB2312" panose="02010609030101010101" charset="-122"/>
              <a:ea typeface="仿宋_GB2312" panose="02010609030101010101" charset="-122"/>
            </a:endParaRPr>
          </a:p>
        </p:txBody>
      </p:sp>
      <p:sp>
        <p:nvSpPr>
          <p:cNvPr id="8" name="矩形 7"/>
          <p:cNvSpPr/>
          <p:nvPr/>
        </p:nvSpPr>
        <p:spPr>
          <a:xfrm>
            <a:off x="370840" y="1492885"/>
            <a:ext cx="5511800" cy="5262979"/>
          </a:xfrm>
          <a:prstGeom prst="rect">
            <a:avLst/>
          </a:prstGeom>
        </p:spPr>
        <p:txBody>
          <a:bodyPr wrap="square">
            <a:spAutoFit/>
          </a:bodyPr>
          <a:lstStyle/>
          <a:p>
            <a:pPr>
              <a:lnSpc>
                <a:spcPct val="150000"/>
              </a:lnSpc>
            </a:pPr>
            <a:r>
              <a:rPr lang="en-US" sz="1600" dirty="0">
                <a:cs typeface="Times New Roman" panose="02020603050405020304" pitchFamily="18" charset="0"/>
              </a:rPr>
              <a:t>  </a:t>
            </a:r>
            <a:r>
              <a:rPr altLang="zh-CN" sz="1600" dirty="0">
                <a:ln w="22225">
                  <a:solidFill>
                    <a:schemeClr val="accent2"/>
                  </a:solidFill>
                  <a:prstDash val="solid"/>
                </a:ln>
                <a:solidFill>
                  <a:schemeClr val="accent2">
                    <a:lumMod val="40000"/>
                    <a:lumOff val="60000"/>
                  </a:schemeClr>
                </a:solidFill>
                <a:effectLst/>
                <a:cs typeface="Times New Roman" panose="02020603050405020304" pitchFamily="18" charset="0"/>
              </a:rPr>
              <a:t>Keyword response </a:t>
            </a:r>
            <a:r>
              <a:rPr lang="zh-CN" sz="1600" dirty="0">
                <a:ln w="22225">
                  <a:solidFill>
                    <a:schemeClr val="accent2"/>
                  </a:solidFill>
                  <a:prstDash val="solid"/>
                </a:ln>
                <a:solidFill>
                  <a:schemeClr val="accent2">
                    <a:lumMod val="40000"/>
                    <a:lumOff val="60000"/>
                  </a:schemeClr>
                </a:solidFill>
                <a:effectLst/>
                <a:cs typeface="Times New Roman" panose="02020603050405020304" pitchFamily="18" charset="0"/>
              </a:rPr>
              <a:t>preference </a:t>
            </a:r>
          </a:p>
          <a:p>
            <a:pPr>
              <a:lnSpc>
                <a:spcPct val="150000"/>
              </a:lnSpc>
            </a:pPr>
            <a:r>
              <a:rPr lang="zh-CN" sz="1600" dirty="0">
                <a:cs typeface="Times New Roman" panose="02020603050405020304" pitchFamily="18" charset="0"/>
              </a:rPr>
              <a:t> </a:t>
            </a:r>
            <a:r>
              <a:rPr lang="zh-CN" sz="1600" dirty="0">
                <a:solidFill>
                  <a:srgbClr val="7030A0"/>
                </a:solidFill>
                <a:cs typeface="Times New Roman" panose="02020603050405020304" pitchFamily="18" charset="0"/>
              </a:rPr>
              <a:t> </a:t>
            </a:r>
            <a:r>
              <a:rPr lang="zh-CN" sz="1600" dirty="0">
                <a:solidFill>
                  <a:srgbClr val="7030A0"/>
                </a:solidFill>
                <a:cs typeface="Times New Roman" panose="02020603050405020304" pitchFamily="18" charset="0"/>
                <a:sym typeface="+mn-ea"/>
              </a:rPr>
              <a:t>It needs to be set up for common services and articles </a:t>
            </a:r>
            <a:r>
              <a:rPr lang="en-US" altLang="zh-CN" sz="1600" dirty="0">
                <a:solidFill>
                  <a:srgbClr val="7030A0"/>
                </a:solidFill>
                <a:cs typeface="Times New Roman" panose="02020603050405020304" pitchFamily="18" charset="0"/>
                <a:sym typeface="+mn-ea"/>
              </a:rPr>
              <a:t>,Increase  user interaction rate </a:t>
            </a:r>
            <a:r>
              <a:rPr lang="zh-CN" sz="1600" dirty="0">
                <a:solidFill>
                  <a:srgbClr val="7030A0"/>
                </a:solidFill>
                <a:cs typeface="Times New Roman" panose="02020603050405020304" pitchFamily="18" charset="0"/>
                <a:sym typeface="+mn-ea"/>
              </a:rPr>
              <a:t> </a:t>
            </a:r>
            <a:r>
              <a:rPr lang="en-US" altLang="zh-CN" sz="1600" dirty="0">
                <a:solidFill>
                  <a:srgbClr val="7030A0"/>
                </a:solidFill>
                <a:cs typeface="Times New Roman" panose="02020603050405020304" pitchFamily="18" charset="0"/>
                <a:sym typeface="+mn-ea"/>
              </a:rPr>
              <a:t>.</a:t>
            </a:r>
            <a:endParaRPr lang="en-US" altLang="zh-CN" sz="1600" dirty="0">
              <a:cs typeface="Times New Roman" panose="02020603050405020304" pitchFamily="18" charset="0"/>
              <a:sym typeface="+mn-ea"/>
            </a:endParaRPr>
          </a:p>
          <a:p>
            <a:pPr>
              <a:lnSpc>
                <a:spcPct val="150000"/>
              </a:lnSpc>
            </a:pPr>
            <a:r>
              <a:rPr lang="en-US" sz="1600" dirty="0">
                <a:ln w="22225">
                  <a:solidFill>
                    <a:schemeClr val="accent2"/>
                  </a:solidFill>
                  <a:prstDash val="solid"/>
                </a:ln>
                <a:solidFill>
                  <a:schemeClr val="accent2">
                    <a:lumMod val="40000"/>
                    <a:lumOff val="60000"/>
                  </a:schemeClr>
                </a:solidFill>
                <a:effectLst/>
                <a:cs typeface="Times New Roman" panose="02020603050405020304" pitchFamily="18" charset="0"/>
                <a:sym typeface="+mn-ea"/>
              </a:rPr>
              <a:t>  </a:t>
            </a:r>
            <a:r>
              <a:rPr sz="1600" dirty="0">
                <a:ln w="22225">
                  <a:solidFill>
                    <a:schemeClr val="accent2"/>
                  </a:solidFill>
                  <a:prstDash val="solid"/>
                </a:ln>
                <a:solidFill>
                  <a:schemeClr val="accent2">
                    <a:lumMod val="40000"/>
                    <a:lumOff val="60000"/>
                  </a:schemeClr>
                </a:solidFill>
                <a:effectLst/>
                <a:cs typeface="Times New Roman" panose="02020603050405020304" pitchFamily="18" charset="0"/>
                <a:sym typeface="+mn-ea"/>
              </a:rPr>
              <a:t>First attention to reply </a:t>
            </a:r>
            <a:endParaRPr sz="1600" dirty="0">
              <a:cs typeface="Times New Roman" panose="02020603050405020304" pitchFamily="18" charset="0"/>
              <a:sym typeface="+mn-ea"/>
            </a:endParaRPr>
          </a:p>
          <a:p>
            <a:pPr>
              <a:lnSpc>
                <a:spcPct val="150000"/>
              </a:lnSpc>
            </a:pPr>
            <a:r>
              <a:rPr sz="1600" dirty="0">
                <a:solidFill>
                  <a:srgbClr val="7030A0"/>
                </a:solidFill>
                <a:cs typeface="Times New Roman" panose="02020603050405020304" pitchFamily="18" charset="0"/>
                <a:sym typeface="+mn-ea"/>
              </a:rPr>
              <a:t>  First impression of the user </a:t>
            </a:r>
            <a:r>
              <a:rPr lang="en-US" sz="1600" dirty="0">
                <a:solidFill>
                  <a:srgbClr val="7030A0"/>
                </a:solidFill>
                <a:cs typeface="Times New Roman" panose="02020603050405020304" pitchFamily="18" charset="0"/>
                <a:sym typeface="+mn-ea"/>
              </a:rPr>
              <a:t>,Setting up public number introduction and directories and service functions .</a:t>
            </a:r>
            <a:endParaRPr lang="en-US" sz="1600" dirty="0">
              <a:cs typeface="Times New Roman" panose="02020603050405020304" pitchFamily="18" charset="0"/>
              <a:sym typeface="+mn-ea"/>
            </a:endParaRPr>
          </a:p>
          <a:p>
            <a:pPr>
              <a:lnSpc>
                <a:spcPct val="150000"/>
              </a:lnSpc>
            </a:pPr>
            <a:r>
              <a:rPr lang="en-US" sz="1600" dirty="0">
                <a:ln w="22225">
                  <a:solidFill>
                    <a:schemeClr val="accent2"/>
                  </a:solidFill>
                  <a:prstDash val="solid"/>
                </a:ln>
                <a:solidFill>
                  <a:schemeClr val="accent2">
                    <a:lumMod val="40000"/>
                    <a:lumOff val="60000"/>
                  </a:schemeClr>
                </a:solidFill>
                <a:effectLst/>
                <a:cs typeface="Times New Roman" panose="02020603050405020304" pitchFamily="18" charset="0"/>
                <a:sym typeface="+mn-ea"/>
              </a:rPr>
              <a:t>  </a:t>
            </a:r>
            <a:r>
              <a:rPr sz="1600" dirty="0">
                <a:ln w="22225">
                  <a:solidFill>
                    <a:schemeClr val="accent2"/>
                  </a:solidFill>
                  <a:prstDash val="solid"/>
                </a:ln>
                <a:solidFill>
                  <a:schemeClr val="accent2">
                    <a:lumMod val="40000"/>
                    <a:lumOff val="60000"/>
                  </a:schemeClr>
                </a:solidFill>
                <a:effectLst/>
                <a:cs typeface="Times New Roman" panose="02020603050405020304" pitchFamily="18" charset="0"/>
                <a:sym typeface="+mn-ea"/>
              </a:rPr>
              <a:t>Message reply </a:t>
            </a:r>
            <a:endParaRPr sz="1600" dirty="0">
              <a:cs typeface="Times New Roman" panose="02020603050405020304" pitchFamily="18" charset="0"/>
              <a:sym typeface="+mn-ea"/>
            </a:endParaRPr>
          </a:p>
          <a:p>
            <a:pPr>
              <a:lnSpc>
                <a:spcPct val="150000"/>
              </a:lnSpc>
            </a:pPr>
            <a:r>
              <a:rPr sz="1600" dirty="0">
                <a:solidFill>
                  <a:srgbClr val="7030A0"/>
                </a:solidFill>
                <a:cs typeface="Times New Roman" panose="02020603050405020304" pitchFamily="18" charset="0"/>
                <a:sym typeface="+mn-ea"/>
              </a:rPr>
              <a:t>  Random message reply </a:t>
            </a:r>
            <a:r>
              <a:rPr lang="en-US" sz="1600" dirty="0">
                <a:solidFill>
                  <a:srgbClr val="7030A0"/>
                </a:solidFill>
                <a:cs typeface="Times New Roman" panose="02020603050405020304" pitchFamily="18" charset="0"/>
                <a:sym typeface="+mn-ea"/>
              </a:rPr>
              <a:t>,Setting up the boot class message to help the user .</a:t>
            </a:r>
            <a:endParaRPr lang="en-US" sz="1600" dirty="0">
              <a:cs typeface="Times New Roman" panose="02020603050405020304" pitchFamily="18" charset="0"/>
              <a:sym typeface="+mn-ea"/>
            </a:endParaRPr>
          </a:p>
          <a:p>
            <a:pPr>
              <a:lnSpc>
                <a:spcPct val="150000"/>
              </a:lnSpc>
            </a:pPr>
            <a:r>
              <a:rPr lang="en-US" sz="1600" dirty="0">
                <a:ln w="22225">
                  <a:solidFill>
                    <a:schemeClr val="accent2"/>
                  </a:solidFill>
                  <a:prstDash val="solid"/>
                </a:ln>
                <a:solidFill>
                  <a:schemeClr val="accent2">
                    <a:lumMod val="40000"/>
                    <a:lumOff val="60000"/>
                  </a:schemeClr>
                </a:solidFill>
                <a:effectLst/>
                <a:cs typeface="Times New Roman" panose="02020603050405020304" pitchFamily="18" charset="0"/>
                <a:sym typeface="+mn-ea"/>
              </a:rPr>
              <a:t>  </a:t>
            </a:r>
            <a:r>
              <a:rPr sz="1600" dirty="0">
                <a:ln w="22225">
                  <a:solidFill>
                    <a:schemeClr val="accent2"/>
                  </a:solidFill>
                  <a:prstDash val="solid"/>
                </a:ln>
                <a:solidFill>
                  <a:schemeClr val="accent2">
                    <a:lumMod val="40000"/>
                    <a:lumOff val="60000"/>
                  </a:schemeClr>
                </a:solidFill>
                <a:effectLst/>
                <a:cs typeface="Times New Roman" panose="02020603050405020304" pitchFamily="18" charset="0"/>
                <a:sym typeface="+mn-ea"/>
              </a:rPr>
              <a:t>Custom menu </a:t>
            </a:r>
            <a:endParaRPr sz="1600" dirty="0">
              <a:cs typeface="Times New Roman" panose="02020603050405020304" pitchFamily="18" charset="0"/>
              <a:sym typeface="+mn-ea"/>
            </a:endParaRPr>
          </a:p>
          <a:p>
            <a:pPr>
              <a:lnSpc>
                <a:spcPct val="150000"/>
              </a:lnSpc>
            </a:pPr>
            <a:r>
              <a:rPr sz="1600" dirty="0">
                <a:solidFill>
                  <a:srgbClr val="7030A0"/>
                </a:solidFill>
                <a:cs typeface="Times New Roman" panose="02020603050405020304" pitchFamily="18" charset="0"/>
                <a:sym typeface="+mn-ea"/>
              </a:rPr>
              <a:t>Set different types of functions and message push </a:t>
            </a:r>
            <a:r>
              <a:rPr lang="en-US" sz="1600" dirty="0">
                <a:solidFill>
                  <a:srgbClr val="7030A0"/>
                </a:solidFill>
                <a:cs typeface="Times New Roman" panose="02020603050405020304" pitchFamily="18" charset="0"/>
                <a:sym typeface="+mn-ea"/>
              </a:rPr>
              <a:t>.</a:t>
            </a:r>
            <a:endParaRPr sz="1600" dirty="0">
              <a:cs typeface="Times New Roman" panose="02020603050405020304" pitchFamily="18" charset="0"/>
              <a:sym typeface="+mn-ea"/>
            </a:endParaRPr>
          </a:p>
          <a:p>
            <a:pPr>
              <a:lnSpc>
                <a:spcPct val="150000"/>
              </a:lnSpc>
            </a:pPr>
            <a:r>
              <a:rPr sz="1600" b="1" dirty="0">
                <a:solidFill>
                  <a:schemeClr val="tx1"/>
                </a:solidFill>
                <a:cs typeface="Times New Roman" panose="02020603050405020304" pitchFamily="18" charset="0"/>
                <a:sym typeface="+mn-ea"/>
              </a:rPr>
              <a:t>The function of custom menu should be detailed when providing service</a:t>
            </a:r>
            <a:r>
              <a:rPr lang="en-US" sz="1600" b="1" dirty="0">
                <a:solidFill>
                  <a:schemeClr val="tx1"/>
                </a:solidFill>
                <a:cs typeface="Times New Roman" panose="02020603050405020304" pitchFamily="18" charset="0"/>
                <a:sym typeface="+mn-ea"/>
              </a:rPr>
              <a:t>,a clear division of the three major categories</a:t>
            </a:r>
            <a:r>
              <a:rPr lang="en-US" sz="1600" dirty="0">
                <a:solidFill>
                  <a:schemeClr val="tx1"/>
                </a:solidFill>
                <a:cs typeface="Times New Roman" panose="02020603050405020304" pitchFamily="18" charset="0"/>
                <a:sym typeface="+mn-ea"/>
              </a:rPr>
              <a:t> .</a:t>
            </a:r>
          </a:p>
        </p:txBody>
      </p:sp>
      <p:sp>
        <p:nvSpPr>
          <p:cNvPr id="10" name="流程图: 联系 9"/>
          <p:cNvSpPr/>
          <p:nvPr/>
        </p:nvSpPr>
        <p:spPr>
          <a:xfrm>
            <a:off x="420370" y="1715135"/>
            <a:ext cx="76200" cy="76200"/>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流程图: 联系 11"/>
          <p:cNvSpPr/>
          <p:nvPr/>
        </p:nvSpPr>
        <p:spPr>
          <a:xfrm>
            <a:off x="420370" y="2830195"/>
            <a:ext cx="76200" cy="76200"/>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流程图: 联系 13"/>
          <p:cNvSpPr/>
          <p:nvPr/>
        </p:nvSpPr>
        <p:spPr>
          <a:xfrm>
            <a:off x="420370" y="3919855"/>
            <a:ext cx="76200" cy="76200"/>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流程图: 联系 14"/>
          <p:cNvSpPr/>
          <p:nvPr/>
        </p:nvSpPr>
        <p:spPr>
          <a:xfrm>
            <a:off x="420370" y="5029835"/>
            <a:ext cx="76200" cy="76200"/>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79375" y="93345"/>
            <a:ext cx="769620" cy="1113155"/>
          </a:xfrm>
          <a:prstGeom prst="rect">
            <a:avLst/>
          </a:prstGeom>
          <a:solidFill>
            <a:srgbClr val="58C88D"/>
          </a:solidFill>
          <a:ln>
            <a:solidFill>
              <a:srgbClr val="58C8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矩形 84"/>
          <p:cNvSpPr/>
          <p:nvPr/>
        </p:nvSpPr>
        <p:spPr>
          <a:xfrm>
            <a:off x="0" y="6185535"/>
            <a:ext cx="12192000" cy="621030"/>
          </a:xfrm>
          <a:prstGeom prst="rect">
            <a:avLst/>
          </a:prstGeom>
          <a:solidFill>
            <a:srgbClr val="58C8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KSO_Shape"/>
          <p:cNvSpPr/>
          <p:nvPr/>
        </p:nvSpPr>
        <p:spPr bwMode="auto">
          <a:xfrm>
            <a:off x="120015" y="6314440"/>
            <a:ext cx="579755" cy="492125"/>
          </a:xfrm>
          <a:custGeom>
            <a:avLst/>
            <a:gdLst>
              <a:gd name="T0" fmla="*/ 1018488 w 2254250"/>
              <a:gd name="T1" fmla="*/ 1217529 h 2312988"/>
              <a:gd name="T2" fmla="*/ 951021 w 2254250"/>
              <a:gd name="T3" fmla="*/ 1495703 h 2312988"/>
              <a:gd name="T4" fmla="*/ 813587 w 2254250"/>
              <a:gd name="T5" fmla="*/ 1552468 h 2312988"/>
              <a:gd name="T6" fmla="*/ 630721 w 2254250"/>
              <a:gd name="T7" fmla="*/ 1584356 h 2312988"/>
              <a:gd name="T8" fmla="*/ 616637 w 2254250"/>
              <a:gd name="T9" fmla="*/ 1217529 h 2312988"/>
              <a:gd name="T10" fmla="*/ 360535 w 2254250"/>
              <a:gd name="T11" fmla="*/ 1187450 h 2312988"/>
              <a:gd name="T12" fmla="*/ 408440 w 2254250"/>
              <a:gd name="T13" fmla="*/ 1226575 h 2312988"/>
              <a:gd name="T14" fmla="*/ 383920 w 2254250"/>
              <a:gd name="T15" fmla="*/ 1589558 h 2312988"/>
              <a:gd name="T16" fmla="*/ 17028 w 2254250"/>
              <a:gd name="T17" fmla="*/ 1583452 h 2312988"/>
              <a:gd name="T18" fmla="*/ 1816 w 2254250"/>
              <a:gd name="T19" fmla="*/ 1223861 h 2312988"/>
              <a:gd name="T20" fmla="*/ 44272 w 2254250"/>
              <a:gd name="T21" fmla="*/ 1187676 h 2312988"/>
              <a:gd name="T22" fmla="*/ 1501412 w 2254250"/>
              <a:gd name="T23" fmla="*/ 810536 h 2312988"/>
              <a:gd name="T24" fmla="*/ 1551555 w 2254250"/>
              <a:gd name="T25" fmla="*/ 878128 h 2312988"/>
              <a:gd name="T26" fmla="*/ 2150105 w 2254250"/>
              <a:gd name="T27" fmla="*/ 1434290 h 2312988"/>
              <a:gd name="T28" fmla="*/ 2226569 w 2254250"/>
              <a:gd name="T29" fmla="*/ 1485778 h 2312988"/>
              <a:gd name="T30" fmla="*/ 2254250 w 2254250"/>
              <a:gd name="T31" fmla="*/ 2174175 h 2312988"/>
              <a:gd name="T32" fmla="*/ 2222485 w 2254250"/>
              <a:gd name="T33" fmla="*/ 2262407 h 2312988"/>
              <a:gd name="T34" fmla="*/ 2143298 w 2254250"/>
              <a:gd name="T35" fmla="*/ 2310040 h 2312988"/>
              <a:gd name="T36" fmla="*/ 1409065 w 2254250"/>
              <a:gd name="T37" fmla="*/ 2308452 h 2312988"/>
              <a:gd name="T38" fmla="*/ 867013 w 2254250"/>
              <a:gd name="T39" fmla="*/ 1785633 h 2312988"/>
              <a:gd name="T40" fmla="*/ 844550 w 2254250"/>
              <a:gd name="T41" fmla="*/ 1711463 h 2312988"/>
              <a:gd name="T42" fmla="*/ 874500 w 2254250"/>
              <a:gd name="T43" fmla="*/ 1638881 h 2312988"/>
              <a:gd name="T44" fmla="*/ 943703 w 2254250"/>
              <a:gd name="T45" fmla="*/ 1601682 h 2312988"/>
              <a:gd name="T46" fmla="*/ 1020848 w 2254250"/>
              <a:gd name="T47" fmla="*/ 1616879 h 2312988"/>
              <a:gd name="T48" fmla="*/ 1311273 w 2254250"/>
              <a:gd name="T49" fmla="*/ 872231 h 2312988"/>
              <a:gd name="T50" fmla="*/ 1364821 w 2254250"/>
              <a:gd name="T51" fmla="*/ 807134 h 2312988"/>
              <a:gd name="T52" fmla="*/ 1589493 w 2254250"/>
              <a:gd name="T53" fmla="*/ 586241 h 2312988"/>
              <a:gd name="T54" fmla="*/ 1630132 w 2254250"/>
              <a:gd name="T55" fmla="*/ 617084 h 2312988"/>
              <a:gd name="T56" fmla="*/ 1597666 w 2254250"/>
              <a:gd name="T57" fmla="*/ 756104 h 2312988"/>
              <a:gd name="T58" fmla="*/ 1508213 w 2254250"/>
              <a:gd name="T59" fmla="*/ 698274 h 2312988"/>
              <a:gd name="T60" fmla="*/ 1397419 w 2254250"/>
              <a:gd name="T61" fmla="*/ 687161 h 2312988"/>
              <a:gd name="T62" fmla="*/ 1295026 w 2254250"/>
              <a:gd name="T63" fmla="*/ 728663 h 2312988"/>
              <a:gd name="T64" fmla="*/ 1223963 w 2254250"/>
              <a:gd name="T65" fmla="*/ 811213 h 2312988"/>
              <a:gd name="T66" fmla="*/ 1244850 w 2254250"/>
              <a:gd name="T67" fmla="*/ 594859 h 2312988"/>
              <a:gd name="T68" fmla="*/ 995772 w 2254250"/>
              <a:gd name="T69" fmla="*/ 591216 h 2312988"/>
              <a:gd name="T70" fmla="*/ 1022350 w 2254250"/>
              <a:gd name="T71" fmla="*/ 631246 h 2312988"/>
              <a:gd name="T72" fmla="*/ 998725 w 2254250"/>
              <a:gd name="T73" fmla="*/ 986539 h 2312988"/>
              <a:gd name="T74" fmla="*/ 632992 w 2254250"/>
              <a:gd name="T75" fmla="*/ 984278 h 2312988"/>
              <a:gd name="T76" fmla="*/ 613229 w 2254250"/>
              <a:gd name="T77" fmla="*/ 627175 h 2312988"/>
              <a:gd name="T78" fmla="*/ 642760 w 2254250"/>
              <a:gd name="T79" fmla="*/ 589633 h 2312988"/>
              <a:gd name="T80" fmla="*/ 391866 w 2254250"/>
              <a:gd name="T81" fmla="*/ 597096 h 2312988"/>
              <a:gd name="T82" fmla="*/ 409348 w 2254250"/>
              <a:gd name="T83" fmla="*/ 949223 h 2312988"/>
              <a:gd name="T84" fmla="*/ 374611 w 2254250"/>
              <a:gd name="T85" fmla="*/ 991741 h 2312988"/>
              <a:gd name="T86" fmla="*/ 11352 w 2254250"/>
              <a:gd name="T87" fmla="*/ 975910 h 2312988"/>
              <a:gd name="T88" fmla="*/ 3632 w 2254250"/>
              <a:gd name="T89" fmla="*/ 616998 h 2312988"/>
              <a:gd name="T90" fmla="*/ 44272 w 2254250"/>
              <a:gd name="T91" fmla="*/ 586240 h 2312988"/>
              <a:gd name="T92" fmla="*/ 1627408 w 2254250"/>
              <a:gd name="T93" fmla="*/ 25796 h 2312988"/>
              <a:gd name="T94" fmla="*/ 1619235 w 2254250"/>
              <a:gd name="T95" fmla="*/ 393732 h 2312988"/>
              <a:gd name="T96" fmla="*/ 1249845 w 2254250"/>
              <a:gd name="T97" fmla="*/ 402105 h 2312988"/>
              <a:gd name="T98" fmla="*/ 1224871 w 2254250"/>
              <a:gd name="T99" fmla="*/ 39147 h 2312988"/>
              <a:gd name="T100" fmla="*/ 1273230 w 2254250"/>
              <a:gd name="T101" fmla="*/ 0 h 2312988"/>
              <a:gd name="T102" fmla="*/ 1018488 w 2254250"/>
              <a:gd name="T103" fmla="*/ 29869 h 2312988"/>
              <a:gd name="T104" fmla="*/ 1004404 w 2254250"/>
              <a:gd name="T105" fmla="*/ 396900 h 2312988"/>
              <a:gd name="T106" fmla="*/ 634355 w 2254250"/>
              <a:gd name="T107" fmla="*/ 399615 h 2312988"/>
              <a:gd name="T108" fmla="*/ 614819 w 2254250"/>
              <a:gd name="T109" fmla="*/ 34395 h 2312988"/>
              <a:gd name="T110" fmla="*/ 49267 w 2254250"/>
              <a:gd name="T111" fmla="*/ 0 h 2312988"/>
              <a:gd name="T112" fmla="*/ 407531 w 2254250"/>
              <a:gd name="T113" fmla="*/ 34395 h 2312988"/>
              <a:gd name="T114" fmla="*/ 388233 w 2254250"/>
              <a:gd name="T115" fmla="*/ 399615 h 2312988"/>
              <a:gd name="T116" fmla="*/ 20433 w 2254250"/>
              <a:gd name="T117" fmla="*/ 398710 h 2312988"/>
              <a:gd name="T118" fmla="*/ 908 w 2254250"/>
              <a:gd name="T119" fmla="*/ 40278 h 2312988"/>
              <a:gd name="T120" fmla="*/ 39277 w 2254250"/>
              <a:gd name="T121" fmla="*/ 905 h 23129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254250" h="2312988">
                <a:moveTo>
                  <a:pt x="661842" y="1187450"/>
                </a:moveTo>
                <a:lnTo>
                  <a:pt x="973283" y="1187450"/>
                </a:lnTo>
                <a:lnTo>
                  <a:pt x="978280" y="1187676"/>
                </a:lnTo>
                <a:lnTo>
                  <a:pt x="983278" y="1188581"/>
                </a:lnTo>
                <a:lnTo>
                  <a:pt x="988048" y="1189938"/>
                </a:lnTo>
                <a:lnTo>
                  <a:pt x="992364" y="1191295"/>
                </a:lnTo>
                <a:lnTo>
                  <a:pt x="996681" y="1193330"/>
                </a:lnTo>
                <a:lnTo>
                  <a:pt x="1000769" y="1196044"/>
                </a:lnTo>
                <a:lnTo>
                  <a:pt x="1004404" y="1198758"/>
                </a:lnTo>
                <a:lnTo>
                  <a:pt x="1008039" y="1201924"/>
                </a:lnTo>
                <a:lnTo>
                  <a:pt x="1011219" y="1205543"/>
                </a:lnTo>
                <a:lnTo>
                  <a:pt x="1013945" y="1209161"/>
                </a:lnTo>
                <a:lnTo>
                  <a:pt x="1016444" y="1213232"/>
                </a:lnTo>
                <a:lnTo>
                  <a:pt x="1018488" y="1217529"/>
                </a:lnTo>
                <a:lnTo>
                  <a:pt x="1020306" y="1222052"/>
                </a:lnTo>
                <a:lnTo>
                  <a:pt x="1021214" y="1226575"/>
                </a:lnTo>
                <a:lnTo>
                  <a:pt x="1022123" y="1231551"/>
                </a:lnTo>
                <a:lnTo>
                  <a:pt x="1022350" y="1236526"/>
                </a:lnTo>
                <a:lnTo>
                  <a:pt x="1022350" y="1503618"/>
                </a:lnTo>
                <a:lnTo>
                  <a:pt x="1015081" y="1501809"/>
                </a:lnTo>
                <a:lnTo>
                  <a:pt x="1007584" y="1500226"/>
                </a:lnTo>
                <a:lnTo>
                  <a:pt x="1000315" y="1498643"/>
                </a:lnTo>
                <a:lnTo>
                  <a:pt x="992819" y="1497286"/>
                </a:lnTo>
                <a:lnTo>
                  <a:pt x="985095" y="1496607"/>
                </a:lnTo>
                <a:lnTo>
                  <a:pt x="977599" y="1495929"/>
                </a:lnTo>
                <a:lnTo>
                  <a:pt x="969875" y="1495250"/>
                </a:lnTo>
                <a:lnTo>
                  <a:pt x="962152" y="1495250"/>
                </a:lnTo>
                <a:lnTo>
                  <a:pt x="951021" y="1495703"/>
                </a:lnTo>
                <a:lnTo>
                  <a:pt x="940117" y="1496381"/>
                </a:lnTo>
                <a:lnTo>
                  <a:pt x="929213" y="1497738"/>
                </a:lnTo>
                <a:lnTo>
                  <a:pt x="918764" y="1499547"/>
                </a:lnTo>
                <a:lnTo>
                  <a:pt x="908087" y="1502035"/>
                </a:lnTo>
                <a:lnTo>
                  <a:pt x="897637" y="1504749"/>
                </a:lnTo>
                <a:lnTo>
                  <a:pt x="887415" y="1508141"/>
                </a:lnTo>
                <a:lnTo>
                  <a:pt x="877420" y="1511986"/>
                </a:lnTo>
                <a:lnTo>
                  <a:pt x="867652" y="1516509"/>
                </a:lnTo>
                <a:lnTo>
                  <a:pt x="858111" y="1521032"/>
                </a:lnTo>
                <a:lnTo>
                  <a:pt x="848343" y="1526460"/>
                </a:lnTo>
                <a:lnTo>
                  <a:pt x="839483" y="1532114"/>
                </a:lnTo>
                <a:lnTo>
                  <a:pt x="830397" y="1538446"/>
                </a:lnTo>
                <a:lnTo>
                  <a:pt x="821765" y="1545231"/>
                </a:lnTo>
                <a:lnTo>
                  <a:pt x="813587" y="1552468"/>
                </a:lnTo>
                <a:lnTo>
                  <a:pt x="805636" y="1559931"/>
                </a:lnTo>
                <a:lnTo>
                  <a:pt x="801320" y="1564002"/>
                </a:lnTo>
                <a:lnTo>
                  <a:pt x="797458" y="1568299"/>
                </a:lnTo>
                <a:lnTo>
                  <a:pt x="789962" y="1577119"/>
                </a:lnTo>
                <a:lnTo>
                  <a:pt x="783147" y="1586166"/>
                </a:lnTo>
                <a:lnTo>
                  <a:pt x="776559" y="1595438"/>
                </a:lnTo>
                <a:lnTo>
                  <a:pt x="661842" y="1595438"/>
                </a:lnTo>
                <a:lnTo>
                  <a:pt x="656844" y="1595212"/>
                </a:lnTo>
                <a:lnTo>
                  <a:pt x="651847" y="1594307"/>
                </a:lnTo>
                <a:lnTo>
                  <a:pt x="647076" y="1593403"/>
                </a:lnTo>
                <a:lnTo>
                  <a:pt x="642760" y="1591593"/>
                </a:lnTo>
                <a:lnTo>
                  <a:pt x="638444" y="1589558"/>
                </a:lnTo>
                <a:lnTo>
                  <a:pt x="634355" y="1587070"/>
                </a:lnTo>
                <a:lnTo>
                  <a:pt x="630721" y="1584356"/>
                </a:lnTo>
                <a:lnTo>
                  <a:pt x="627086" y="1580964"/>
                </a:lnTo>
                <a:lnTo>
                  <a:pt x="623906" y="1577572"/>
                </a:lnTo>
                <a:lnTo>
                  <a:pt x="621180" y="1573727"/>
                </a:lnTo>
                <a:lnTo>
                  <a:pt x="618681" y="1569882"/>
                </a:lnTo>
                <a:lnTo>
                  <a:pt x="616637" y="1565585"/>
                </a:lnTo>
                <a:lnTo>
                  <a:pt x="614819" y="1560836"/>
                </a:lnTo>
                <a:lnTo>
                  <a:pt x="613683" y="1556313"/>
                </a:lnTo>
                <a:lnTo>
                  <a:pt x="613002" y="1551337"/>
                </a:lnTo>
                <a:lnTo>
                  <a:pt x="612775" y="1546588"/>
                </a:lnTo>
                <a:lnTo>
                  <a:pt x="612775" y="1236526"/>
                </a:lnTo>
                <a:lnTo>
                  <a:pt x="613002" y="1231551"/>
                </a:lnTo>
                <a:lnTo>
                  <a:pt x="613683" y="1226575"/>
                </a:lnTo>
                <a:lnTo>
                  <a:pt x="614819" y="1222052"/>
                </a:lnTo>
                <a:lnTo>
                  <a:pt x="616637" y="1217529"/>
                </a:lnTo>
                <a:lnTo>
                  <a:pt x="618681" y="1213232"/>
                </a:lnTo>
                <a:lnTo>
                  <a:pt x="621180" y="1209161"/>
                </a:lnTo>
                <a:lnTo>
                  <a:pt x="623906" y="1205543"/>
                </a:lnTo>
                <a:lnTo>
                  <a:pt x="627086" y="1201924"/>
                </a:lnTo>
                <a:lnTo>
                  <a:pt x="630721" y="1198758"/>
                </a:lnTo>
                <a:lnTo>
                  <a:pt x="634355" y="1196044"/>
                </a:lnTo>
                <a:lnTo>
                  <a:pt x="638444" y="1193330"/>
                </a:lnTo>
                <a:lnTo>
                  <a:pt x="642760" y="1191295"/>
                </a:lnTo>
                <a:lnTo>
                  <a:pt x="647076" y="1189938"/>
                </a:lnTo>
                <a:lnTo>
                  <a:pt x="651847" y="1188581"/>
                </a:lnTo>
                <a:lnTo>
                  <a:pt x="656844" y="1187676"/>
                </a:lnTo>
                <a:lnTo>
                  <a:pt x="661842" y="1187450"/>
                </a:lnTo>
                <a:close/>
                <a:moveTo>
                  <a:pt x="49267" y="1187450"/>
                </a:moveTo>
                <a:lnTo>
                  <a:pt x="360535" y="1187450"/>
                </a:lnTo>
                <a:lnTo>
                  <a:pt x="365757" y="1187676"/>
                </a:lnTo>
                <a:lnTo>
                  <a:pt x="370524" y="1188581"/>
                </a:lnTo>
                <a:lnTo>
                  <a:pt x="375292" y="1189938"/>
                </a:lnTo>
                <a:lnTo>
                  <a:pt x="379606" y="1191295"/>
                </a:lnTo>
                <a:lnTo>
                  <a:pt x="383920" y="1193330"/>
                </a:lnTo>
                <a:lnTo>
                  <a:pt x="388233" y="1196044"/>
                </a:lnTo>
                <a:lnTo>
                  <a:pt x="391866" y="1198758"/>
                </a:lnTo>
                <a:lnTo>
                  <a:pt x="395271" y="1201924"/>
                </a:lnTo>
                <a:lnTo>
                  <a:pt x="398450" y="1205543"/>
                </a:lnTo>
                <a:lnTo>
                  <a:pt x="401401" y="1209161"/>
                </a:lnTo>
                <a:lnTo>
                  <a:pt x="403672" y="1213232"/>
                </a:lnTo>
                <a:lnTo>
                  <a:pt x="405715" y="1217529"/>
                </a:lnTo>
                <a:lnTo>
                  <a:pt x="407531" y="1222052"/>
                </a:lnTo>
                <a:lnTo>
                  <a:pt x="408440" y="1226575"/>
                </a:lnTo>
                <a:lnTo>
                  <a:pt x="409348" y="1231551"/>
                </a:lnTo>
                <a:lnTo>
                  <a:pt x="409575" y="1236526"/>
                </a:lnTo>
                <a:lnTo>
                  <a:pt x="409575" y="1546588"/>
                </a:lnTo>
                <a:lnTo>
                  <a:pt x="409348" y="1551337"/>
                </a:lnTo>
                <a:lnTo>
                  <a:pt x="408440" y="1556313"/>
                </a:lnTo>
                <a:lnTo>
                  <a:pt x="407531" y="1560836"/>
                </a:lnTo>
                <a:lnTo>
                  <a:pt x="405715" y="1565585"/>
                </a:lnTo>
                <a:lnTo>
                  <a:pt x="403672" y="1569882"/>
                </a:lnTo>
                <a:lnTo>
                  <a:pt x="401401" y="1573727"/>
                </a:lnTo>
                <a:lnTo>
                  <a:pt x="398450" y="1577572"/>
                </a:lnTo>
                <a:lnTo>
                  <a:pt x="395271" y="1580964"/>
                </a:lnTo>
                <a:lnTo>
                  <a:pt x="391866" y="1584356"/>
                </a:lnTo>
                <a:lnTo>
                  <a:pt x="388233" y="1587070"/>
                </a:lnTo>
                <a:lnTo>
                  <a:pt x="383920" y="1589558"/>
                </a:lnTo>
                <a:lnTo>
                  <a:pt x="379606" y="1591593"/>
                </a:lnTo>
                <a:lnTo>
                  <a:pt x="375292" y="1593403"/>
                </a:lnTo>
                <a:lnTo>
                  <a:pt x="370524" y="1594307"/>
                </a:lnTo>
                <a:lnTo>
                  <a:pt x="365757" y="1595212"/>
                </a:lnTo>
                <a:lnTo>
                  <a:pt x="360535" y="1595438"/>
                </a:lnTo>
                <a:lnTo>
                  <a:pt x="49267" y="1595438"/>
                </a:lnTo>
                <a:lnTo>
                  <a:pt x="44272" y="1595212"/>
                </a:lnTo>
                <a:lnTo>
                  <a:pt x="39277" y="1594307"/>
                </a:lnTo>
                <a:lnTo>
                  <a:pt x="35191" y="1593403"/>
                </a:lnTo>
                <a:lnTo>
                  <a:pt x="31331" y="1592046"/>
                </a:lnTo>
                <a:lnTo>
                  <a:pt x="27471" y="1590237"/>
                </a:lnTo>
                <a:lnTo>
                  <a:pt x="23839" y="1588427"/>
                </a:lnTo>
                <a:lnTo>
                  <a:pt x="20433" y="1586166"/>
                </a:lnTo>
                <a:lnTo>
                  <a:pt x="17028" y="1583452"/>
                </a:lnTo>
                <a:lnTo>
                  <a:pt x="14303" y="1580738"/>
                </a:lnTo>
                <a:lnTo>
                  <a:pt x="11352" y="1577572"/>
                </a:lnTo>
                <a:lnTo>
                  <a:pt x="8854" y="1574179"/>
                </a:lnTo>
                <a:lnTo>
                  <a:pt x="6811" y="1570787"/>
                </a:lnTo>
                <a:lnTo>
                  <a:pt x="4768" y="1567168"/>
                </a:lnTo>
                <a:lnTo>
                  <a:pt x="3178" y="1563324"/>
                </a:lnTo>
                <a:lnTo>
                  <a:pt x="1816" y="1559479"/>
                </a:lnTo>
                <a:lnTo>
                  <a:pt x="908" y="1555182"/>
                </a:lnTo>
                <a:lnTo>
                  <a:pt x="227" y="1550885"/>
                </a:lnTo>
                <a:lnTo>
                  <a:pt x="0" y="1546588"/>
                </a:lnTo>
                <a:lnTo>
                  <a:pt x="0" y="1236526"/>
                </a:lnTo>
                <a:lnTo>
                  <a:pt x="227" y="1232003"/>
                </a:lnTo>
                <a:lnTo>
                  <a:pt x="908" y="1227932"/>
                </a:lnTo>
                <a:lnTo>
                  <a:pt x="1816" y="1223861"/>
                </a:lnTo>
                <a:lnTo>
                  <a:pt x="3178" y="1219564"/>
                </a:lnTo>
                <a:lnTo>
                  <a:pt x="4768" y="1215720"/>
                </a:lnTo>
                <a:lnTo>
                  <a:pt x="6811" y="1212101"/>
                </a:lnTo>
                <a:lnTo>
                  <a:pt x="8854" y="1208709"/>
                </a:lnTo>
                <a:lnTo>
                  <a:pt x="11352" y="1205543"/>
                </a:lnTo>
                <a:lnTo>
                  <a:pt x="14303" y="1202377"/>
                </a:lnTo>
                <a:lnTo>
                  <a:pt x="17028" y="1199663"/>
                </a:lnTo>
                <a:lnTo>
                  <a:pt x="20433" y="1196949"/>
                </a:lnTo>
                <a:lnTo>
                  <a:pt x="23839" y="1194687"/>
                </a:lnTo>
                <a:lnTo>
                  <a:pt x="27471" y="1192652"/>
                </a:lnTo>
                <a:lnTo>
                  <a:pt x="31331" y="1191069"/>
                </a:lnTo>
                <a:lnTo>
                  <a:pt x="35191" y="1189486"/>
                </a:lnTo>
                <a:lnTo>
                  <a:pt x="39277" y="1188581"/>
                </a:lnTo>
                <a:lnTo>
                  <a:pt x="44272" y="1187676"/>
                </a:lnTo>
                <a:lnTo>
                  <a:pt x="49267" y="1187450"/>
                </a:lnTo>
                <a:close/>
                <a:moveTo>
                  <a:pt x="1430620" y="788988"/>
                </a:moveTo>
                <a:lnTo>
                  <a:pt x="1436973" y="789215"/>
                </a:lnTo>
                <a:lnTo>
                  <a:pt x="1443553" y="789669"/>
                </a:lnTo>
                <a:lnTo>
                  <a:pt x="1449906" y="790349"/>
                </a:lnTo>
                <a:lnTo>
                  <a:pt x="1456033" y="791483"/>
                </a:lnTo>
                <a:lnTo>
                  <a:pt x="1462386" y="793071"/>
                </a:lnTo>
                <a:lnTo>
                  <a:pt x="1468285" y="794659"/>
                </a:lnTo>
                <a:lnTo>
                  <a:pt x="1474184" y="796700"/>
                </a:lnTo>
                <a:lnTo>
                  <a:pt x="1479857" y="798968"/>
                </a:lnTo>
                <a:lnTo>
                  <a:pt x="1485529" y="801463"/>
                </a:lnTo>
                <a:lnTo>
                  <a:pt x="1490975" y="804185"/>
                </a:lnTo>
                <a:lnTo>
                  <a:pt x="1496420" y="807134"/>
                </a:lnTo>
                <a:lnTo>
                  <a:pt x="1501412" y="810536"/>
                </a:lnTo>
                <a:lnTo>
                  <a:pt x="1506403" y="814165"/>
                </a:lnTo>
                <a:lnTo>
                  <a:pt x="1511168" y="817794"/>
                </a:lnTo>
                <a:lnTo>
                  <a:pt x="1515706" y="821877"/>
                </a:lnTo>
                <a:lnTo>
                  <a:pt x="1520017" y="825960"/>
                </a:lnTo>
                <a:lnTo>
                  <a:pt x="1524555" y="830496"/>
                </a:lnTo>
                <a:lnTo>
                  <a:pt x="1528412" y="835032"/>
                </a:lnTo>
                <a:lnTo>
                  <a:pt x="1532269" y="840023"/>
                </a:lnTo>
                <a:lnTo>
                  <a:pt x="1535673" y="844786"/>
                </a:lnTo>
                <a:lnTo>
                  <a:pt x="1538849" y="850003"/>
                </a:lnTo>
                <a:lnTo>
                  <a:pt x="1542026" y="855219"/>
                </a:lnTo>
                <a:lnTo>
                  <a:pt x="1544976" y="860890"/>
                </a:lnTo>
                <a:lnTo>
                  <a:pt x="1547471" y="866334"/>
                </a:lnTo>
                <a:lnTo>
                  <a:pt x="1549740" y="872231"/>
                </a:lnTo>
                <a:lnTo>
                  <a:pt x="1551555" y="878128"/>
                </a:lnTo>
                <a:lnTo>
                  <a:pt x="1553371" y="884025"/>
                </a:lnTo>
                <a:lnTo>
                  <a:pt x="1554732" y="890150"/>
                </a:lnTo>
                <a:lnTo>
                  <a:pt x="1555867" y="896501"/>
                </a:lnTo>
                <a:lnTo>
                  <a:pt x="1556774" y="902625"/>
                </a:lnTo>
                <a:lnTo>
                  <a:pt x="1557228" y="908976"/>
                </a:lnTo>
                <a:lnTo>
                  <a:pt x="1557455" y="915780"/>
                </a:lnTo>
                <a:lnTo>
                  <a:pt x="1557455" y="1366471"/>
                </a:lnTo>
                <a:lnTo>
                  <a:pt x="2109264" y="1429526"/>
                </a:lnTo>
                <a:lnTo>
                  <a:pt x="2115163" y="1429753"/>
                </a:lnTo>
                <a:lnTo>
                  <a:pt x="2122424" y="1429980"/>
                </a:lnTo>
                <a:lnTo>
                  <a:pt x="2129458" y="1430660"/>
                </a:lnTo>
                <a:lnTo>
                  <a:pt x="2136265" y="1431341"/>
                </a:lnTo>
                <a:lnTo>
                  <a:pt x="2143298" y="1432702"/>
                </a:lnTo>
                <a:lnTo>
                  <a:pt x="2150105" y="1434290"/>
                </a:lnTo>
                <a:lnTo>
                  <a:pt x="2156458" y="1436104"/>
                </a:lnTo>
                <a:lnTo>
                  <a:pt x="2162811" y="1438372"/>
                </a:lnTo>
                <a:lnTo>
                  <a:pt x="2169391" y="1440867"/>
                </a:lnTo>
                <a:lnTo>
                  <a:pt x="2175291" y="1443589"/>
                </a:lnTo>
                <a:lnTo>
                  <a:pt x="2181417" y="1446538"/>
                </a:lnTo>
                <a:lnTo>
                  <a:pt x="2187089" y="1449940"/>
                </a:lnTo>
                <a:lnTo>
                  <a:pt x="2192761" y="1453569"/>
                </a:lnTo>
                <a:lnTo>
                  <a:pt x="2198207" y="1457425"/>
                </a:lnTo>
                <a:lnTo>
                  <a:pt x="2203652" y="1461508"/>
                </a:lnTo>
                <a:lnTo>
                  <a:pt x="2208644" y="1465817"/>
                </a:lnTo>
                <a:lnTo>
                  <a:pt x="2213409" y="1470581"/>
                </a:lnTo>
                <a:lnTo>
                  <a:pt x="2218174" y="1475571"/>
                </a:lnTo>
                <a:lnTo>
                  <a:pt x="2222485" y="1480334"/>
                </a:lnTo>
                <a:lnTo>
                  <a:pt x="2226569" y="1485778"/>
                </a:lnTo>
                <a:lnTo>
                  <a:pt x="2230426" y="1491221"/>
                </a:lnTo>
                <a:lnTo>
                  <a:pt x="2234056" y="1496892"/>
                </a:lnTo>
                <a:lnTo>
                  <a:pt x="2237460" y="1502562"/>
                </a:lnTo>
                <a:lnTo>
                  <a:pt x="2240409" y="1508686"/>
                </a:lnTo>
                <a:lnTo>
                  <a:pt x="2243132" y="1514584"/>
                </a:lnTo>
                <a:lnTo>
                  <a:pt x="2245628" y="1521161"/>
                </a:lnTo>
                <a:lnTo>
                  <a:pt x="2247897" y="1527512"/>
                </a:lnTo>
                <a:lnTo>
                  <a:pt x="2249939" y="1534090"/>
                </a:lnTo>
                <a:lnTo>
                  <a:pt x="2251300" y="1540668"/>
                </a:lnTo>
                <a:lnTo>
                  <a:pt x="2252435" y="1547699"/>
                </a:lnTo>
                <a:lnTo>
                  <a:pt x="2253569" y="1554731"/>
                </a:lnTo>
                <a:lnTo>
                  <a:pt x="2254023" y="1561535"/>
                </a:lnTo>
                <a:lnTo>
                  <a:pt x="2254250" y="1568793"/>
                </a:lnTo>
                <a:lnTo>
                  <a:pt x="2254250" y="2174175"/>
                </a:lnTo>
                <a:lnTo>
                  <a:pt x="2254023" y="2181206"/>
                </a:lnTo>
                <a:lnTo>
                  <a:pt x="2253569" y="2188237"/>
                </a:lnTo>
                <a:lnTo>
                  <a:pt x="2252435" y="2195269"/>
                </a:lnTo>
                <a:lnTo>
                  <a:pt x="2251300" y="2202073"/>
                </a:lnTo>
                <a:lnTo>
                  <a:pt x="2249939" y="2208651"/>
                </a:lnTo>
                <a:lnTo>
                  <a:pt x="2247897" y="2215456"/>
                </a:lnTo>
                <a:lnTo>
                  <a:pt x="2245628" y="2221807"/>
                </a:lnTo>
                <a:lnTo>
                  <a:pt x="2243132" y="2228158"/>
                </a:lnTo>
                <a:lnTo>
                  <a:pt x="2240409" y="2234282"/>
                </a:lnTo>
                <a:lnTo>
                  <a:pt x="2237460" y="2240179"/>
                </a:lnTo>
                <a:lnTo>
                  <a:pt x="2234056" y="2246076"/>
                </a:lnTo>
                <a:lnTo>
                  <a:pt x="2230426" y="2251747"/>
                </a:lnTo>
                <a:lnTo>
                  <a:pt x="2226569" y="2257191"/>
                </a:lnTo>
                <a:lnTo>
                  <a:pt x="2222485" y="2262407"/>
                </a:lnTo>
                <a:lnTo>
                  <a:pt x="2218174" y="2267624"/>
                </a:lnTo>
                <a:lnTo>
                  <a:pt x="2213409" y="2272161"/>
                </a:lnTo>
                <a:lnTo>
                  <a:pt x="2208644" y="2276924"/>
                </a:lnTo>
                <a:lnTo>
                  <a:pt x="2203652" y="2281233"/>
                </a:lnTo>
                <a:lnTo>
                  <a:pt x="2198207" y="2285316"/>
                </a:lnTo>
                <a:lnTo>
                  <a:pt x="2192761" y="2289172"/>
                </a:lnTo>
                <a:lnTo>
                  <a:pt x="2187089" y="2292801"/>
                </a:lnTo>
                <a:lnTo>
                  <a:pt x="2181417" y="2296204"/>
                </a:lnTo>
                <a:lnTo>
                  <a:pt x="2175291" y="2299152"/>
                </a:lnTo>
                <a:lnTo>
                  <a:pt x="2169391" y="2302101"/>
                </a:lnTo>
                <a:lnTo>
                  <a:pt x="2162811" y="2304596"/>
                </a:lnTo>
                <a:lnTo>
                  <a:pt x="2156458" y="2306637"/>
                </a:lnTo>
                <a:lnTo>
                  <a:pt x="2150105" y="2308452"/>
                </a:lnTo>
                <a:lnTo>
                  <a:pt x="2143298" y="2310040"/>
                </a:lnTo>
                <a:lnTo>
                  <a:pt x="2136265" y="2311400"/>
                </a:lnTo>
                <a:lnTo>
                  <a:pt x="2129458" y="2312308"/>
                </a:lnTo>
                <a:lnTo>
                  <a:pt x="2122424" y="2312988"/>
                </a:lnTo>
                <a:lnTo>
                  <a:pt x="2115163" y="2312988"/>
                </a:lnTo>
                <a:lnTo>
                  <a:pt x="1452175" y="2312988"/>
                </a:lnTo>
                <a:lnTo>
                  <a:pt x="1448091" y="2312761"/>
                </a:lnTo>
                <a:lnTo>
                  <a:pt x="1446276" y="2312761"/>
                </a:lnTo>
                <a:lnTo>
                  <a:pt x="1444688" y="2312761"/>
                </a:lnTo>
                <a:lnTo>
                  <a:pt x="1438562" y="2312988"/>
                </a:lnTo>
                <a:lnTo>
                  <a:pt x="1432662" y="2312761"/>
                </a:lnTo>
                <a:lnTo>
                  <a:pt x="1426536" y="2311854"/>
                </a:lnTo>
                <a:lnTo>
                  <a:pt x="1420864" y="2311174"/>
                </a:lnTo>
                <a:lnTo>
                  <a:pt x="1414738" y="2310040"/>
                </a:lnTo>
                <a:lnTo>
                  <a:pt x="1409065" y="2308452"/>
                </a:lnTo>
                <a:lnTo>
                  <a:pt x="1403393" y="2306637"/>
                </a:lnTo>
                <a:lnTo>
                  <a:pt x="1397721" y="2304823"/>
                </a:lnTo>
                <a:lnTo>
                  <a:pt x="1392275" y="2302554"/>
                </a:lnTo>
                <a:lnTo>
                  <a:pt x="1387057" y="2300059"/>
                </a:lnTo>
                <a:lnTo>
                  <a:pt x="1381838" y="2297111"/>
                </a:lnTo>
                <a:lnTo>
                  <a:pt x="1376846" y="2293935"/>
                </a:lnTo>
                <a:lnTo>
                  <a:pt x="1372081" y="2290533"/>
                </a:lnTo>
                <a:lnTo>
                  <a:pt x="1367317" y="2286904"/>
                </a:lnTo>
                <a:lnTo>
                  <a:pt x="1362779" y="2283048"/>
                </a:lnTo>
                <a:lnTo>
                  <a:pt x="1358241" y="2278965"/>
                </a:lnTo>
                <a:lnTo>
                  <a:pt x="878584" y="1799469"/>
                </a:lnTo>
                <a:lnTo>
                  <a:pt x="874500" y="1794933"/>
                </a:lnTo>
                <a:lnTo>
                  <a:pt x="870643" y="1790396"/>
                </a:lnTo>
                <a:lnTo>
                  <a:pt x="867013" y="1785633"/>
                </a:lnTo>
                <a:lnTo>
                  <a:pt x="863609" y="1781097"/>
                </a:lnTo>
                <a:lnTo>
                  <a:pt x="860433" y="1776107"/>
                </a:lnTo>
                <a:lnTo>
                  <a:pt x="857710" y="1771117"/>
                </a:lnTo>
                <a:lnTo>
                  <a:pt x="855214" y="1766126"/>
                </a:lnTo>
                <a:lnTo>
                  <a:pt x="852945" y="1760683"/>
                </a:lnTo>
                <a:lnTo>
                  <a:pt x="850903" y="1755466"/>
                </a:lnTo>
                <a:lnTo>
                  <a:pt x="849088" y="1750249"/>
                </a:lnTo>
                <a:lnTo>
                  <a:pt x="847727" y="1744805"/>
                </a:lnTo>
                <a:lnTo>
                  <a:pt x="846592" y="1739362"/>
                </a:lnTo>
                <a:lnTo>
                  <a:pt x="845458" y="1733691"/>
                </a:lnTo>
                <a:lnTo>
                  <a:pt x="845004" y="1728248"/>
                </a:lnTo>
                <a:lnTo>
                  <a:pt x="844550" y="1722577"/>
                </a:lnTo>
                <a:lnTo>
                  <a:pt x="844550" y="1716907"/>
                </a:lnTo>
                <a:lnTo>
                  <a:pt x="844550" y="1711463"/>
                </a:lnTo>
                <a:lnTo>
                  <a:pt x="845004" y="1705793"/>
                </a:lnTo>
                <a:lnTo>
                  <a:pt x="845458" y="1700122"/>
                </a:lnTo>
                <a:lnTo>
                  <a:pt x="846592" y="1694678"/>
                </a:lnTo>
                <a:lnTo>
                  <a:pt x="847727" y="1689235"/>
                </a:lnTo>
                <a:lnTo>
                  <a:pt x="849088" y="1683564"/>
                </a:lnTo>
                <a:lnTo>
                  <a:pt x="850903" y="1678347"/>
                </a:lnTo>
                <a:lnTo>
                  <a:pt x="852945" y="1673131"/>
                </a:lnTo>
                <a:lnTo>
                  <a:pt x="855214" y="1667914"/>
                </a:lnTo>
                <a:lnTo>
                  <a:pt x="857710" y="1662697"/>
                </a:lnTo>
                <a:lnTo>
                  <a:pt x="860433" y="1657707"/>
                </a:lnTo>
                <a:lnTo>
                  <a:pt x="863609" y="1652717"/>
                </a:lnTo>
                <a:lnTo>
                  <a:pt x="867013" y="1647954"/>
                </a:lnTo>
                <a:lnTo>
                  <a:pt x="870643" y="1643417"/>
                </a:lnTo>
                <a:lnTo>
                  <a:pt x="874500" y="1638881"/>
                </a:lnTo>
                <a:lnTo>
                  <a:pt x="878584" y="1634571"/>
                </a:lnTo>
                <a:lnTo>
                  <a:pt x="882668" y="1630488"/>
                </a:lnTo>
                <a:lnTo>
                  <a:pt x="887206" y="1626632"/>
                </a:lnTo>
                <a:lnTo>
                  <a:pt x="891744" y="1623230"/>
                </a:lnTo>
                <a:lnTo>
                  <a:pt x="896509" y="1619828"/>
                </a:lnTo>
                <a:lnTo>
                  <a:pt x="901047" y="1616879"/>
                </a:lnTo>
                <a:lnTo>
                  <a:pt x="906039" y="1613931"/>
                </a:lnTo>
                <a:lnTo>
                  <a:pt x="911030" y="1611436"/>
                </a:lnTo>
                <a:lnTo>
                  <a:pt x="916249" y="1609167"/>
                </a:lnTo>
                <a:lnTo>
                  <a:pt x="921694" y="1607353"/>
                </a:lnTo>
                <a:lnTo>
                  <a:pt x="927140" y="1605538"/>
                </a:lnTo>
                <a:lnTo>
                  <a:pt x="932585" y="1603951"/>
                </a:lnTo>
                <a:lnTo>
                  <a:pt x="938031" y="1602590"/>
                </a:lnTo>
                <a:lnTo>
                  <a:pt x="943703" y="1601682"/>
                </a:lnTo>
                <a:lnTo>
                  <a:pt x="949376" y="1600775"/>
                </a:lnTo>
                <a:lnTo>
                  <a:pt x="955275" y="1600548"/>
                </a:lnTo>
                <a:lnTo>
                  <a:pt x="960947" y="1600321"/>
                </a:lnTo>
                <a:lnTo>
                  <a:pt x="966847" y="1600548"/>
                </a:lnTo>
                <a:lnTo>
                  <a:pt x="972519" y="1600775"/>
                </a:lnTo>
                <a:lnTo>
                  <a:pt x="978191" y="1601682"/>
                </a:lnTo>
                <a:lnTo>
                  <a:pt x="983864" y="1602590"/>
                </a:lnTo>
                <a:lnTo>
                  <a:pt x="989536" y="1603951"/>
                </a:lnTo>
                <a:lnTo>
                  <a:pt x="994982" y="1605538"/>
                </a:lnTo>
                <a:lnTo>
                  <a:pt x="1000427" y="1607353"/>
                </a:lnTo>
                <a:lnTo>
                  <a:pt x="1005646" y="1609167"/>
                </a:lnTo>
                <a:lnTo>
                  <a:pt x="1010637" y="1611436"/>
                </a:lnTo>
                <a:lnTo>
                  <a:pt x="1015856" y="1613931"/>
                </a:lnTo>
                <a:lnTo>
                  <a:pt x="1020848" y="1616879"/>
                </a:lnTo>
                <a:lnTo>
                  <a:pt x="1025612" y="1619828"/>
                </a:lnTo>
                <a:lnTo>
                  <a:pt x="1030377" y="1623230"/>
                </a:lnTo>
                <a:lnTo>
                  <a:pt x="1034688" y="1626632"/>
                </a:lnTo>
                <a:lnTo>
                  <a:pt x="1038999" y="1630488"/>
                </a:lnTo>
                <a:lnTo>
                  <a:pt x="1043537" y="1634571"/>
                </a:lnTo>
                <a:lnTo>
                  <a:pt x="1303559" y="1894506"/>
                </a:lnTo>
                <a:lnTo>
                  <a:pt x="1303559" y="915780"/>
                </a:lnTo>
                <a:lnTo>
                  <a:pt x="1303786" y="908976"/>
                </a:lnTo>
                <a:lnTo>
                  <a:pt x="1304467" y="902625"/>
                </a:lnTo>
                <a:lnTo>
                  <a:pt x="1305147" y="896501"/>
                </a:lnTo>
                <a:lnTo>
                  <a:pt x="1306282" y="890150"/>
                </a:lnTo>
                <a:lnTo>
                  <a:pt x="1307643" y="884025"/>
                </a:lnTo>
                <a:lnTo>
                  <a:pt x="1309231" y="878128"/>
                </a:lnTo>
                <a:lnTo>
                  <a:pt x="1311273" y="872231"/>
                </a:lnTo>
                <a:lnTo>
                  <a:pt x="1313769" y="866334"/>
                </a:lnTo>
                <a:lnTo>
                  <a:pt x="1316265" y="860890"/>
                </a:lnTo>
                <a:lnTo>
                  <a:pt x="1318988" y="855219"/>
                </a:lnTo>
                <a:lnTo>
                  <a:pt x="1322164" y="850003"/>
                </a:lnTo>
                <a:lnTo>
                  <a:pt x="1325341" y="844786"/>
                </a:lnTo>
                <a:lnTo>
                  <a:pt x="1328971" y="840023"/>
                </a:lnTo>
                <a:lnTo>
                  <a:pt x="1332829" y="835032"/>
                </a:lnTo>
                <a:lnTo>
                  <a:pt x="1336686" y="830496"/>
                </a:lnTo>
                <a:lnTo>
                  <a:pt x="1340770" y="825960"/>
                </a:lnTo>
                <a:lnTo>
                  <a:pt x="1345081" y="821877"/>
                </a:lnTo>
                <a:lnTo>
                  <a:pt x="1349846" y="817794"/>
                </a:lnTo>
                <a:lnTo>
                  <a:pt x="1354610" y="814165"/>
                </a:lnTo>
                <a:lnTo>
                  <a:pt x="1359602" y="810536"/>
                </a:lnTo>
                <a:lnTo>
                  <a:pt x="1364821" y="807134"/>
                </a:lnTo>
                <a:lnTo>
                  <a:pt x="1370266" y="804185"/>
                </a:lnTo>
                <a:lnTo>
                  <a:pt x="1375485" y="801463"/>
                </a:lnTo>
                <a:lnTo>
                  <a:pt x="1381384" y="798968"/>
                </a:lnTo>
                <a:lnTo>
                  <a:pt x="1387057" y="796700"/>
                </a:lnTo>
                <a:lnTo>
                  <a:pt x="1392956" y="794659"/>
                </a:lnTo>
                <a:lnTo>
                  <a:pt x="1398855" y="793071"/>
                </a:lnTo>
                <a:lnTo>
                  <a:pt x="1404981" y="791483"/>
                </a:lnTo>
                <a:lnTo>
                  <a:pt x="1411107" y="790349"/>
                </a:lnTo>
                <a:lnTo>
                  <a:pt x="1417687" y="789669"/>
                </a:lnTo>
                <a:lnTo>
                  <a:pt x="1424040" y="789215"/>
                </a:lnTo>
                <a:lnTo>
                  <a:pt x="1430620" y="788988"/>
                </a:lnTo>
                <a:close/>
                <a:moveTo>
                  <a:pt x="1273230" y="585788"/>
                </a:moveTo>
                <a:lnTo>
                  <a:pt x="1584498" y="585788"/>
                </a:lnTo>
                <a:lnTo>
                  <a:pt x="1589493" y="586241"/>
                </a:lnTo>
                <a:lnTo>
                  <a:pt x="1594488" y="586922"/>
                </a:lnTo>
                <a:lnTo>
                  <a:pt x="1599028" y="588283"/>
                </a:lnTo>
                <a:lnTo>
                  <a:pt x="1603569" y="589643"/>
                </a:lnTo>
                <a:lnTo>
                  <a:pt x="1606975" y="591231"/>
                </a:lnTo>
                <a:lnTo>
                  <a:pt x="1609926" y="593045"/>
                </a:lnTo>
                <a:lnTo>
                  <a:pt x="1612878" y="594859"/>
                </a:lnTo>
                <a:lnTo>
                  <a:pt x="1615602" y="597127"/>
                </a:lnTo>
                <a:lnTo>
                  <a:pt x="1618327" y="599622"/>
                </a:lnTo>
                <a:lnTo>
                  <a:pt x="1620824" y="601890"/>
                </a:lnTo>
                <a:lnTo>
                  <a:pt x="1623094" y="604611"/>
                </a:lnTo>
                <a:lnTo>
                  <a:pt x="1625138" y="607559"/>
                </a:lnTo>
                <a:lnTo>
                  <a:pt x="1626954" y="610734"/>
                </a:lnTo>
                <a:lnTo>
                  <a:pt x="1628543" y="613683"/>
                </a:lnTo>
                <a:lnTo>
                  <a:pt x="1630132" y="617084"/>
                </a:lnTo>
                <a:lnTo>
                  <a:pt x="1631495" y="620486"/>
                </a:lnTo>
                <a:lnTo>
                  <a:pt x="1632176" y="623888"/>
                </a:lnTo>
                <a:lnTo>
                  <a:pt x="1632857" y="627290"/>
                </a:lnTo>
                <a:lnTo>
                  <a:pt x="1633538" y="631372"/>
                </a:lnTo>
                <a:lnTo>
                  <a:pt x="1633538" y="634774"/>
                </a:lnTo>
                <a:lnTo>
                  <a:pt x="1633538" y="805090"/>
                </a:lnTo>
                <a:lnTo>
                  <a:pt x="1629678" y="798286"/>
                </a:lnTo>
                <a:lnTo>
                  <a:pt x="1625819" y="791936"/>
                </a:lnTo>
                <a:lnTo>
                  <a:pt x="1621505" y="785586"/>
                </a:lnTo>
                <a:lnTo>
                  <a:pt x="1616964" y="779236"/>
                </a:lnTo>
                <a:lnTo>
                  <a:pt x="1612651" y="773113"/>
                </a:lnTo>
                <a:lnTo>
                  <a:pt x="1607656" y="767443"/>
                </a:lnTo>
                <a:lnTo>
                  <a:pt x="1602661" y="761547"/>
                </a:lnTo>
                <a:lnTo>
                  <a:pt x="1597666" y="756104"/>
                </a:lnTo>
                <a:lnTo>
                  <a:pt x="1592217" y="750661"/>
                </a:lnTo>
                <a:lnTo>
                  <a:pt x="1586541" y="745445"/>
                </a:lnTo>
                <a:lnTo>
                  <a:pt x="1580865" y="740456"/>
                </a:lnTo>
                <a:lnTo>
                  <a:pt x="1575189" y="735466"/>
                </a:lnTo>
                <a:lnTo>
                  <a:pt x="1568832" y="730704"/>
                </a:lnTo>
                <a:lnTo>
                  <a:pt x="1562702" y="726395"/>
                </a:lnTo>
                <a:lnTo>
                  <a:pt x="1556572" y="722086"/>
                </a:lnTo>
                <a:lnTo>
                  <a:pt x="1549988" y="718231"/>
                </a:lnTo>
                <a:lnTo>
                  <a:pt x="1543404" y="714375"/>
                </a:lnTo>
                <a:lnTo>
                  <a:pt x="1536593" y="710747"/>
                </a:lnTo>
                <a:lnTo>
                  <a:pt x="1529555" y="707118"/>
                </a:lnTo>
                <a:lnTo>
                  <a:pt x="1522744" y="703943"/>
                </a:lnTo>
                <a:lnTo>
                  <a:pt x="1515706" y="701222"/>
                </a:lnTo>
                <a:lnTo>
                  <a:pt x="1508213" y="698274"/>
                </a:lnTo>
                <a:lnTo>
                  <a:pt x="1500948" y="695779"/>
                </a:lnTo>
                <a:lnTo>
                  <a:pt x="1493456" y="693738"/>
                </a:lnTo>
                <a:lnTo>
                  <a:pt x="1485964" y="691697"/>
                </a:lnTo>
                <a:lnTo>
                  <a:pt x="1478245" y="689883"/>
                </a:lnTo>
                <a:lnTo>
                  <a:pt x="1470525" y="688295"/>
                </a:lnTo>
                <a:lnTo>
                  <a:pt x="1462806" y="686934"/>
                </a:lnTo>
                <a:lnTo>
                  <a:pt x="1454860" y="686254"/>
                </a:lnTo>
                <a:lnTo>
                  <a:pt x="1446686" y="685347"/>
                </a:lnTo>
                <a:lnTo>
                  <a:pt x="1438513" y="684893"/>
                </a:lnTo>
                <a:lnTo>
                  <a:pt x="1430567" y="684893"/>
                </a:lnTo>
                <a:lnTo>
                  <a:pt x="1421939" y="684893"/>
                </a:lnTo>
                <a:lnTo>
                  <a:pt x="1413766" y="685347"/>
                </a:lnTo>
                <a:lnTo>
                  <a:pt x="1405366" y="686254"/>
                </a:lnTo>
                <a:lnTo>
                  <a:pt x="1397419" y="687161"/>
                </a:lnTo>
                <a:lnTo>
                  <a:pt x="1389246" y="688522"/>
                </a:lnTo>
                <a:lnTo>
                  <a:pt x="1381300" y="690109"/>
                </a:lnTo>
                <a:lnTo>
                  <a:pt x="1373353" y="691924"/>
                </a:lnTo>
                <a:lnTo>
                  <a:pt x="1365634" y="693965"/>
                </a:lnTo>
                <a:lnTo>
                  <a:pt x="1357915" y="696459"/>
                </a:lnTo>
                <a:lnTo>
                  <a:pt x="1350423" y="699181"/>
                </a:lnTo>
                <a:lnTo>
                  <a:pt x="1342930" y="701902"/>
                </a:lnTo>
                <a:lnTo>
                  <a:pt x="1335665" y="705077"/>
                </a:lnTo>
                <a:lnTo>
                  <a:pt x="1328400" y="708479"/>
                </a:lnTo>
                <a:lnTo>
                  <a:pt x="1321589" y="711881"/>
                </a:lnTo>
                <a:lnTo>
                  <a:pt x="1314551" y="715963"/>
                </a:lnTo>
                <a:lnTo>
                  <a:pt x="1307967" y="720045"/>
                </a:lnTo>
                <a:lnTo>
                  <a:pt x="1301383" y="724354"/>
                </a:lnTo>
                <a:lnTo>
                  <a:pt x="1295026" y="728663"/>
                </a:lnTo>
                <a:lnTo>
                  <a:pt x="1288442" y="733425"/>
                </a:lnTo>
                <a:lnTo>
                  <a:pt x="1282539" y="738188"/>
                </a:lnTo>
                <a:lnTo>
                  <a:pt x="1276636" y="743404"/>
                </a:lnTo>
                <a:lnTo>
                  <a:pt x="1270960" y="748847"/>
                </a:lnTo>
                <a:lnTo>
                  <a:pt x="1265284" y="754290"/>
                </a:lnTo>
                <a:lnTo>
                  <a:pt x="1259835" y="759959"/>
                </a:lnTo>
                <a:lnTo>
                  <a:pt x="1254613" y="765856"/>
                </a:lnTo>
                <a:lnTo>
                  <a:pt x="1249845" y="771752"/>
                </a:lnTo>
                <a:lnTo>
                  <a:pt x="1244850" y="778102"/>
                </a:lnTo>
                <a:lnTo>
                  <a:pt x="1240310" y="784452"/>
                </a:lnTo>
                <a:lnTo>
                  <a:pt x="1235769" y="790802"/>
                </a:lnTo>
                <a:lnTo>
                  <a:pt x="1231682" y="797606"/>
                </a:lnTo>
                <a:lnTo>
                  <a:pt x="1227823" y="804410"/>
                </a:lnTo>
                <a:lnTo>
                  <a:pt x="1223963" y="811213"/>
                </a:lnTo>
                <a:lnTo>
                  <a:pt x="1223963" y="634774"/>
                </a:lnTo>
                <a:lnTo>
                  <a:pt x="1224190" y="631372"/>
                </a:lnTo>
                <a:lnTo>
                  <a:pt x="1224644" y="627290"/>
                </a:lnTo>
                <a:lnTo>
                  <a:pt x="1225325" y="623888"/>
                </a:lnTo>
                <a:lnTo>
                  <a:pt x="1226233" y="620486"/>
                </a:lnTo>
                <a:lnTo>
                  <a:pt x="1227596" y="617084"/>
                </a:lnTo>
                <a:lnTo>
                  <a:pt x="1228731" y="613683"/>
                </a:lnTo>
                <a:lnTo>
                  <a:pt x="1230547" y="610734"/>
                </a:lnTo>
                <a:lnTo>
                  <a:pt x="1232363" y="607559"/>
                </a:lnTo>
                <a:lnTo>
                  <a:pt x="1234634" y="604611"/>
                </a:lnTo>
                <a:lnTo>
                  <a:pt x="1236904" y="601890"/>
                </a:lnTo>
                <a:lnTo>
                  <a:pt x="1239402" y="599622"/>
                </a:lnTo>
                <a:lnTo>
                  <a:pt x="1241899" y="597127"/>
                </a:lnTo>
                <a:lnTo>
                  <a:pt x="1244850" y="594859"/>
                </a:lnTo>
                <a:lnTo>
                  <a:pt x="1247802" y="593045"/>
                </a:lnTo>
                <a:lnTo>
                  <a:pt x="1250753" y="591231"/>
                </a:lnTo>
                <a:lnTo>
                  <a:pt x="1254159" y="589643"/>
                </a:lnTo>
                <a:lnTo>
                  <a:pt x="1258473" y="588283"/>
                </a:lnTo>
                <a:lnTo>
                  <a:pt x="1263240" y="586922"/>
                </a:lnTo>
                <a:lnTo>
                  <a:pt x="1268008" y="586241"/>
                </a:lnTo>
                <a:lnTo>
                  <a:pt x="1273230" y="585788"/>
                </a:lnTo>
                <a:close/>
                <a:moveTo>
                  <a:pt x="661842" y="585788"/>
                </a:moveTo>
                <a:lnTo>
                  <a:pt x="973283" y="585788"/>
                </a:lnTo>
                <a:lnTo>
                  <a:pt x="978280" y="586240"/>
                </a:lnTo>
                <a:lnTo>
                  <a:pt x="983051" y="586919"/>
                </a:lnTo>
                <a:lnTo>
                  <a:pt x="988048" y="588276"/>
                </a:lnTo>
                <a:lnTo>
                  <a:pt x="992364" y="589633"/>
                </a:lnTo>
                <a:lnTo>
                  <a:pt x="995772" y="591216"/>
                </a:lnTo>
                <a:lnTo>
                  <a:pt x="998725" y="593025"/>
                </a:lnTo>
                <a:lnTo>
                  <a:pt x="1001678" y="594834"/>
                </a:lnTo>
                <a:lnTo>
                  <a:pt x="1004404" y="597096"/>
                </a:lnTo>
                <a:lnTo>
                  <a:pt x="1007130" y="599583"/>
                </a:lnTo>
                <a:lnTo>
                  <a:pt x="1009629" y="601845"/>
                </a:lnTo>
                <a:lnTo>
                  <a:pt x="1011901" y="604559"/>
                </a:lnTo>
                <a:lnTo>
                  <a:pt x="1013945" y="607499"/>
                </a:lnTo>
                <a:lnTo>
                  <a:pt x="1015762" y="610665"/>
                </a:lnTo>
                <a:lnTo>
                  <a:pt x="1017580" y="613605"/>
                </a:lnTo>
                <a:lnTo>
                  <a:pt x="1018943" y="616998"/>
                </a:lnTo>
                <a:lnTo>
                  <a:pt x="1020306" y="620390"/>
                </a:lnTo>
                <a:lnTo>
                  <a:pt x="1020987" y="623782"/>
                </a:lnTo>
                <a:lnTo>
                  <a:pt x="1021896" y="627175"/>
                </a:lnTo>
                <a:lnTo>
                  <a:pt x="1022350" y="631246"/>
                </a:lnTo>
                <a:lnTo>
                  <a:pt x="1022350" y="634638"/>
                </a:lnTo>
                <a:lnTo>
                  <a:pt x="1022350" y="944926"/>
                </a:lnTo>
                <a:lnTo>
                  <a:pt x="1022350" y="949223"/>
                </a:lnTo>
                <a:lnTo>
                  <a:pt x="1021441" y="953294"/>
                </a:lnTo>
                <a:lnTo>
                  <a:pt x="1020760" y="957817"/>
                </a:lnTo>
                <a:lnTo>
                  <a:pt x="1019397" y="961662"/>
                </a:lnTo>
                <a:lnTo>
                  <a:pt x="1017807" y="965506"/>
                </a:lnTo>
                <a:lnTo>
                  <a:pt x="1015762" y="969125"/>
                </a:lnTo>
                <a:lnTo>
                  <a:pt x="1013718" y="972743"/>
                </a:lnTo>
                <a:lnTo>
                  <a:pt x="1011219" y="975910"/>
                </a:lnTo>
                <a:lnTo>
                  <a:pt x="1008266" y="979076"/>
                </a:lnTo>
                <a:lnTo>
                  <a:pt x="1005540" y="981564"/>
                </a:lnTo>
                <a:lnTo>
                  <a:pt x="1002133" y="984278"/>
                </a:lnTo>
                <a:lnTo>
                  <a:pt x="998725" y="986539"/>
                </a:lnTo>
                <a:lnTo>
                  <a:pt x="995090" y="988575"/>
                </a:lnTo>
                <a:lnTo>
                  <a:pt x="991229" y="990384"/>
                </a:lnTo>
                <a:lnTo>
                  <a:pt x="987367" y="991741"/>
                </a:lnTo>
                <a:lnTo>
                  <a:pt x="983278" y="992645"/>
                </a:lnTo>
                <a:lnTo>
                  <a:pt x="978280" y="993550"/>
                </a:lnTo>
                <a:lnTo>
                  <a:pt x="973283" y="993776"/>
                </a:lnTo>
                <a:lnTo>
                  <a:pt x="661842" y="993776"/>
                </a:lnTo>
                <a:lnTo>
                  <a:pt x="656844" y="993550"/>
                </a:lnTo>
                <a:lnTo>
                  <a:pt x="652074" y="992645"/>
                </a:lnTo>
                <a:lnTo>
                  <a:pt x="647985" y="991741"/>
                </a:lnTo>
                <a:lnTo>
                  <a:pt x="643896" y="990384"/>
                </a:lnTo>
                <a:lnTo>
                  <a:pt x="640034" y="988575"/>
                </a:lnTo>
                <a:lnTo>
                  <a:pt x="636400" y="986539"/>
                </a:lnTo>
                <a:lnTo>
                  <a:pt x="632992" y="984278"/>
                </a:lnTo>
                <a:lnTo>
                  <a:pt x="629585" y="981564"/>
                </a:lnTo>
                <a:lnTo>
                  <a:pt x="626859" y="979076"/>
                </a:lnTo>
                <a:lnTo>
                  <a:pt x="623906" y="975910"/>
                </a:lnTo>
                <a:lnTo>
                  <a:pt x="621407" y="972743"/>
                </a:lnTo>
                <a:lnTo>
                  <a:pt x="619362" y="969125"/>
                </a:lnTo>
                <a:lnTo>
                  <a:pt x="617318" y="965506"/>
                </a:lnTo>
                <a:lnTo>
                  <a:pt x="615728" y="961662"/>
                </a:lnTo>
                <a:lnTo>
                  <a:pt x="614365" y="957817"/>
                </a:lnTo>
                <a:lnTo>
                  <a:pt x="613683" y="953294"/>
                </a:lnTo>
                <a:lnTo>
                  <a:pt x="612775" y="949223"/>
                </a:lnTo>
                <a:lnTo>
                  <a:pt x="612775" y="944926"/>
                </a:lnTo>
                <a:lnTo>
                  <a:pt x="612775" y="634638"/>
                </a:lnTo>
                <a:lnTo>
                  <a:pt x="612775" y="631246"/>
                </a:lnTo>
                <a:lnTo>
                  <a:pt x="613229" y="627175"/>
                </a:lnTo>
                <a:lnTo>
                  <a:pt x="613911" y="623782"/>
                </a:lnTo>
                <a:lnTo>
                  <a:pt x="614819" y="620390"/>
                </a:lnTo>
                <a:lnTo>
                  <a:pt x="616182" y="616998"/>
                </a:lnTo>
                <a:lnTo>
                  <a:pt x="617545" y="613605"/>
                </a:lnTo>
                <a:lnTo>
                  <a:pt x="619362" y="610665"/>
                </a:lnTo>
                <a:lnTo>
                  <a:pt x="621180" y="607499"/>
                </a:lnTo>
                <a:lnTo>
                  <a:pt x="623224" y="604559"/>
                </a:lnTo>
                <a:lnTo>
                  <a:pt x="625496" y="601845"/>
                </a:lnTo>
                <a:lnTo>
                  <a:pt x="627995" y="599583"/>
                </a:lnTo>
                <a:lnTo>
                  <a:pt x="630721" y="597096"/>
                </a:lnTo>
                <a:lnTo>
                  <a:pt x="633447" y="594834"/>
                </a:lnTo>
                <a:lnTo>
                  <a:pt x="636400" y="593025"/>
                </a:lnTo>
                <a:lnTo>
                  <a:pt x="639353" y="591216"/>
                </a:lnTo>
                <a:lnTo>
                  <a:pt x="642760" y="589633"/>
                </a:lnTo>
                <a:lnTo>
                  <a:pt x="647076" y="588276"/>
                </a:lnTo>
                <a:lnTo>
                  <a:pt x="651847" y="586919"/>
                </a:lnTo>
                <a:lnTo>
                  <a:pt x="656844" y="586240"/>
                </a:lnTo>
                <a:lnTo>
                  <a:pt x="661842" y="585788"/>
                </a:lnTo>
                <a:close/>
                <a:moveTo>
                  <a:pt x="49267" y="585788"/>
                </a:moveTo>
                <a:lnTo>
                  <a:pt x="360535" y="585788"/>
                </a:lnTo>
                <a:lnTo>
                  <a:pt x="365757" y="586240"/>
                </a:lnTo>
                <a:lnTo>
                  <a:pt x="370524" y="586919"/>
                </a:lnTo>
                <a:lnTo>
                  <a:pt x="375292" y="588276"/>
                </a:lnTo>
                <a:lnTo>
                  <a:pt x="379606" y="589633"/>
                </a:lnTo>
                <a:lnTo>
                  <a:pt x="383011" y="591216"/>
                </a:lnTo>
                <a:lnTo>
                  <a:pt x="386190" y="593025"/>
                </a:lnTo>
                <a:lnTo>
                  <a:pt x="388914" y="594834"/>
                </a:lnTo>
                <a:lnTo>
                  <a:pt x="391866" y="597096"/>
                </a:lnTo>
                <a:lnTo>
                  <a:pt x="394363" y="599583"/>
                </a:lnTo>
                <a:lnTo>
                  <a:pt x="396861" y="601845"/>
                </a:lnTo>
                <a:lnTo>
                  <a:pt x="399358" y="604559"/>
                </a:lnTo>
                <a:lnTo>
                  <a:pt x="401401" y="607499"/>
                </a:lnTo>
                <a:lnTo>
                  <a:pt x="403218" y="610665"/>
                </a:lnTo>
                <a:lnTo>
                  <a:pt x="404580" y="613605"/>
                </a:lnTo>
                <a:lnTo>
                  <a:pt x="406169" y="616998"/>
                </a:lnTo>
                <a:lnTo>
                  <a:pt x="407531" y="620390"/>
                </a:lnTo>
                <a:lnTo>
                  <a:pt x="408213" y="623782"/>
                </a:lnTo>
                <a:lnTo>
                  <a:pt x="409121" y="627175"/>
                </a:lnTo>
                <a:lnTo>
                  <a:pt x="409575" y="631246"/>
                </a:lnTo>
                <a:lnTo>
                  <a:pt x="409575" y="634638"/>
                </a:lnTo>
                <a:lnTo>
                  <a:pt x="409575" y="944926"/>
                </a:lnTo>
                <a:lnTo>
                  <a:pt x="409348" y="949223"/>
                </a:lnTo>
                <a:lnTo>
                  <a:pt x="408894" y="953294"/>
                </a:lnTo>
                <a:lnTo>
                  <a:pt x="407986" y="957817"/>
                </a:lnTo>
                <a:lnTo>
                  <a:pt x="406623" y="961662"/>
                </a:lnTo>
                <a:lnTo>
                  <a:pt x="405034" y="965506"/>
                </a:lnTo>
                <a:lnTo>
                  <a:pt x="403218" y="969125"/>
                </a:lnTo>
                <a:lnTo>
                  <a:pt x="400720" y="972743"/>
                </a:lnTo>
                <a:lnTo>
                  <a:pt x="398450" y="975910"/>
                </a:lnTo>
                <a:lnTo>
                  <a:pt x="395726" y="979076"/>
                </a:lnTo>
                <a:lnTo>
                  <a:pt x="392774" y="981564"/>
                </a:lnTo>
                <a:lnTo>
                  <a:pt x="389368" y="984278"/>
                </a:lnTo>
                <a:lnTo>
                  <a:pt x="386190" y="986539"/>
                </a:lnTo>
                <a:lnTo>
                  <a:pt x="382557" y="988575"/>
                </a:lnTo>
                <a:lnTo>
                  <a:pt x="378698" y="990384"/>
                </a:lnTo>
                <a:lnTo>
                  <a:pt x="374611" y="991741"/>
                </a:lnTo>
                <a:lnTo>
                  <a:pt x="370524" y="992645"/>
                </a:lnTo>
                <a:lnTo>
                  <a:pt x="365757" y="993550"/>
                </a:lnTo>
                <a:lnTo>
                  <a:pt x="360535" y="993776"/>
                </a:lnTo>
                <a:lnTo>
                  <a:pt x="49267" y="993776"/>
                </a:lnTo>
                <a:lnTo>
                  <a:pt x="44272" y="993550"/>
                </a:lnTo>
                <a:lnTo>
                  <a:pt x="39277" y="992645"/>
                </a:lnTo>
                <a:lnTo>
                  <a:pt x="35191" y="991741"/>
                </a:lnTo>
                <a:lnTo>
                  <a:pt x="31331" y="990384"/>
                </a:lnTo>
                <a:lnTo>
                  <a:pt x="27471" y="988575"/>
                </a:lnTo>
                <a:lnTo>
                  <a:pt x="23839" y="986539"/>
                </a:lnTo>
                <a:lnTo>
                  <a:pt x="20433" y="984278"/>
                </a:lnTo>
                <a:lnTo>
                  <a:pt x="17028" y="981564"/>
                </a:lnTo>
                <a:lnTo>
                  <a:pt x="14303" y="979076"/>
                </a:lnTo>
                <a:lnTo>
                  <a:pt x="11352" y="975910"/>
                </a:lnTo>
                <a:lnTo>
                  <a:pt x="8854" y="972743"/>
                </a:lnTo>
                <a:lnTo>
                  <a:pt x="6811" y="969125"/>
                </a:lnTo>
                <a:lnTo>
                  <a:pt x="4768" y="965506"/>
                </a:lnTo>
                <a:lnTo>
                  <a:pt x="3178" y="961662"/>
                </a:lnTo>
                <a:lnTo>
                  <a:pt x="1816" y="957817"/>
                </a:lnTo>
                <a:lnTo>
                  <a:pt x="908" y="953294"/>
                </a:lnTo>
                <a:lnTo>
                  <a:pt x="227" y="949223"/>
                </a:lnTo>
                <a:lnTo>
                  <a:pt x="0" y="944926"/>
                </a:lnTo>
                <a:lnTo>
                  <a:pt x="0" y="634638"/>
                </a:lnTo>
                <a:lnTo>
                  <a:pt x="227" y="631246"/>
                </a:lnTo>
                <a:lnTo>
                  <a:pt x="908" y="627175"/>
                </a:lnTo>
                <a:lnTo>
                  <a:pt x="1362" y="623782"/>
                </a:lnTo>
                <a:lnTo>
                  <a:pt x="2270" y="620390"/>
                </a:lnTo>
                <a:lnTo>
                  <a:pt x="3632" y="616998"/>
                </a:lnTo>
                <a:lnTo>
                  <a:pt x="4995" y="613605"/>
                </a:lnTo>
                <a:lnTo>
                  <a:pt x="6811" y="610665"/>
                </a:lnTo>
                <a:lnTo>
                  <a:pt x="8627" y="607499"/>
                </a:lnTo>
                <a:lnTo>
                  <a:pt x="10670" y="604559"/>
                </a:lnTo>
                <a:lnTo>
                  <a:pt x="12941" y="601845"/>
                </a:lnTo>
                <a:lnTo>
                  <a:pt x="15438" y="599583"/>
                </a:lnTo>
                <a:lnTo>
                  <a:pt x="18163" y="597096"/>
                </a:lnTo>
                <a:lnTo>
                  <a:pt x="20887" y="594834"/>
                </a:lnTo>
                <a:lnTo>
                  <a:pt x="23839" y="593025"/>
                </a:lnTo>
                <a:lnTo>
                  <a:pt x="27017" y="591216"/>
                </a:lnTo>
                <a:lnTo>
                  <a:pt x="30196" y="589633"/>
                </a:lnTo>
                <a:lnTo>
                  <a:pt x="34736" y="588276"/>
                </a:lnTo>
                <a:lnTo>
                  <a:pt x="39277" y="586919"/>
                </a:lnTo>
                <a:lnTo>
                  <a:pt x="44272" y="586240"/>
                </a:lnTo>
                <a:lnTo>
                  <a:pt x="49267" y="585788"/>
                </a:lnTo>
                <a:close/>
                <a:moveTo>
                  <a:pt x="1273230" y="0"/>
                </a:moveTo>
                <a:lnTo>
                  <a:pt x="1584498" y="0"/>
                </a:lnTo>
                <a:lnTo>
                  <a:pt x="1589493" y="226"/>
                </a:lnTo>
                <a:lnTo>
                  <a:pt x="1594488" y="905"/>
                </a:lnTo>
                <a:lnTo>
                  <a:pt x="1599028" y="2263"/>
                </a:lnTo>
                <a:lnTo>
                  <a:pt x="1603569" y="3847"/>
                </a:lnTo>
                <a:lnTo>
                  <a:pt x="1607883" y="5883"/>
                </a:lnTo>
                <a:lnTo>
                  <a:pt x="1611969" y="8372"/>
                </a:lnTo>
                <a:lnTo>
                  <a:pt x="1615602" y="11314"/>
                </a:lnTo>
                <a:lnTo>
                  <a:pt x="1619235" y="14256"/>
                </a:lnTo>
                <a:lnTo>
                  <a:pt x="1622413" y="17650"/>
                </a:lnTo>
                <a:lnTo>
                  <a:pt x="1625138" y="21497"/>
                </a:lnTo>
                <a:lnTo>
                  <a:pt x="1627408" y="25796"/>
                </a:lnTo>
                <a:lnTo>
                  <a:pt x="1629678" y="29869"/>
                </a:lnTo>
                <a:lnTo>
                  <a:pt x="1631495" y="34395"/>
                </a:lnTo>
                <a:lnTo>
                  <a:pt x="1632403" y="39147"/>
                </a:lnTo>
                <a:lnTo>
                  <a:pt x="1633311" y="43899"/>
                </a:lnTo>
                <a:lnTo>
                  <a:pt x="1633538" y="48877"/>
                </a:lnTo>
                <a:lnTo>
                  <a:pt x="1633538" y="359111"/>
                </a:lnTo>
                <a:lnTo>
                  <a:pt x="1633311" y="364089"/>
                </a:lnTo>
                <a:lnTo>
                  <a:pt x="1632403" y="368841"/>
                </a:lnTo>
                <a:lnTo>
                  <a:pt x="1631495" y="373593"/>
                </a:lnTo>
                <a:lnTo>
                  <a:pt x="1629678" y="378119"/>
                </a:lnTo>
                <a:lnTo>
                  <a:pt x="1627408" y="382418"/>
                </a:lnTo>
                <a:lnTo>
                  <a:pt x="1625138" y="386491"/>
                </a:lnTo>
                <a:lnTo>
                  <a:pt x="1622413" y="390338"/>
                </a:lnTo>
                <a:lnTo>
                  <a:pt x="1619235" y="393732"/>
                </a:lnTo>
                <a:lnTo>
                  <a:pt x="1615602" y="396900"/>
                </a:lnTo>
                <a:lnTo>
                  <a:pt x="1611969" y="399615"/>
                </a:lnTo>
                <a:lnTo>
                  <a:pt x="1607883" y="402105"/>
                </a:lnTo>
                <a:lnTo>
                  <a:pt x="1603569" y="404141"/>
                </a:lnTo>
                <a:lnTo>
                  <a:pt x="1599028" y="405725"/>
                </a:lnTo>
                <a:lnTo>
                  <a:pt x="1594488" y="407083"/>
                </a:lnTo>
                <a:lnTo>
                  <a:pt x="1589493" y="407762"/>
                </a:lnTo>
                <a:lnTo>
                  <a:pt x="1584498" y="407988"/>
                </a:lnTo>
                <a:lnTo>
                  <a:pt x="1273230" y="407988"/>
                </a:lnTo>
                <a:lnTo>
                  <a:pt x="1268008" y="407762"/>
                </a:lnTo>
                <a:lnTo>
                  <a:pt x="1263240" y="407083"/>
                </a:lnTo>
                <a:lnTo>
                  <a:pt x="1258473" y="405725"/>
                </a:lnTo>
                <a:lnTo>
                  <a:pt x="1254159" y="404141"/>
                </a:lnTo>
                <a:lnTo>
                  <a:pt x="1249845" y="402105"/>
                </a:lnTo>
                <a:lnTo>
                  <a:pt x="1245532" y="399615"/>
                </a:lnTo>
                <a:lnTo>
                  <a:pt x="1241899" y="396900"/>
                </a:lnTo>
                <a:lnTo>
                  <a:pt x="1238493" y="393732"/>
                </a:lnTo>
                <a:lnTo>
                  <a:pt x="1235315" y="390338"/>
                </a:lnTo>
                <a:lnTo>
                  <a:pt x="1232363" y="386491"/>
                </a:lnTo>
                <a:lnTo>
                  <a:pt x="1229866" y="382418"/>
                </a:lnTo>
                <a:lnTo>
                  <a:pt x="1227823" y="378119"/>
                </a:lnTo>
                <a:lnTo>
                  <a:pt x="1226233" y="373593"/>
                </a:lnTo>
                <a:lnTo>
                  <a:pt x="1224871" y="368841"/>
                </a:lnTo>
                <a:lnTo>
                  <a:pt x="1224190" y="364089"/>
                </a:lnTo>
                <a:lnTo>
                  <a:pt x="1223963" y="359111"/>
                </a:lnTo>
                <a:lnTo>
                  <a:pt x="1223963" y="48877"/>
                </a:lnTo>
                <a:lnTo>
                  <a:pt x="1224190" y="43899"/>
                </a:lnTo>
                <a:lnTo>
                  <a:pt x="1224871" y="39147"/>
                </a:lnTo>
                <a:lnTo>
                  <a:pt x="1226233" y="34395"/>
                </a:lnTo>
                <a:lnTo>
                  <a:pt x="1227823" y="29869"/>
                </a:lnTo>
                <a:lnTo>
                  <a:pt x="1229866" y="25796"/>
                </a:lnTo>
                <a:lnTo>
                  <a:pt x="1232363" y="21497"/>
                </a:lnTo>
                <a:lnTo>
                  <a:pt x="1235315" y="17650"/>
                </a:lnTo>
                <a:lnTo>
                  <a:pt x="1238493" y="14256"/>
                </a:lnTo>
                <a:lnTo>
                  <a:pt x="1241899" y="11314"/>
                </a:lnTo>
                <a:lnTo>
                  <a:pt x="1245532" y="8372"/>
                </a:lnTo>
                <a:lnTo>
                  <a:pt x="1249845" y="5883"/>
                </a:lnTo>
                <a:lnTo>
                  <a:pt x="1254159" y="3847"/>
                </a:lnTo>
                <a:lnTo>
                  <a:pt x="1258473" y="2263"/>
                </a:lnTo>
                <a:lnTo>
                  <a:pt x="1263240" y="905"/>
                </a:lnTo>
                <a:lnTo>
                  <a:pt x="1268008" y="226"/>
                </a:lnTo>
                <a:lnTo>
                  <a:pt x="1273230" y="0"/>
                </a:lnTo>
                <a:close/>
                <a:moveTo>
                  <a:pt x="661842" y="0"/>
                </a:moveTo>
                <a:lnTo>
                  <a:pt x="973283" y="0"/>
                </a:lnTo>
                <a:lnTo>
                  <a:pt x="978280" y="226"/>
                </a:lnTo>
                <a:lnTo>
                  <a:pt x="983278" y="905"/>
                </a:lnTo>
                <a:lnTo>
                  <a:pt x="988048" y="2263"/>
                </a:lnTo>
                <a:lnTo>
                  <a:pt x="992364" y="3847"/>
                </a:lnTo>
                <a:lnTo>
                  <a:pt x="996681" y="5883"/>
                </a:lnTo>
                <a:lnTo>
                  <a:pt x="1000769" y="8372"/>
                </a:lnTo>
                <a:lnTo>
                  <a:pt x="1004404" y="11314"/>
                </a:lnTo>
                <a:lnTo>
                  <a:pt x="1008039" y="14256"/>
                </a:lnTo>
                <a:lnTo>
                  <a:pt x="1011219" y="17650"/>
                </a:lnTo>
                <a:lnTo>
                  <a:pt x="1013945" y="21497"/>
                </a:lnTo>
                <a:lnTo>
                  <a:pt x="1016444" y="25796"/>
                </a:lnTo>
                <a:lnTo>
                  <a:pt x="1018488" y="29869"/>
                </a:lnTo>
                <a:lnTo>
                  <a:pt x="1020306" y="34395"/>
                </a:lnTo>
                <a:lnTo>
                  <a:pt x="1021214" y="39147"/>
                </a:lnTo>
                <a:lnTo>
                  <a:pt x="1022123" y="43899"/>
                </a:lnTo>
                <a:lnTo>
                  <a:pt x="1022350" y="48877"/>
                </a:lnTo>
                <a:lnTo>
                  <a:pt x="1022350" y="359111"/>
                </a:lnTo>
                <a:lnTo>
                  <a:pt x="1022123" y="364089"/>
                </a:lnTo>
                <a:lnTo>
                  <a:pt x="1021214" y="368841"/>
                </a:lnTo>
                <a:lnTo>
                  <a:pt x="1020306" y="373593"/>
                </a:lnTo>
                <a:lnTo>
                  <a:pt x="1018488" y="378119"/>
                </a:lnTo>
                <a:lnTo>
                  <a:pt x="1016444" y="382418"/>
                </a:lnTo>
                <a:lnTo>
                  <a:pt x="1013945" y="386491"/>
                </a:lnTo>
                <a:lnTo>
                  <a:pt x="1011219" y="390338"/>
                </a:lnTo>
                <a:lnTo>
                  <a:pt x="1008039" y="393732"/>
                </a:lnTo>
                <a:lnTo>
                  <a:pt x="1004404" y="396900"/>
                </a:lnTo>
                <a:lnTo>
                  <a:pt x="1000769" y="399615"/>
                </a:lnTo>
                <a:lnTo>
                  <a:pt x="996681" y="402105"/>
                </a:lnTo>
                <a:lnTo>
                  <a:pt x="992364" y="404141"/>
                </a:lnTo>
                <a:lnTo>
                  <a:pt x="988048" y="405725"/>
                </a:lnTo>
                <a:lnTo>
                  <a:pt x="983278" y="407083"/>
                </a:lnTo>
                <a:lnTo>
                  <a:pt x="978280" y="407762"/>
                </a:lnTo>
                <a:lnTo>
                  <a:pt x="973283" y="407988"/>
                </a:lnTo>
                <a:lnTo>
                  <a:pt x="661842" y="407988"/>
                </a:lnTo>
                <a:lnTo>
                  <a:pt x="656844" y="407762"/>
                </a:lnTo>
                <a:lnTo>
                  <a:pt x="651847" y="407083"/>
                </a:lnTo>
                <a:lnTo>
                  <a:pt x="647076" y="405725"/>
                </a:lnTo>
                <a:lnTo>
                  <a:pt x="642760" y="404141"/>
                </a:lnTo>
                <a:lnTo>
                  <a:pt x="638444" y="402105"/>
                </a:lnTo>
                <a:lnTo>
                  <a:pt x="634355" y="399615"/>
                </a:lnTo>
                <a:lnTo>
                  <a:pt x="630721" y="396900"/>
                </a:lnTo>
                <a:lnTo>
                  <a:pt x="627086" y="393732"/>
                </a:lnTo>
                <a:lnTo>
                  <a:pt x="623906" y="390338"/>
                </a:lnTo>
                <a:lnTo>
                  <a:pt x="621180" y="386491"/>
                </a:lnTo>
                <a:lnTo>
                  <a:pt x="618681" y="382418"/>
                </a:lnTo>
                <a:lnTo>
                  <a:pt x="616637" y="378119"/>
                </a:lnTo>
                <a:lnTo>
                  <a:pt x="614819" y="373593"/>
                </a:lnTo>
                <a:lnTo>
                  <a:pt x="613683" y="368841"/>
                </a:lnTo>
                <a:lnTo>
                  <a:pt x="613002" y="364089"/>
                </a:lnTo>
                <a:lnTo>
                  <a:pt x="612775" y="359111"/>
                </a:lnTo>
                <a:lnTo>
                  <a:pt x="612775" y="48877"/>
                </a:lnTo>
                <a:lnTo>
                  <a:pt x="613002" y="43899"/>
                </a:lnTo>
                <a:lnTo>
                  <a:pt x="613683" y="39147"/>
                </a:lnTo>
                <a:lnTo>
                  <a:pt x="614819" y="34395"/>
                </a:lnTo>
                <a:lnTo>
                  <a:pt x="616637" y="29869"/>
                </a:lnTo>
                <a:lnTo>
                  <a:pt x="618681" y="25796"/>
                </a:lnTo>
                <a:lnTo>
                  <a:pt x="621180" y="21497"/>
                </a:lnTo>
                <a:lnTo>
                  <a:pt x="623906" y="17650"/>
                </a:lnTo>
                <a:lnTo>
                  <a:pt x="627086" y="14256"/>
                </a:lnTo>
                <a:lnTo>
                  <a:pt x="630721" y="11314"/>
                </a:lnTo>
                <a:lnTo>
                  <a:pt x="634355" y="8372"/>
                </a:lnTo>
                <a:lnTo>
                  <a:pt x="638444" y="5883"/>
                </a:lnTo>
                <a:lnTo>
                  <a:pt x="642760" y="3847"/>
                </a:lnTo>
                <a:lnTo>
                  <a:pt x="647076" y="2263"/>
                </a:lnTo>
                <a:lnTo>
                  <a:pt x="651847" y="905"/>
                </a:lnTo>
                <a:lnTo>
                  <a:pt x="656844" y="226"/>
                </a:lnTo>
                <a:lnTo>
                  <a:pt x="661842" y="0"/>
                </a:lnTo>
                <a:close/>
                <a:moveTo>
                  <a:pt x="49267" y="0"/>
                </a:moveTo>
                <a:lnTo>
                  <a:pt x="360535" y="0"/>
                </a:lnTo>
                <a:lnTo>
                  <a:pt x="365757" y="226"/>
                </a:lnTo>
                <a:lnTo>
                  <a:pt x="370524" y="905"/>
                </a:lnTo>
                <a:lnTo>
                  <a:pt x="375292" y="2263"/>
                </a:lnTo>
                <a:lnTo>
                  <a:pt x="379606" y="3847"/>
                </a:lnTo>
                <a:lnTo>
                  <a:pt x="383920" y="5883"/>
                </a:lnTo>
                <a:lnTo>
                  <a:pt x="388233" y="8372"/>
                </a:lnTo>
                <a:lnTo>
                  <a:pt x="391866" y="11314"/>
                </a:lnTo>
                <a:lnTo>
                  <a:pt x="395271" y="14256"/>
                </a:lnTo>
                <a:lnTo>
                  <a:pt x="398450" y="17650"/>
                </a:lnTo>
                <a:lnTo>
                  <a:pt x="401401" y="21497"/>
                </a:lnTo>
                <a:lnTo>
                  <a:pt x="403672" y="25796"/>
                </a:lnTo>
                <a:lnTo>
                  <a:pt x="405715" y="29869"/>
                </a:lnTo>
                <a:lnTo>
                  <a:pt x="407531" y="34395"/>
                </a:lnTo>
                <a:lnTo>
                  <a:pt x="408440" y="39147"/>
                </a:lnTo>
                <a:lnTo>
                  <a:pt x="409348" y="43899"/>
                </a:lnTo>
                <a:lnTo>
                  <a:pt x="409575" y="48877"/>
                </a:lnTo>
                <a:lnTo>
                  <a:pt x="409575" y="359111"/>
                </a:lnTo>
                <a:lnTo>
                  <a:pt x="409348" y="364089"/>
                </a:lnTo>
                <a:lnTo>
                  <a:pt x="408440" y="368841"/>
                </a:lnTo>
                <a:lnTo>
                  <a:pt x="407531" y="373593"/>
                </a:lnTo>
                <a:lnTo>
                  <a:pt x="405715" y="378119"/>
                </a:lnTo>
                <a:lnTo>
                  <a:pt x="403672" y="382418"/>
                </a:lnTo>
                <a:lnTo>
                  <a:pt x="401401" y="386491"/>
                </a:lnTo>
                <a:lnTo>
                  <a:pt x="398450" y="390338"/>
                </a:lnTo>
                <a:lnTo>
                  <a:pt x="395271" y="393732"/>
                </a:lnTo>
                <a:lnTo>
                  <a:pt x="391866" y="396900"/>
                </a:lnTo>
                <a:lnTo>
                  <a:pt x="388233" y="399615"/>
                </a:lnTo>
                <a:lnTo>
                  <a:pt x="383920" y="402105"/>
                </a:lnTo>
                <a:lnTo>
                  <a:pt x="379606" y="404141"/>
                </a:lnTo>
                <a:lnTo>
                  <a:pt x="375292" y="405725"/>
                </a:lnTo>
                <a:lnTo>
                  <a:pt x="370524" y="407083"/>
                </a:lnTo>
                <a:lnTo>
                  <a:pt x="365757" y="407762"/>
                </a:lnTo>
                <a:lnTo>
                  <a:pt x="360535" y="407988"/>
                </a:lnTo>
                <a:lnTo>
                  <a:pt x="49267" y="407988"/>
                </a:lnTo>
                <a:lnTo>
                  <a:pt x="44272" y="407762"/>
                </a:lnTo>
                <a:lnTo>
                  <a:pt x="39277" y="407083"/>
                </a:lnTo>
                <a:lnTo>
                  <a:pt x="35191" y="405951"/>
                </a:lnTo>
                <a:lnTo>
                  <a:pt x="31331" y="404594"/>
                </a:lnTo>
                <a:lnTo>
                  <a:pt x="27471" y="402783"/>
                </a:lnTo>
                <a:lnTo>
                  <a:pt x="23839" y="400747"/>
                </a:lnTo>
                <a:lnTo>
                  <a:pt x="20433" y="398710"/>
                </a:lnTo>
                <a:lnTo>
                  <a:pt x="17028" y="396221"/>
                </a:lnTo>
                <a:lnTo>
                  <a:pt x="14303" y="393279"/>
                </a:lnTo>
                <a:lnTo>
                  <a:pt x="11352" y="390338"/>
                </a:lnTo>
                <a:lnTo>
                  <a:pt x="8854" y="386944"/>
                </a:lnTo>
                <a:lnTo>
                  <a:pt x="6811" y="383323"/>
                </a:lnTo>
                <a:lnTo>
                  <a:pt x="4768" y="379703"/>
                </a:lnTo>
                <a:lnTo>
                  <a:pt x="3178" y="375856"/>
                </a:lnTo>
                <a:lnTo>
                  <a:pt x="1816" y="371783"/>
                </a:lnTo>
                <a:lnTo>
                  <a:pt x="908" y="367710"/>
                </a:lnTo>
                <a:lnTo>
                  <a:pt x="227" y="363636"/>
                </a:lnTo>
                <a:lnTo>
                  <a:pt x="0" y="359111"/>
                </a:lnTo>
                <a:lnTo>
                  <a:pt x="0" y="48877"/>
                </a:lnTo>
                <a:lnTo>
                  <a:pt x="227" y="44578"/>
                </a:lnTo>
                <a:lnTo>
                  <a:pt x="908" y="40278"/>
                </a:lnTo>
                <a:lnTo>
                  <a:pt x="1816" y="36205"/>
                </a:lnTo>
                <a:lnTo>
                  <a:pt x="3178" y="32132"/>
                </a:lnTo>
                <a:lnTo>
                  <a:pt x="4768" y="28285"/>
                </a:lnTo>
                <a:lnTo>
                  <a:pt x="6811" y="24665"/>
                </a:lnTo>
                <a:lnTo>
                  <a:pt x="8854" y="21044"/>
                </a:lnTo>
                <a:lnTo>
                  <a:pt x="11352" y="17650"/>
                </a:lnTo>
                <a:lnTo>
                  <a:pt x="14303" y="14708"/>
                </a:lnTo>
                <a:lnTo>
                  <a:pt x="17028" y="11993"/>
                </a:lnTo>
                <a:lnTo>
                  <a:pt x="20433" y="9504"/>
                </a:lnTo>
                <a:lnTo>
                  <a:pt x="23839" y="7241"/>
                </a:lnTo>
                <a:lnTo>
                  <a:pt x="27471" y="5204"/>
                </a:lnTo>
                <a:lnTo>
                  <a:pt x="31331" y="3394"/>
                </a:lnTo>
                <a:lnTo>
                  <a:pt x="35191" y="2036"/>
                </a:lnTo>
                <a:lnTo>
                  <a:pt x="39277" y="905"/>
                </a:lnTo>
                <a:lnTo>
                  <a:pt x="44272" y="226"/>
                </a:lnTo>
                <a:lnTo>
                  <a:pt x="49267"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ndParaRPr>
          </a:p>
        </p:txBody>
      </p:sp>
      <p:sp>
        <p:nvSpPr>
          <p:cNvPr id="73" name="矩形 72"/>
          <p:cNvSpPr/>
          <p:nvPr/>
        </p:nvSpPr>
        <p:spPr>
          <a:xfrm>
            <a:off x="699770" y="1026795"/>
            <a:ext cx="11391900" cy="179705"/>
          </a:xfrm>
          <a:prstGeom prst="rect">
            <a:avLst/>
          </a:prstGeom>
          <a:solidFill>
            <a:srgbClr val="58C8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MH_SubTitle_2"/>
          <p:cNvSpPr txBox="1"/>
          <p:nvPr>
            <p:custDataLst>
              <p:tags r:id="rId1"/>
            </p:custDataLst>
          </p:nvPr>
        </p:nvSpPr>
        <p:spPr>
          <a:xfrm>
            <a:off x="699770" y="145415"/>
            <a:ext cx="11826240" cy="754380"/>
          </a:xfrm>
          <a:prstGeom prst="rect">
            <a:avLst/>
          </a:prstGeom>
          <a:noFill/>
        </p:spPr>
        <p:txBody>
          <a:bodyPr lIns="0" tIns="0" rIns="0" bIns="0" anchor="ctr">
            <a:noAutofit/>
          </a:bodyPr>
          <a:lstStyle>
            <a:defPPr>
              <a:defRPr lang="zh-CN"/>
            </a:defPPr>
            <a:lvl1pPr>
              <a:lnSpc>
                <a:spcPct val="130000"/>
              </a:lnSpc>
              <a:defRPr sz="1200"/>
            </a:lvl1pPr>
          </a:lstStyle>
          <a:p>
            <a:pPr>
              <a:lnSpc>
                <a:spcPct val="150000"/>
              </a:lnSpc>
            </a:pPr>
            <a:r>
              <a:rPr lang="en-US" altLang="zh-CN" sz="2800" b="1" dirty="0">
                <a:solidFill>
                  <a:schemeClr val="tx2">
                    <a:lumMod val="75000"/>
                  </a:schemeClr>
                </a:solidFill>
                <a:latin typeface="仿宋_GB2312" panose="02010609030101010101" charset="-122"/>
                <a:ea typeface="仿宋_GB2312" panose="02010609030101010101" charset="-122"/>
              </a:rPr>
              <a:t>  </a:t>
            </a:r>
            <a:r>
              <a:rPr lang="en-US" altLang="zh-CN" sz="28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仿宋_GB2312" panose="02010609030101010101" charset="-122"/>
                <a:ea typeface="仿宋_GB2312" panose="02010609030101010101" charset="-122"/>
              </a:rPr>
              <a:t> </a:t>
            </a:r>
            <a:r>
              <a:rPr lang="zh-CN" altLang="en-US" sz="280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sym typeface="+mn-ea"/>
              </a:rPr>
              <a:t>The construction of the content framework  </a:t>
            </a:r>
            <a:endParaRPr lang="zh-CN" altLang="en-US" sz="28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sym typeface="+mn-ea"/>
            </a:endParaRPr>
          </a:p>
        </p:txBody>
      </p:sp>
      <p:sp>
        <p:nvSpPr>
          <p:cNvPr id="8" name="矩形 7"/>
          <p:cNvSpPr/>
          <p:nvPr/>
        </p:nvSpPr>
        <p:spPr>
          <a:xfrm>
            <a:off x="427990" y="1431290"/>
            <a:ext cx="2431415" cy="831215"/>
          </a:xfrm>
          <a:prstGeom prst="rect">
            <a:avLst/>
          </a:prstGeom>
          <a:solidFill>
            <a:srgbClr val="58C88D"/>
          </a:solidFill>
          <a:ln>
            <a:solidFill>
              <a:srgbClr val="58C8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2947670" y="1431925"/>
            <a:ext cx="2419350" cy="831215"/>
          </a:xfrm>
          <a:prstGeom prst="rect">
            <a:avLst/>
          </a:prstGeom>
          <a:solidFill>
            <a:srgbClr val="58C88D"/>
          </a:solidFill>
          <a:ln>
            <a:solidFill>
              <a:srgbClr val="58C8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5461635" y="1431925"/>
            <a:ext cx="2653665" cy="830580"/>
          </a:xfrm>
          <a:prstGeom prst="rect">
            <a:avLst/>
          </a:prstGeom>
          <a:solidFill>
            <a:srgbClr val="58C88D"/>
          </a:solidFill>
          <a:ln>
            <a:solidFill>
              <a:srgbClr val="58C8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27990" y="2401570"/>
            <a:ext cx="2432050" cy="3293745"/>
          </a:xfrm>
          <a:prstGeom prst="rect">
            <a:avLst/>
          </a:prstGeom>
          <a:solidFill>
            <a:schemeClr val="bg1">
              <a:lumMod val="8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2948305" y="2401570"/>
            <a:ext cx="2419350" cy="3293745"/>
          </a:xfrm>
          <a:prstGeom prst="rect">
            <a:avLst/>
          </a:prstGeom>
          <a:solidFill>
            <a:schemeClr val="bg1">
              <a:lumMod val="8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5461635" y="2401570"/>
            <a:ext cx="2851785" cy="3293745"/>
          </a:xfrm>
          <a:prstGeom prst="rect">
            <a:avLst/>
          </a:prstGeom>
          <a:solidFill>
            <a:schemeClr val="bg1">
              <a:lumMod val="8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圆角矩形 14"/>
          <p:cNvSpPr/>
          <p:nvPr/>
        </p:nvSpPr>
        <p:spPr>
          <a:xfrm>
            <a:off x="8233410" y="1360170"/>
            <a:ext cx="2543810" cy="674370"/>
          </a:xfrm>
          <a:prstGeom prst="roundRect">
            <a:avLst/>
          </a:prstGeom>
          <a:solidFill>
            <a:srgbClr val="58C88D"/>
          </a:solidFill>
          <a:ln>
            <a:solidFill>
              <a:srgbClr val="58C8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a:t>Typesetting frame</a:t>
            </a:r>
            <a:r>
              <a:rPr lang="zh-CN" altLang="en-US"/>
              <a:t> </a:t>
            </a:r>
          </a:p>
        </p:txBody>
      </p:sp>
      <p:cxnSp>
        <p:nvCxnSpPr>
          <p:cNvPr id="17" name="直接连接符 16"/>
          <p:cNvCxnSpPr/>
          <p:nvPr/>
        </p:nvCxnSpPr>
        <p:spPr>
          <a:xfrm>
            <a:off x="8572500" y="2021840"/>
            <a:ext cx="26035" cy="3507740"/>
          </a:xfrm>
          <a:prstGeom prst="line">
            <a:avLst/>
          </a:prstGeom>
          <a:ln>
            <a:solidFill>
              <a:srgbClr val="58C88D"/>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8598535" y="2453640"/>
            <a:ext cx="4343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8585835" y="3181985"/>
            <a:ext cx="4343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8572500" y="3950970"/>
            <a:ext cx="4343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8598535" y="4800600"/>
            <a:ext cx="4343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8598535" y="5549900"/>
            <a:ext cx="434340" cy="0"/>
          </a:xfrm>
          <a:prstGeom prst="line">
            <a:avLst/>
          </a:prstGeom>
        </p:spPr>
        <p:style>
          <a:lnRef idx="1">
            <a:schemeClr val="accent1"/>
          </a:lnRef>
          <a:fillRef idx="0">
            <a:schemeClr val="accent1"/>
          </a:fillRef>
          <a:effectRef idx="0">
            <a:schemeClr val="accent1"/>
          </a:effectRef>
          <a:fontRef idx="minor">
            <a:schemeClr val="tx1"/>
          </a:fontRef>
        </p:style>
      </p:cxnSp>
      <p:sp>
        <p:nvSpPr>
          <p:cNvPr id="27" name="圆角矩形 26"/>
          <p:cNvSpPr/>
          <p:nvPr/>
        </p:nvSpPr>
        <p:spPr>
          <a:xfrm>
            <a:off x="9020175" y="5255260"/>
            <a:ext cx="1625600" cy="589915"/>
          </a:xfrm>
          <a:prstGeom prst="roundRect">
            <a:avLst/>
          </a:prstGeom>
          <a:solidFill>
            <a:schemeClr val="bg1"/>
          </a:solidFill>
          <a:ln>
            <a:solidFill>
              <a:srgbClr val="58C8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a:solidFill>
                  <a:srgbClr val="7030A0"/>
                </a:solidFill>
              </a:rPr>
              <a:t>Reading the guidance of the original t</a:t>
            </a:r>
            <a:r>
              <a:rPr lang="zh-CN" altLang="en-US">
                <a:solidFill>
                  <a:srgbClr val="7030A0"/>
                </a:solidFill>
              </a:rPr>
              <a:t>e</a:t>
            </a:r>
            <a:r>
              <a:rPr lang="zh-CN" altLang="en-US"/>
              <a:t>xt </a:t>
            </a:r>
          </a:p>
        </p:txBody>
      </p:sp>
      <p:sp>
        <p:nvSpPr>
          <p:cNvPr id="28" name="圆角矩形 27"/>
          <p:cNvSpPr/>
          <p:nvPr/>
        </p:nvSpPr>
        <p:spPr>
          <a:xfrm>
            <a:off x="9006840" y="4505325"/>
            <a:ext cx="1625600" cy="589915"/>
          </a:xfrm>
          <a:prstGeom prst="roundRect">
            <a:avLst/>
          </a:prstGeom>
          <a:solidFill>
            <a:schemeClr val="bg1"/>
          </a:solidFill>
          <a:ln>
            <a:solidFill>
              <a:srgbClr val="58C8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rgbClr val="7030A0"/>
                </a:solidFill>
              </a:rPr>
              <a:t>The end of the text </a:t>
            </a:r>
          </a:p>
        </p:txBody>
      </p:sp>
      <p:sp>
        <p:nvSpPr>
          <p:cNvPr id="29" name="圆角矩形 28"/>
          <p:cNvSpPr/>
          <p:nvPr/>
        </p:nvSpPr>
        <p:spPr>
          <a:xfrm>
            <a:off x="9032875" y="3656330"/>
            <a:ext cx="1625600" cy="589915"/>
          </a:xfrm>
          <a:prstGeom prst="roundRect">
            <a:avLst/>
          </a:prstGeom>
          <a:solidFill>
            <a:schemeClr val="bg1"/>
          </a:solidFill>
          <a:ln>
            <a:solidFill>
              <a:srgbClr val="58C8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rgbClr val="7030A0"/>
                </a:solidFill>
              </a:rPr>
              <a:t>text</a:t>
            </a:r>
            <a:r>
              <a:rPr lang="zh-CN" altLang="en-US">
                <a:solidFill>
                  <a:schemeClr val="tx1"/>
                </a:solidFill>
              </a:rPr>
              <a:t> </a:t>
            </a:r>
          </a:p>
        </p:txBody>
      </p:sp>
      <p:sp>
        <p:nvSpPr>
          <p:cNvPr id="30" name="圆角矩形 29"/>
          <p:cNvSpPr/>
          <p:nvPr/>
        </p:nvSpPr>
        <p:spPr>
          <a:xfrm>
            <a:off x="9020175" y="2887345"/>
            <a:ext cx="1625600" cy="589915"/>
          </a:xfrm>
          <a:prstGeom prst="roundRect">
            <a:avLst/>
          </a:prstGeom>
          <a:solidFill>
            <a:schemeClr val="bg1"/>
          </a:solidFill>
          <a:ln>
            <a:solidFill>
              <a:srgbClr val="58C8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rgbClr val="7030A0"/>
                </a:solidFill>
              </a:rPr>
              <a:t>i</a:t>
            </a:r>
            <a:r>
              <a:rPr lang="zh-CN" altLang="en-US">
                <a:solidFill>
                  <a:srgbClr val="7030A0"/>
                </a:solidFill>
              </a:rPr>
              <a:t>ntroduction</a:t>
            </a:r>
          </a:p>
        </p:txBody>
      </p:sp>
      <p:sp>
        <p:nvSpPr>
          <p:cNvPr id="31" name="圆角矩形 30"/>
          <p:cNvSpPr/>
          <p:nvPr/>
        </p:nvSpPr>
        <p:spPr>
          <a:xfrm>
            <a:off x="9032875" y="2159000"/>
            <a:ext cx="1625600" cy="589915"/>
          </a:xfrm>
          <a:prstGeom prst="roundRect">
            <a:avLst/>
          </a:prstGeom>
          <a:solidFill>
            <a:schemeClr val="bg1"/>
          </a:solidFill>
          <a:ln>
            <a:solidFill>
              <a:srgbClr val="58C8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a:solidFill>
                  <a:srgbClr val="7030A0"/>
                </a:solidFill>
              </a:rPr>
              <a:t>Focus on guidance and introduction</a:t>
            </a:r>
            <a:r>
              <a:rPr lang="zh-CN" altLang="en-US" sz="1400"/>
              <a:t> </a:t>
            </a:r>
          </a:p>
        </p:txBody>
      </p:sp>
      <p:sp>
        <p:nvSpPr>
          <p:cNvPr id="32" name="矩形 31"/>
          <p:cNvSpPr/>
          <p:nvPr/>
        </p:nvSpPr>
        <p:spPr>
          <a:xfrm>
            <a:off x="10697210" y="1847850"/>
            <a:ext cx="1494790" cy="3856355"/>
          </a:xfrm>
          <a:prstGeom prst="rect">
            <a:avLst/>
          </a:prstGeom>
          <a:solidFill>
            <a:schemeClr val="bg1">
              <a:lumMod val="8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 </a:t>
            </a:r>
          </a:p>
        </p:txBody>
      </p:sp>
      <p:sp>
        <p:nvSpPr>
          <p:cNvPr id="4" name="矩形 3"/>
          <p:cNvSpPr/>
          <p:nvPr/>
        </p:nvSpPr>
        <p:spPr>
          <a:xfrm>
            <a:off x="428625" y="1236980"/>
            <a:ext cx="2431415" cy="922020"/>
          </a:xfrm>
          <a:prstGeom prst="rect">
            <a:avLst/>
          </a:prstGeom>
        </p:spPr>
        <p:txBody>
          <a:bodyPr wrap="square">
            <a:spAutoFit/>
          </a:bodyPr>
          <a:lstStyle/>
          <a:p>
            <a:pPr algn="ctr" fontAlgn="auto">
              <a:lnSpc>
                <a:spcPct val="150000"/>
              </a:lnSpc>
            </a:pPr>
            <a:r>
              <a:rPr altLang="zh-CN" sz="3600" dirty="0">
                <a:ln w="6600">
                  <a:solidFill>
                    <a:schemeClr val="accent2"/>
                  </a:solidFill>
                  <a:prstDash val="solid"/>
                </a:ln>
                <a:solidFill>
                  <a:srgbClr val="FFFFFF"/>
                </a:solidFill>
                <a:effectLst>
                  <a:outerShdw dist="38100" dir="2700000" algn="tl" rotWithShape="0">
                    <a:schemeClr val="accent2"/>
                  </a:outerShdw>
                </a:effectLst>
                <a:cs typeface="Times New Roman" panose="02020603050405020304" pitchFamily="18" charset="0"/>
              </a:rPr>
              <a:t>Title </a:t>
            </a:r>
          </a:p>
        </p:txBody>
      </p:sp>
      <p:sp>
        <p:nvSpPr>
          <p:cNvPr id="6" name="矩形 5"/>
          <p:cNvSpPr/>
          <p:nvPr/>
        </p:nvSpPr>
        <p:spPr>
          <a:xfrm>
            <a:off x="2947670" y="1236980"/>
            <a:ext cx="2418715" cy="922020"/>
          </a:xfrm>
          <a:prstGeom prst="rect">
            <a:avLst/>
          </a:prstGeom>
        </p:spPr>
        <p:txBody>
          <a:bodyPr wrap="square">
            <a:spAutoFit/>
          </a:bodyPr>
          <a:lstStyle/>
          <a:p>
            <a:pPr algn="ctr" fontAlgn="auto">
              <a:lnSpc>
                <a:spcPct val="150000"/>
              </a:lnSpc>
            </a:pPr>
            <a:r>
              <a:rPr lang="en-US" sz="2800" dirty="0">
                <a:ln w="6600">
                  <a:solidFill>
                    <a:schemeClr val="accent2"/>
                  </a:solidFill>
                  <a:prstDash val="solid"/>
                </a:ln>
                <a:solidFill>
                  <a:srgbClr val="FFFFFF"/>
                </a:solidFill>
                <a:effectLst>
                  <a:outerShdw dist="38100" dir="2700000" algn="tl" rotWithShape="0">
                    <a:schemeClr val="accent2"/>
                  </a:outerShdw>
                </a:effectLst>
                <a:cs typeface="Times New Roman" panose="02020603050405020304" pitchFamily="18" charset="0"/>
              </a:rPr>
              <a:t>C</a:t>
            </a:r>
            <a:r>
              <a:rPr altLang="zh-CN" sz="3600" dirty="0">
                <a:ln w="6600">
                  <a:solidFill>
                    <a:schemeClr val="accent2"/>
                  </a:solidFill>
                  <a:prstDash val="solid"/>
                </a:ln>
                <a:solidFill>
                  <a:srgbClr val="FFFFFF"/>
                </a:solidFill>
                <a:effectLst>
                  <a:outerShdw dist="38100" dir="2700000" algn="tl" rotWithShape="0">
                    <a:schemeClr val="accent2"/>
                  </a:outerShdw>
                </a:effectLst>
                <a:cs typeface="Times New Roman" panose="02020603050405020304" pitchFamily="18" charset="0"/>
              </a:rPr>
              <a:t>ontent </a:t>
            </a:r>
          </a:p>
        </p:txBody>
      </p:sp>
      <p:sp>
        <p:nvSpPr>
          <p:cNvPr id="7" name="矩形 6"/>
          <p:cNvSpPr/>
          <p:nvPr/>
        </p:nvSpPr>
        <p:spPr>
          <a:xfrm>
            <a:off x="5461635" y="1206500"/>
            <a:ext cx="2653030" cy="922020"/>
          </a:xfrm>
          <a:prstGeom prst="rect">
            <a:avLst/>
          </a:prstGeom>
        </p:spPr>
        <p:txBody>
          <a:bodyPr wrap="square">
            <a:spAutoFit/>
          </a:bodyPr>
          <a:lstStyle/>
          <a:p>
            <a:pPr algn="ctr" fontAlgn="auto">
              <a:lnSpc>
                <a:spcPct val="150000"/>
              </a:lnSpc>
            </a:pPr>
            <a:r>
              <a:rPr altLang="zh-CN" sz="3600" dirty="0">
                <a:ln w="6600">
                  <a:solidFill>
                    <a:schemeClr val="accent2"/>
                  </a:solidFill>
                  <a:prstDash val="solid"/>
                </a:ln>
                <a:solidFill>
                  <a:srgbClr val="FFFFFF"/>
                </a:solidFill>
                <a:effectLst>
                  <a:outerShdw dist="38100" dir="2700000" algn="tl" rotWithShape="0">
                    <a:schemeClr val="accent2"/>
                  </a:outerShdw>
                </a:effectLst>
                <a:cs typeface="Times New Roman" panose="02020603050405020304" pitchFamily="18" charset="0"/>
              </a:rPr>
              <a:t>Typesetting</a:t>
            </a:r>
            <a:r>
              <a:rPr altLang="zh-CN" sz="3600" dirty="0">
                <a:cs typeface="Times New Roman" panose="02020603050405020304" pitchFamily="18" charset="0"/>
              </a:rPr>
              <a:t>  </a:t>
            </a:r>
          </a:p>
        </p:txBody>
      </p:sp>
      <p:sp>
        <p:nvSpPr>
          <p:cNvPr id="16" name="矩形 15"/>
          <p:cNvSpPr/>
          <p:nvPr/>
        </p:nvSpPr>
        <p:spPr>
          <a:xfrm>
            <a:off x="495935" y="2401570"/>
            <a:ext cx="2452370" cy="3415030"/>
          </a:xfrm>
          <a:prstGeom prst="rect">
            <a:avLst/>
          </a:prstGeom>
        </p:spPr>
        <p:txBody>
          <a:bodyPr wrap="square">
            <a:spAutoFit/>
          </a:bodyPr>
          <a:lstStyle/>
          <a:p>
            <a:pPr>
              <a:lnSpc>
                <a:spcPct val="150000"/>
              </a:lnSpc>
            </a:pPr>
            <a:r>
              <a:rPr altLang="zh-CN" sz="1400" dirty="0">
                <a:cs typeface="Times New Roman" panose="02020603050405020304" pitchFamily="18" charset="0"/>
              </a:rPr>
              <a:t>Of value </a:t>
            </a:r>
            <a:r>
              <a:rPr lang="zh-CN" sz="1400" dirty="0">
                <a:cs typeface="Times New Roman" panose="02020603050405020304" pitchFamily="18" charset="0"/>
              </a:rPr>
              <a:t>、Dried food </a:t>
            </a:r>
          </a:p>
          <a:p>
            <a:pPr>
              <a:lnSpc>
                <a:spcPct val="150000"/>
              </a:lnSpc>
            </a:pPr>
            <a:r>
              <a:rPr lang="zh-CN" sz="1400" dirty="0">
                <a:cs typeface="Times New Roman" panose="02020603050405020304" pitchFamily="18" charset="0"/>
              </a:rPr>
              <a:t>Digitization </a:t>
            </a:r>
          </a:p>
          <a:p>
            <a:pPr>
              <a:lnSpc>
                <a:spcPct val="150000"/>
              </a:lnSpc>
            </a:pPr>
            <a:r>
              <a:rPr lang="zh-CN" sz="1400" dirty="0">
                <a:cs typeface="Times New Roman" panose="02020603050405020304" pitchFamily="18" charset="0"/>
              </a:rPr>
              <a:t>Anticipation</a:t>
            </a:r>
          </a:p>
          <a:p>
            <a:pPr>
              <a:lnSpc>
                <a:spcPct val="150000"/>
              </a:lnSpc>
            </a:pPr>
            <a:r>
              <a:rPr lang="zh-CN" sz="1400" dirty="0">
                <a:cs typeface="Times New Roman" panose="02020603050405020304" pitchFamily="18" charset="0"/>
              </a:rPr>
              <a:t> Hot spot </a:t>
            </a:r>
          </a:p>
          <a:p>
            <a:pPr>
              <a:lnSpc>
                <a:spcPct val="150000"/>
              </a:lnSpc>
            </a:pPr>
            <a:r>
              <a:rPr lang="zh-CN" sz="1400" dirty="0">
                <a:cs typeface="Times New Roman" panose="02020603050405020304" pitchFamily="18" charset="0"/>
              </a:rPr>
              <a:t>Intimidation </a:t>
            </a:r>
          </a:p>
          <a:p>
            <a:pPr>
              <a:lnSpc>
                <a:spcPct val="150000"/>
              </a:lnSpc>
            </a:pPr>
            <a:r>
              <a:rPr lang="zh-CN" sz="1400" dirty="0">
                <a:cs typeface="Times New Roman" panose="02020603050405020304" pitchFamily="18" charset="0"/>
              </a:rPr>
              <a:t>How to body </a:t>
            </a:r>
          </a:p>
          <a:p>
            <a:pPr>
              <a:lnSpc>
                <a:spcPct val="150000"/>
              </a:lnSpc>
            </a:pPr>
            <a:r>
              <a:rPr lang="zh-CN" sz="1400" dirty="0">
                <a:cs typeface="Times New Roman" panose="02020603050405020304" pitchFamily="18" charset="0"/>
              </a:rPr>
              <a:t>Professional authority</a:t>
            </a:r>
          </a:p>
          <a:p>
            <a:pPr>
              <a:lnSpc>
                <a:spcPct val="150000"/>
              </a:lnSpc>
            </a:pPr>
            <a:r>
              <a:rPr lang="en-US" altLang="zh-CN" sz="1400" dirty="0">
                <a:cs typeface="Times New Roman" panose="02020603050405020304" pitchFamily="18" charset="0"/>
              </a:rPr>
              <a:t>and so on......</a:t>
            </a:r>
            <a:endParaRPr lang="zh-CN" sz="1600" dirty="0">
              <a:cs typeface="Times New Roman" panose="02020603050405020304" pitchFamily="18" charset="0"/>
            </a:endParaRPr>
          </a:p>
          <a:p>
            <a:pPr>
              <a:lnSpc>
                <a:spcPct val="150000"/>
              </a:lnSpc>
            </a:pPr>
            <a:endParaRPr lang="zh-CN" sz="1600" dirty="0">
              <a:cs typeface="Times New Roman" panose="02020603050405020304" pitchFamily="18" charset="0"/>
            </a:endParaRPr>
          </a:p>
          <a:p>
            <a:pPr>
              <a:lnSpc>
                <a:spcPct val="150000"/>
              </a:lnSpc>
            </a:pPr>
            <a:r>
              <a:rPr sz="1600" dirty="0">
                <a:cs typeface="Times New Roman" panose="02020603050405020304" pitchFamily="18" charset="0"/>
              </a:rPr>
              <a:t> </a:t>
            </a:r>
          </a:p>
        </p:txBody>
      </p:sp>
      <p:sp>
        <p:nvSpPr>
          <p:cNvPr id="19" name="流程图: 联系 18"/>
          <p:cNvSpPr/>
          <p:nvPr/>
        </p:nvSpPr>
        <p:spPr>
          <a:xfrm>
            <a:off x="470535" y="2570480"/>
            <a:ext cx="76200" cy="76200"/>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流程图: 联系 19"/>
          <p:cNvSpPr/>
          <p:nvPr/>
        </p:nvSpPr>
        <p:spPr>
          <a:xfrm>
            <a:off x="470535" y="2909570"/>
            <a:ext cx="76200" cy="76200"/>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流程图: 联系 32"/>
          <p:cNvSpPr/>
          <p:nvPr/>
        </p:nvSpPr>
        <p:spPr>
          <a:xfrm>
            <a:off x="470535" y="3225800"/>
            <a:ext cx="76200" cy="76200"/>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流程图: 联系 33"/>
          <p:cNvSpPr/>
          <p:nvPr/>
        </p:nvSpPr>
        <p:spPr>
          <a:xfrm>
            <a:off x="470535" y="3534410"/>
            <a:ext cx="76200" cy="76200"/>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流程图: 联系 34"/>
          <p:cNvSpPr/>
          <p:nvPr/>
        </p:nvSpPr>
        <p:spPr>
          <a:xfrm>
            <a:off x="470535" y="3884930"/>
            <a:ext cx="76200" cy="76200"/>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流程图: 联系 35"/>
          <p:cNvSpPr/>
          <p:nvPr/>
        </p:nvSpPr>
        <p:spPr>
          <a:xfrm>
            <a:off x="466090" y="4200525"/>
            <a:ext cx="76200" cy="76200"/>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流程图: 联系 36"/>
          <p:cNvSpPr/>
          <p:nvPr/>
        </p:nvSpPr>
        <p:spPr>
          <a:xfrm>
            <a:off x="466090" y="4509770"/>
            <a:ext cx="76200" cy="76200"/>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流程图: 联系 37"/>
          <p:cNvSpPr/>
          <p:nvPr/>
        </p:nvSpPr>
        <p:spPr>
          <a:xfrm>
            <a:off x="466090" y="4848860"/>
            <a:ext cx="76200" cy="76200"/>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3027680" y="2389505"/>
            <a:ext cx="2573655" cy="3738245"/>
          </a:xfrm>
          <a:prstGeom prst="rect">
            <a:avLst/>
          </a:prstGeom>
        </p:spPr>
        <p:txBody>
          <a:bodyPr wrap="square">
            <a:spAutoFit/>
          </a:bodyPr>
          <a:lstStyle/>
          <a:p>
            <a:pPr>
              <a:lnSpc>
                <a:spcPct val="150000"/>
              </a:lnSpc>
            </a:pPr>
            <a:r>
              <a:rPr sz="1400" dirty="0">
                <a:cs typeface="Times New Roman" panose="02020603050405020304" pitchFamily="18" charset="0"/>
              </a:rPr>
              <a:t>Content vision, scene, story </a:t>
            </a:r>
            <a:r>
              <a:rPr lang="zh-CN" sz="1400" dirty="0">
                <a:cs typeface="Times New Roman" panose="02020603050405020304" pitchFamily="18" charset="0"/>
              </a:rPr>
              <a:t> </a:t>
            </a:r>
          </a:p>
          <a:p>
            <a:pPr>
              <a:lnSpc>
                <a:spcPct val="150000"/>
              </a:lnSpc>
            </a:pPr>
            <a:r>
              <a:rPr lang="zh-CN" sz="1400" dirty="0">
                <a:cs typeface="Times New Roman" panose="02020603050405020304" pitchFamily="18" charset="0"/>
              </a:rPr>
              <a:t>The user can feel the feeling </a:t>
            </a:r>
          </a:p>
          <a:p>
            <a:pPr>
              <a:lnSpc>
                <a:spcPct val="150000"/>
              </a:lnSpc>
            </a:pPr>
            <a:r>
              <a:rPr lang="zh-CN" sz="1400" dirty="0">
                <a:cs typeface="Times New Roman" panose="02020603050405020304" pitchFamily="18" charset="0"/>
              </a:rPr>
              <a:t>Contrary to user cognition </a:t>
            </a:r>
          </a:p>
          <a:p>
            <a:pPr>
              <a:lnSpc>
                <a:spcPct val="150000"/>
              </a:lnSpc>
            </a:pPr>
            <a:r>
              <a:rPr lang="zh-CN" sz="1400" dirty="0">
                <a:cs typeface="Times New Roman" panose="02020603050405020304" pitchFamily="18" charset="0"/>
              </a:rPr>
              <a:t> Emotionally rich </a:t>
            </a:r>
          </a:p>
          <a:p>
            <a:pPr>
              <a:lnSpc>
                <a:spcPct val="150000"/>
              </a:lnSpc>
            </a:pPr>
            <a:r>
              <a:rPr lang="zh-CN" sz="1400" dirty="0">
                <a:cs typeface="Times New Roman" panose="02020603050405020304" pitchFamily="18" charset="0"/>
              </a:rPr>
              <a:t>Taking advantage of the hot spots of current affairs</a:t>
            </a:r>
          </a:p>
          <a:p>
            <a:pPr>
              <a:lnSpc>
                <a:spcPct val="150000"/>
              </a:lnSpc>
            </a:pPr>
            <a:r>
              <a:rPr lang="zh-CN" sz="1400" dirty="0">
                <a:cs typeface="Times New Roman" panose="02020603050405020304" pitchFamily="18" charset="0"/>
              </a:rPr>
              <a:t>Suspense </a:t>
            </a:r>
          </a:p>
          <a:p>
            <a:pPr>
              <a:lnSpc>
                <a:spcPct val="150000"/>
              </a:lnSpc>
            </a:pPr>
            <a:r>
              <a:rPr lang="zh-CN" sz="1400" dirty="0">
                <a:cs typeface="Times New Roman" panose="02020603050405020304" pitchFamily="18" charset="0"/>
              </a:rPr>
              <a:t>The content has the conflict contrast </a:t>
            </a:r>
            <a:r>
              <a:rPr lang="en-US" altLang="zh-CN" sz="1400" dirty="0">
                <a:cs typeface="Times New Roman" panose="02020603050405020304" pitchFamily="18" charset="0"/>
              </a:rPr>
              <a:t>......</a:t>
            </a:r>
            <a:endParaRPr lang="zh-CN" sz="1600" dirty="0">
              <a:cs typeface="Times New Roman" panose="02020603050405020304" pitchFamily="18" charset="0"/>
            </a:endParaRPr>
          </a:p>
          <a:p>
            <a:pPr>
              <a:lnSpc>
                <a:spcPct val="150000"/>
              </a:lnSpc>
            </a:pPr>
            <a:endParaRPr lang="zh-CN" sz="1600" dirty="0">
              <a:cs typeface="Times New Roman" panose="02020603050405020304" pitchFamily="18" charset="0"/>
            </a:endParaRPr>
          </a:p>
          <a:p>
            <a:pPr>
              <a:lnSpc>
                <a:spcPct val="150000"/>
              </a:lnSpc>
            </a:pPr>
            <a:r>
              <a:rPr sz="1600" dirty="0">
                <a:cs typeface="Times New Roman" panose="02020603050405020304" pitchFamily="18" charset="0"/>
              </a:rPr>
              <a:t> </a:t>
            </a:r>
          </a:p>
        </p:txBody>
      </p:sp>
      <p:sp>
        <p:nvSpPr>
          <p:cNvPr id="41" name="流程图: 联系 40"/>
          <p:cNvSpPr/>
          <p:nvPr/>
        </p:nvSpPr>
        <p:spPr>
          <a:xfrm>
            <a:off x="2989580" y="2580640"/>
            <a:ext cx="76200" cy="76200"/>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流程图: 联系 41"/>
          <p:cNvSpPr/>
          <p:nvPr/>
        </p:nvSpPr>
        <p:spPr>
          <a:xfrm>
            <a:off x="2989580" y="2909570"/>
            <a:ext cx="76200" cy="76200"/>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流程图: 联系 42"/>
          <p:cNvSpPr/>
          <p:nvPr/>
        </p:nvSpPr>
        <p:spPr>
          <a:xfrm>
            <a:off x="2989580" y="3232785"/>
            <a:ext cx="76200" cy="76200"/>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流程图: 联系 43"/>
          <p:cNvSpPr/>
          <p:nvPr/>
        </p:nvSpPr>
        <p:spPr>
          <a:xfrm>
            <a:off x="2989580" y="3547110"/>
            <a:ext cx="76200" cy="76200"/>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流程图: 联系 44"/>
          <p:cNvSpPr/>
          <p:nvPr/>
        </p:nvSpPr>
        <p:spPr>
          <a:xfrm>
            <a:off x="2989580" y="3849370"/>
            <a:ext cx="76200" cy="76200"/>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流程图: 联系 45"/>
          <p:cNvSpPr/>
          <p:nvPr/>
        </p:nvSpPr>
        <p:spPr>
          <a:xfrm>
            <a:off x="2989580" y="4483100"/>
            <a:ext cx="76200" cy="76200"/>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流程图: 联系 46"/>
          <p:cNvSpPr/>
          <p:nvPr/>
        </p:nvSpPr>
        <p:spPr>
          <a:xfrm>
            <a:off x="2989580" y="4815840"/>
            <a:ext cx="76200" cy="76200"/>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nvSpPr>
        <p:spPr>
          <a:xfrm>
            <a:off x="5550535" y="2369820"/>
            <a:ext cx="3314065" cy="3046095"/>
          </a:xfrm>
          <a:prstGeom prst="rect">
            <a:avLst/>
          </a:prstGeom>
        </p:spPr>
        <p:txBody>
          <a:bodyPr wrap="square">
            <a:spAutoFit/>
          </a:bodyPr>
          <a:lstStyle/>
          <a:p>
            <a:pPr>
              <a:lnSpc>
                <a:spcPct val="150000"/>
              </a:lnSpc>
            </a:pPr>
            <a:r>
              <a:rPr sz="1400" dirty="0">
                <a:cs typeface="Times New Roman" panose="02020603050405020304" pitchFamily="18" charset="0"/>
              </a:rPr>
              <a:t>1.5 to 1.75 times the distance </a:t>
            </a:r>
          </a:p>
          <a:p>
            <a:pPr>
              <a:lnSpc>
                <a:spcPct val="150000"/>
              </a:lnSpc>
            </a:pPr>
            <a:r>
              <a:rPr lang="zh-CN" sz="1400" dirty="0">
                <a:cs typeface="Times New Roman" panose="02020603050405020304" pitchFamily="18" charset="0"/>
              </a:rPr>
              <a:t>The length of the paragraph is </a:t>
            </a:r>
          </a:p>
          <a:p>
            <a:pPr>
              <a:lnSpc>
                <a:spcPct val="150000"/>
              </a:lnSpc>
            </a:pPr>
            <a:r>
              <a:rPr lang="zh-CN" sz="1400" dirty="0">
                <a:cs typeface="Times New Roman" panose="02020603050405020304" pitchFamily="18" charset="0"/>
              </a:rPr>
              <a:t>adjusted to 2 times the distance. </a:t>
            </a:r>
          </a:p>
          <a:p>
            <a:pPr>
              <a:lnSpc>
                <a:spcPct val="150000"/>
              </a:lnSpc>
            </a:pPr>
            <a:r>
              <a:rPr lang="zh-CN" sz="1400" dirty="0">
                <a:cs typeface="Times New Roman" panose="02020603050405020304" pitchFamily="18" charset="0"/>
              </a:rPr>
              <a:t>The font is 16px - based </a:t>
            </a:r>
          </a:p>
          <a:p>
            <a:pPr>
              <a:lnSpc>
                <a:spcPct val="150000"/>
              </a:lnSpc>
            </a:pPr>
            <a:r>
              <a:rPr lang="zh-CN" sz="1400" dirty="0">
                <a:cs typeface="Times New Roman" panose="02020603050405020304" pitchFamily="18" charset="0"/>
              </a:rPr>
              <a:t> Highlights of key characters </a:t>
            </a:r>
          </a:p>
          <a:p>
            <a:pPr>
              <a:lnSpc>
                <a:spcPct val="150000"/>
              </a:lnSpc>
            </a:pPr>
            <a:r>
              <a:rPr lang="zh-CN" sz="1400" dirty="0">
                <a:cs typeface="Times New Roman" panose="02020603050405020304" pitchFamily="18" charset="0"/>
              </a:rPr>
              <a:t>Full text color is ununiform </a:t>
            </a:r>
          </a:p>
          <a:p>
            <a:pPr>
              <a:lnSpc>
                <a:spcPct val="150000"/>
              </a:lnSpc>
            </a:pPr>
            <a:r>
              <a:rPr lang="zh-CN" sz="1400" dirty="0">
                <a:cs typeface="Times New Roman" panose="02020603050405020304" pitchFamily="18" charset="0"/>
              </a:rPr>
              <a:t>Brief introduction of the introduction</a:t>
            </a:r>
          </a:p>
          <a:p>
            <a:pPr>
              <a:lnSpc>
                <a:spcPct val="150000"/>
              </a:lnSpc>
            </a:pPr>
            <a:r>
              <a:rPr lang="zh-CN" sz="1400" dirty="0">
                <a:cs typeface="Times New Roman" panose="02020603050405020304" pitchFamily="18" charset="0"/>
              </a:rPr>
              <a:t>The number of words should not </a:t>
            </a:r>
          </a:p>
          <a:p>
            <a:pPr>
              <a:lnSpc>
                <a:spcPct val="150000"/>
              </a:lnSpc>
            </a:pPr>
            <a:r>
              <a:rPr lang="zh-CN" sz="1400" dirty="0">
                <a:cs typeface="Times New Roman" panose="02020603050405020304" pitchFamily="18" charset="0"/>
              </a:rPr>
              <a:t>be too long and multi segment </a:t>
            </a:r>
            <a:r>
              <a:rPr lang="zh-CN" sz="1600" dirty="0">
                <a:cs typeface="Times New Roman" panose="02020603050405020304" pitchFamily="18" charset="0"/>
              </a:rPr>
              <a:t> </a:t>
            </a:r>
            <a:endParaRPr sz="1600" dirty="0">
              <a:cs typeface="Times New Roman" panose="02020603050405020304" pitchFamily="18" charset="0"/>
            </a:endParaRPr>
          </a:p>
        </p:txBody>
      </p:sp>
      <p:sp>
        <p:nvSpPr>
          <p:cNvPr id="49" name="流程图: 联系 48"/>
          <p:cNvSpPr/>
          <p:nvPr/>
        </p:nvSpPr>
        <p:spPr>
          <a:xfrm>
            <a:off x="5525135" y="2557780"/>
            <a:ext cx="76200" cy="76200"/>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流程图: 联系 49"/>
          <p:cNvSpPr/>
          <p:nvPr/>
        </p:nvSpPr>
        <p:spPr>
          <a:xfrm>
            <a:off x="5512435" y="2871470"/>
            <a:ext cx="76200" cy="76200"/>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流程图: 联系 50"/>
          <p:cNvSpPr/>
          <p:nvPr/>
        </p:nvSpPr>
        <p:spPr>
          <a:xfrm>
            <a:off x="5525135" y="3851910"/>
            <a:ext cx="76200" cy="76200"/>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流程图: 联系 51"/>
          <p:cNvSpPr/>
          <p:nvPr/>
        </p:nvSpPr>
        <p:spPr>
          <a:xfrm>
            <a:off x="5512435" y="4166870"/>
            <a:ext cx="76200" cy="76200"/>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流程图: 联系 52"/>
          <p:cNvSpPr/>
          <p:nvPr/>
        </p:nvSpPr>
        <p:spPr>
          <a:xfrm>
            <a:off x="5512435" y="4492625"/>
            <a:ext cx="76200" cy="76200"/>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流程图: 联系 53"/>
          <p:cNvSpPr/>
          <p:nvPr/>
        </p:nvSpPr>
        <p:spPr>
          <a:xfrm>
            <a:off x="5512435" y="4813300"/>
            <a:ext cx="76200" cy="76200"/>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56"/>
          <p:cNvSpPr/>
          <p:nvPr/>
        </p:nvSpPr>
        <p:spPr>
          <a:xfrm>
            <a:off x="10567670" y="1802765"/>
            <a:ext cx="1663065" cy="3784600"/>
          </a:xfrm>
          <a:prstGeom prst="rect">
            <a:avLst/>
          </a:prstGeom>
        </p:spPr>
        <p:txBody>
          <a:bodyPr wrap="square">
            <a:spAutoFit/>
            <a:scene3d>
              <a:camera prst="orthographicFront"/>
              <a:lightRig rig="soft" dir="t">
                <a:rot lat="0" lon="0" rev="15600000"/>
              </a:lightRig>
            </a:scene3d>
            <a:sp3d extrusionH="57150" prstMaterial="softEdge">
              <a:bevelT w="25400" h="38100"/>
            </a:sp3d>
          </a:bodyPr>
          <a:lstStyle/>
          <a:p>
            <a:pPr algn="ctr"/>
            <a:r>
              <a:rPr lang="zh-CN" altLang="en-US" sz="1600" b="1">
                <a:solidFill>
                  <a:schemeClr val="accent4"/>
                </a:solidFill>
                <a:effectLst/>
                <a:sym typeface="+mn-ea"/>
              </a:rPr>
              <a:t>Try to optimize the appropriate adjustment</a:t>
            </a:r>
            <a:r>
              <a:rPr lang="en-US" altLang="zh-CN" sz="1600" b="1">
                <a:solidFill>
                  <a:schemeClr val="accent4"/>
                </a:solidFill>
                <a:effectLst/>
                <a:sym typeface="+mn-ea"/>
              </a:rPr>
              <a:t>.</a:t>
            </a:r>
            <a:endParaRPr lang="en-US" altLang="zh-CN" sz="1600" b="1">
              <a:solidFill>
                <a:schemeClr val="accent4"/>
              </a:solidFill>
              <a:sym typeface="+mn-ea"/>
            </a:endParaRPr>
          </a:p>
          <a:p>
            <a:pPr algn="ctr"/>
            <a:endParaRPr lang="zh-CN" altLang="en-US" sz="1600">
              <a:solidFill>
                <a:schemeClr val="accent4"/>
              </a:solidFill>
            </a:endParaRPr>
          </a:p>
          <a:p>
            <a:pPr algn="ctr"/>
            <a:r>
              <a:rPr lang="en-US" altLang="zh-CN" sz="1600">
                <a:solidFill>
                  <a:schemeClr val="accent1"/>
                </a:solidFill>
                <a:sym typeface="+mn-ea"/>
              </a:rPr>
              <a:t>I</a:t>
            </a:r>
            <a:r>
              <a:rPr lang="zh-CN" altLang="en-US" sz="1600">
                <a:solidFill>
                  <a:schemeClr val="accent1"/>
                </a:solidFill>
                <a:sym typeface="+mn-ea"/>
              </a:rPr>
              <a:t>n the morning</a:t>
            </a:r>
          </a:p>
          <a:p>
            <a:pPr algn="ctr"/>
            <a:r>
              <a:rPr lang="en-US" sz="1600" dirty="0">
                <a:solidFill>
                  <a:schemeClr val="accent1"/>
                </a:solidFill>
                <a:cs typeface="Times New Roman" panose="02020603050405020304" pitchFamily="18" charset="0"/>
              </a:rPr>
              <a:t>7:00-9:00</a:t>
            </a:r>
          </a:p>
          <a:p>
            <a:pPr algn="ctr"/>
            <a:endParaRPr lang="en-US" sz="1600" dirty="0">
              <a:solidFill>
                <a:schemeClr val="accent1"/>
              </a:solidFill>
              <a:cs typeface="Times New Roman" panose="02020603050405020304" pitchFamily="18" charset="0"/>
            </a:endParaRPr>
          </a:p>
          <a:p>
            <a:pPr algn="ctr"/>
            <a:r>
              <a:rPr lang="en-US" sz="1600" dirty="0">
                <a:solidFill>
                  <a:schemeClr val="accent1"/>
                </a:solidFill>
                <a:cs typeface="Times New Roman" panose="02020603050405020304" pitchFamily="18" charset="0"/>
              </a:rPr>
              <a:t>At noon </a:t>
            </a:r>
          </a:p>
          <a:p>
            <a:pPr algn="ctr"/>
            <a:r>
              <a:rPr lang="en-US" sz="1600" dirty="0">
                <a:solidFill>
                  <a:schemeClr val="accent1"/>
                </a:solidFill>
                <a:cs typeface="Times New Roman" panose="02020603050405020304" pitchFamily="18" charset="0"/>
              </a:rPr>
              <a:t>11:30-12:30</a:t>
            </a:r>
          </a:p>
          <a:p>
            <a:pPr algn="ctr"/>
            <a:endParaRPr lang="en-US" sz="1600" dirty="0">
              <a:solidFill>
                <a:schemeClr val="accent1"/>
              </a:solidFill>
              <a:cs typeface="Times New Roman" panose="02020603050405020304" pitchFamily="18" charset="0"/>
            </a:endParaRPr>
          </a:p>
          <a:p>
            <a:pPr algn="ctr"/>
            <a:r>
              <a:rPr lang="en-US" sz="1600" dirty="0">
                <a:solidFill>
                  <a:schemeClr val="accent1"/>
                </a:solidFill>
                <a:cs typeface="Times New Roman" panose="02020603050405020304" pitchFamily="18" charset="0"/>
              </a:rPr>
              <a:t>In the afternoon </a:t>
            </a:r>
          </a:p>
          <a:p>
            <a:pPr algn="ctr"/>
            <a:r>
              <a:rPr lang="en-US" sz="1600" dirty="0">
                <a:solidFill>
                  <a:schemeClr val="accent1"/>
                </a:solidFill>
                <a:cs typeface="Times New Roman" panose="02020603050405020304" pitchFamily="18" charset="0"/>
              </a:rPr>
              <a:t>14:00-16:00</a:t>
            </a:r>
          </a:p>
          <a:p>
            <a:pPr algn="ctr"/>
            <a:endParaRPr lang="en-US" sz="1600" dirty="0">
              <a:solidFill>
                <a:schemeClr val="accent1"/>
              </a:solidFill>
              <a:cs typeface="Times New Roman" panose="02020603050405020304" pitchFamily="18" charset="0"/>
            </a:endParaRPr>
          </a:p>
          <a:p>
            <a:pPr algn="ctr"/>
            <a:r>
              <a:rPr lang="en-US" sz="1600" dirty="0">
                <a:solidFill>
                  <a:schemeClr val="accent1"/>
                </a:solidFill>
                <a:cs typeface="Times New Roman" panose="02020603050405020304" pitchFamily="18" charset="0"/>
              </a:rPr>
              <a:t>At night </a:t>
            </a:r>
          </a:p>
          <a:p>
            <a:pPr algn="ctr"/>
            <a:r>
              <a:rPr lang="en-US" sz="1600" dirty="0">
                <a:solidFill>
                  <a:schemeClr val="accent1"/>
                </a:solidFill>
                <a:cs typeface="Times New Roman" panose="02020603050405020304" pitchFamily="18" charset="0"/>
              </a:rPr>
              <a:t>19:00-22:00</a:t>
            </a:r>
          </a:p>
        </p:txBody>
      </p:sp>
      <p:sp>
        <p:nvSpPr>
          <p:cNvPr id="2" name="矩形 1"/>
          <p:cNvSpPr/>
          <p:nvPr/>
        </p:nvSpPr>
        <p:spPr>
          <a:xfrm>
            <a:off x="1226820" y="5587365"/>
            <a:ext cx="5944235" cy="553085"/>
          </a:xfrm>
          <a:prstGeom prst="rect">
            <a:avLst/>
          </a:prstGeom>
        </p:spPr>
        <p:txBody>
          <a:bodyPr wrap="square">
            <a:spAutoFit/>
          </a:bodyPr>
          <a:lstStyle/>
          <a:p>
            <a:pPr>
              <a:lnSpc>
                <a:spcPct val="150000"/>
              </a:lnSpc>
            </a:pPr>
            <a:r>
              <a:rPr lang="en-US" sz="2000" b="1" dirty="0">
                <a:solidFill>
                  <a:srgbClr val="58C88D"/>
                </a:solidFill>
                <a:cs typeface="Times New Roman" panose="02020603050405020304" pitchFamily="18" charset="0"/>
              </a:rPr>
              <a:t>        </a:t>
            </a:r>
            <a:r>
              <a:rPr sz="2000" b="1" dirty="0">
                <a:solidFill>
                  <a:srgbClr val="58C88D"/>
                </a:solidFill>
                <a:cs typeface="Times New Roman" panose="02020603050405020304" pitchFamily="18" charset="0"/>
              </a:rPr>
              <a:t>In a word, take the user's feelings as the center</a:t>
            </a:r>
            <a:r>
              <a:rPr sz="2000" b="1" dirty="0">
                <a:cs typeface="Times New Roman" panose="02020603050405020304" pitchFamily="18" charset="0"/>
              </a:rPr>
              <a:t> </a:t>
            </a:r>
          </a:p>
        </p:txBody>
      </p:sp>
      <p:sp>
        <p:nvSpPr>
          <p:cNvPr id="5" name="流程图: 联系 4"/>
          <p:cNvSpPr/>
          <p:nvPr/>
        </p:nvSpPr>
        <p:spPr>
          <a:xfrm>
            <a:off x="5512435" y="3220085"/>
            <a:ext cx="76200" cy="76200"/>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79375" y="93345"/>
            <a:ext cx="769620" cy="1113155"/>
          </a:xfrm>
          <a:prstGeom prst="rect">
            <a:avLst/>
          </a:prstGeom>
          <a:solidFill>
            <a:srgbClr val="58C88D"/>
          </a:solidFill>
          <a:ln>
            <a:solidFill>
              <a:srgbClr val="58C8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矩形 84"/>
          <p:cNvSpPr/>
          <p:nvPr/>
        </p:nvSpPr>
        <p:spPr>
          <a:xfrm>
            <a:off x="0" y="6314440"/>
            <a:ext cx="12192000" cy="611505"/>
          </a:xfrm>
          <a:prstGeom prst="rect">
            <a:avLst/>
          </a:prstGeom>
          <a:solidFill>
            <a:srgbClr val="58C8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KSO_Shape"/>
          <p:cNvSpPr/>
          <p:nvPr/>
        </p:nvSpPr>
        <p:spPr bwMode="auto">
          <a:xfrm>
            <a:off x="120015" y="6433820"/>
            <a:ext cx="579755" cy="403225"/>
          </a:xfrm>
          <a:custGeom>
            <a:avLst/>
            <a:gdLst>
              <a:gd name="T0" fmla="*/ 1018488 w 2254250"/>
              <a:gd name="T1" fmla="*/ 1217529 h 2312988"/>
              <a:gd name="T2" fmla="*/ 951021 w 2254250"/>
              <a:gd name="T3" fmla="*/ 1495703 h 2312988"/>
              <a:gd name="T4" fmla="*/ 813587 w 2254250"/>
              <a:gd name="T5" fmla="*/ 1552468 h 2312988"/>
              <a:gd name="T6" fmla="*/ 630721 w 2254250"/>
              <a:gd name="T7" fmla="*/ 1584356 h 2312988"/>
              <a:gd name="T8" fmla="*/ 616637 w 2254250"/>
              <a:gd name="T9" fmla="*/ 1217529 h 2312988"/>
              <a:gd name="T10" fmla="*/ 360535 w 2254250"/>
              <a:gd name="T11" fmla="*/ 1187450 h 2312988"/>
              <a:gd name="T12" fmla="*/ 408440 w 2254250"/>
              <a:gd name="T13" fmla="*/ 1226575 h 2312988"/>
              <a:gd name="T14" fmla="*/ 383920 w 2254250"/>
              <a:gd name="T15" fmla="*/ 1589558 h 2312988"/>
              <a:gd name="T16" fmla="*/ 17028 w 2254250"/>
              <a:gd name="T17" fmla="*/ 1583452 h 2312988"/>
              <a:gd name="T18" fmla="*/ 1816 w 2254250"/>
              <a:gd name="T19" fmla="*/ 1223861 h 2312988"/>
              <a:gd name="T20" fmla="*/ 44272 w 2254250"/>
              <a:gd name="T21" fmla="*/ 1187676 h 2312988"/>
              <a:gd name="T22" fmla="*/ 1501412 w 2254250"/>
              <a:gd name="T23" fmla="*/ 810536 h 2312988"/>
              <a:gd name="T24" fmla="*/ 1551555 w 2254250"/>
              <a:gd name="T25" fmla="*/ 878128 h 2312988"/>
              <a:gd name="T26" fmla="*/ 2150105 w 2254250"/>
              <a:gd name="T27" fmla="*/ 1434290 h 2312988"/>
              <a:gd name="T28" fmla="*/ 2226569 w 2254250"/>
              <a:gd name="T29" fmla="*/ 1485778 h 2312988"/>
              <a:gd name="T30" fmla="*/ 2254250 w 2254250"/>
              <a:gd name="T31" fmla="*/ 2174175 h 2312988"/>
              <a:gd name="T32" fmla="*/ 2222485 w 2254250"/>
              <a:gd name="T33" fmla="*/ 2262407 h 2312988"/>
              <a:gd name="T34" fmla="*/ 2143298 w 2254250"/>
              <a:gd name="T35" fmla="*/ 2310040 h 2312988"/>
              <a:gd name="T36" fmla="*/ 1409065 w 2254250"/>
              <a:gd name="T37" fmla="*/ 2308452 h 2312988"/>
              <a:gd name="T38" fmla="*/ 867013 w 2254250"/>
              <a:gd name="T39" fmla="*/ 1785633 h 2312988"/>
              <a:gd name="T40" fmla="*/ 844550 w 2254250"/>
              <a:gd name="T41" fmla="*/ 1711463 h 2312988"/>
              <a:gd name="T42" fmla="*/ 874500 w 2254250"/>
              <a:gd name="T43" fmla="*/ 1638881 h 2312988"/>
              <a:gd name="T44" fmla="*/ 943703 w 2254250"/>
              <a:gd name="T45" fmla="*/ 1601682 h 2312988"/>
              <a:gd name="T46" fmla="*/ 1020848 w 2254250"/>
              <a:gd name="T47" fmla="*/ 1616879 h 2312988"/>
              <a:gd name="T48" fmla="*/ 1311273 w 2254250"/>
              <a:gd name="T49" fmla="*/ 872231 h 2312988"/>
              <a:gd name="T50" fmla="*/ 1364821 w 2254250"/>
              <a:gd name="T51" fmla="*/ 807134 h 2312988"/>
              <a:gd name="T52" fmla="*/ 1589493 w 2254250"/>
              <a:gd name="T53" fmla="*/ 586241 h 2312988"/>
              <a:gd name="T54" fmla="*/ 1630132 w 2254250"/>
              <a:gd name="T55" fmla="*/ 617084 h 2312988"/>
              <a:gd name="T56" fmla="*/ 1597666 w 2254250"/>
              <a:gd name="T57" fmla="*/ 756104 h 2312988"/>
              <a:gd name="T58" fmla="*/ 1508213 w 2254250"/>
              <a:gd name="T59" fmla="*/ 698274 h 2312988"/>
              <a:gd name="T60" fmla="*/ 1397419 w 2254250"/>
              <a:gd name="T61" fmla="*/ 687161 h 2312988"/>
              <a:gd name="T62" fmla="*/ 1295026 w 2254250"/>
              <a:gd name="T63" fmla="*/ 728663 h 2312988"/>
              <a:gd name="T64" fmla="*/ 1223963 w 2254250"/>
              <a:gd name="T65" fmla="*/ 811213 h 2312988"/>
              <a:gd name="T66" fmla="*/ 1244850 w 2254250"/>
              <a:gd name="T67" fmla="*/ 594859 h 2312988"/>
              <a:gd name="T68" fmla="*/ 995772 w 2254250"/>
              <a:gd name="T69" fmla="*/ 591216 h 2312988"/>
              <a:gd name="T70" fmla="*/ 1022350 w 2254250"/>
              <a:gd name="T71" fmla="*/ 631246 h 2312988"/>
              <a:gd name="T72" fmla="*/ 998725 w 2254250"/>
              <a:gd name="T73" fmla="*/ 986539 h 2312988"/>
              <a:gd name="T74" fmla="*/ 632992 w 2254250"/>
              <a:gd name="T75" fmla="*/ 984278 h 2312988"/>
              <a:gd name="T76" fmla="*/ 613229 w 2254250"/>
              <a:gd name="T77" fmla="*/ 627175 h 2312988"/>
              <a:gd name="T78" fmla="*/ 642760 w 2254250"/>
              <a:gd name="T79" fmla="*/ 589633 h 2312988"/>
              <a:gd name="T80" fmla="*/ 391866 w 2254250"/>
              <a:gd name="T81" fmla="*/ 597096 h 2312988"/>
              <a:gd name="T82" fmla="*/ 409348 w 2254250"/>
              <a:gd name="T83" fmla="*/ 949223 h 2312988"/>
              <a:gd name="T84" fmla="*/ 374611 w 2254250"/>
              <a:gd name="T85" fmla="*/ 991741 h 2312988"/>
              <a:gd name="T86" fmla="*/ 11352 w 2254250"/>
              <a:gd name="T87" fmla="*/ 975910 h 2312988"/>
              <a:gd name="T88" fmla="*/ 3632 w 2254250"/>
              <a:gd name="T89" fmla="*/ 616998 h 2312988"/>
              <a:gd name="T90" fmla="*/ 44272 w 2254250"/>
              <a:gd name="T91" fmla="*/ 586240 h 2312988"/>
              <a:gd name="T92" fmla="*/ 1627408 w 2254250"/>
              <a:gd name="T93" fmla="*/ 25796 h 2312988"/>
              <a:gd name="T94" fmla="*/ 1619235 w 2254250"/>
              <a:gd name="T95" fmla="*/ 393732 h 2312988"/>
              <a:gd name="T96" fmla="*/ 1249845 w 2254250"/>
              <a:gd name="T97" fmla="*/ 402105 h 2312988"/>
              <a:gd name="T98" fmla="*/ 1224871 w 2254250"/>
              <a:gd name="T99" fmla="*/ 39147 h 2312988"/>
              <a:gd name="T100" fmla="*/ 1273230 w 2254250"/>
              <a:gd name="T101" fmla="*/ 0 h 2312988"/>
              <a:gd name="T102" fmla="*/ 1018488 w 2254250"/>
              <a:gd name="T103" fmla="*/ 29869 h 2312988"/>
              <a:gd name="T104" fmla="*/ 1004404 w 2254250"/>
              <a:gd name="T105" fmla="*/ 396900 h 2312988"/>
              <a:gd name="T106" fmla="*/ 634355 w 2254250"/>
              <a:gd name="T107" fmla="*/ 399615 h 2312988"/>
              <a:gd name="T108" fmla="*/ 614819 w 2254250"/>
              <a:gd name="T109" fmla="*/ 34395 h 2312988"/>
              <a:gd name="T110" fmla="*/ 49267 w 2254250"/>
              <a:gd name="T111" fmla="*/ 0 h 2312988"/>
              <a:gd name="T112" fmla="*/ 407531 w 2254250"/>
              <a:gd name="T113" fmla="*/ 34395 h 2312988"/>
              <a:gd name="T114" fmla="*/ 388233 w 2254250"/>
              <a:gd name="T115" fmla="*/ 399615 h 2312988"/>
              <a:gd name="T116" fmla="*/ 20433 w 2254250"/>
              <a:gd name="T117" fmla="*/ 398710 h 2312988"/>
              <a:gd name="T118" fmla="*/ 908 w 2254250"/>
              <a:gd name="T119" fmla="*/ 40278 h 2312988"/>
              <a:gd name="T120" fmla="*/ 39277 w 2254250"/>
              <a:gd name="T121" fmla="*/ 905 h 23129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254250" h="2312988">
                <a:moveTo>
                  <a:pt x="661842" y="1187450"/>
                </a:moveTo>
                <a:lnTo>
                  <a:pt x="973283" y="1187450"/>
                </a:lnTo>
                <a:lnTo>
                  <a:pt x="978280" y="1187676"/>
                </a:lnTo>
                <a:lnTo>
                  <a:pt x="983278" y="1188581"/>
                </a:lnTo>
                <a:lnTo>
                  <a:pt x="988048" y="1189938"/>
                </a:lnTo>
                <a:lnTo>
                  <a:pt x="992364" y="1191295"/>
                </a:lnTo>
                <a:lnTo>
                  <a:pt x="996681" y="1193330"/>
                </a:lnTo>
                <a:lnTo>
                  <a:pt x="1000769" y="1196044"/>
                </a:lnTo>
                <a:lnTo>
                  <a:pt x="1004404" y="1198758"/>
                </a:lnTo>
                <a:lnTo>
                  <a:pt x="1008039" y="1201924"/>
                </a:lnTo>
                <a:lnTo>
                  <a:pt x="1011219" y="1205543"/>
                </a:lnTo>
                <a:lnTo>
                  <a:pt x="1013945" y="1209161"/>
                </a:lnTo>
                <a:lnTo>
                  <a:pt x="1016444" y="1213232"/>
                </a:lnTo>
                <a:lnTo>
                  <a:pt x="1018488" y="1217529"/>
                </a:lnTo>
                <a:lnTo>
                  <a:pt x="1020306" y="1222052"/>
                </a:lnTo>
                <a:lnTo>
                  <a:pt x="1021214" y="1226575"/>
                </a:lnTo>
                <a:lnTo>
                  <a:pt x="1022123" y="1231551"/>
                </a:lnTo>
                <a:lnTo>
                  <a:pt x="1022350" y="1236526"/>
                </a:lnTo>
                <a:lnTo>
                  <a:pt x="1022350" y="1503618"/>
                </a:lnTo>
                <a:lnTo>
                  <a:pt x="1015081" y="1501809"/>
                </a:lnTo>
                <a:lnTo>
                  <a:pt x="1007584" y="1500226"/>
                </a:lnTo>
                <a:lnTo>
                  <a:pt x="1000315" y="1498643"/>
                </a:lnTo>
                <a:lnTo>
                  <a:pt x="992819" y="1497286"/>
                </a:lnTo>
                <a:lnTo>
                  <a:pt x="985095" y="1496607"/>
                </a:lnTo>
                <a:lnTo>
                  <a:pt x="977599" y="1495929"/>
                </a:lnTo>
                <a:lnTo>
                  <a:pt x="969875" y="1495250"/>
                </a:lnTo>
                <a:lnTo>
                  <a:pt x="962152" y="1495250"/>
                </a:lnTo>
                <a:lnTo>
                  <a:pt x="951021" y="1495703"/>
                </a:lnTo>
                <a:lnTo>
                  <a:pt x="940117" y="1496381"/>
                </a:lnTo>
                <a:lnTo>
                  <a:pt x="929213" y="1497738"/>
                </a:lnTo>
                <a:lnTo>
                  <a:pt x="918764" y="1499547"/>
                </a:lnTo>
                <a:lnTo>
                  <a:pt x="908087" y="1502035"/>
                </a:lnTo>
                <a:lnTo>
                  <a:pt x="897637" y="1504749"/>
                </a:lnTo>
                <a:lnTo>
                  <a:pt x="887415" y="1508141"/>
                </a:lnTo>
                <a:lnTo>
                  <a:pt x="877420" y="1511986"/>
                </a:lnTo>
                <a:lnTo>
                  <a:pt x="867652" y="1516509"/>
                </a:lnTo>
                <a:lnTo>
                  <a:pt x="858111" y="1521032"/>
                </a:lnTo>
                <a:lnTo>
                  <a:pt x="848343" y="1526460"/>
                </a:lnTo>
                <a:lnTo>
                  <a:pt x="839483" y="1532114"/>
                </a:lnTo>
                <a:lnTo>
                  <a:pt x="830397" y="1538446"/>
                </a:lnTo>
                <a:lnTo>
                  <a:pt x="821765" y="1545231"/>
                </a:lnTo>
                <a:lnTo>
                  <a:pt x="813587" y="1552468"/>
                </a:lnTo>
                <a:lnTo>
                  <a:pt x="805636" y="1559931"/>
                </a:lnTo>
                <a:lnTo>
                  <a:pt x="801320" y="1564002"/>
                </a:lnTo>
                <a:lnTo>
                  <a:pt x="797458" y="1568299"/>
                </a:lnTo>
                <a:lnTo>
                  <a:pt x="789962" y="1577119"/>
                </a:lnTo>
                <a:lnTo>
                  <a:pt x="783147" y="1586166"/>
                </a:lnTo>
                <a:lnTo>
                  <a:pt x="776559" y="1595438"/>
                </a:lnTo>
                <a:lnTo>
                  <a:pt x="661842" y="1595438"/>
                </a:lnTo>
                <a:lnTo>
                  <a:pt x="656844" y="1595212"/>
                </a:lnTo>
                <a:lnTo>
                  <a:pt x="651847" y="1594307"/>
                </a:lnTo>
                <a:lnTo>
                  <a:pt x="647076" y="1593403"/>
                </a:lnTo>
                <a:lnTo>
                  <a:pt x="642760" y="1591593"/>
                </a:lnTo>
                <a:lnTo>
                  <a:pt x="638444" y="1589558"/>
                </a:lnTo>
                <a:lnTo>
                  <a:pt x="634355" y="1587070"/>
                </a:lnTo>
                <a:lnTo>
                  <a:pt x="630721" y="1584356"/>
                </a:lnTo>
                <a:lnTo>
                  <a:pt x="627086" y="1580964"/>
                </a:lnTo>
                <a:lnTo>
                  <a:pt x="623906" y="1577572"/>
                </a:lnTo>
                <a:lnTo>
                  <a:pt x="621180" y="1573727"/>
                </a:lnTo>
                <a:lnTo>
                  <a:pt x="618681" y="1569882"/>
                </a:lnTo>
                <a:lnTo>
                  <a:pt x="616637" y="1565585"/>
                </a:lnTo>
                <a:lnTo>
                  <a:pt x="614819" y="1560836"/>
                </a:lnTo>
                <a:lnTo>
                  <a:pt x="613683" y="1556313"/>
                </a:lnTo>
                <a:lnTo>
                  <a:pt x="613002" y="1551337"/>
                </a:lnTo>
                <a:lnTo>
                  <a:pt x="612775" y="1546588"/>
                </a:lnTo>
                <a:lnTo>
                  <a:pt x="612775" y="1236526"/>
                </a:lnTo>
                <a:lnTo>
                  <a:pt x="613002" y="1231551"/>
                </a:lnTo>
                <a:lnTo>
                  <a:pt x="613683" y="1226575"/>
                </a:lnTo>
                <a:lnTo>
                  <a:pt x="614819" y="1222052"/>
                </a:lnTo>
                <a:lnTo>
                  <a:pt x="616637" y="1217529"/>
                </a:lnTo>
                <a:lnTo>
                  <a:pt x="618681" y="1213232"/>
                </a:lnTo>
                <a:lnTo>
                  <a:pt x="621180" y="1209161"/>
                </a:lnTo>
                <a:lnTo>
                  <a:pt x="623906" y="1205543"/>
                </a:lnTo>
                <a:lnTo>
                  <a:pt x="627086" y="1201924"/>
                </a:lnTo>
                <a:lnTo>
                  <a:pt x="630721" y="1198758"/>
                </a:lnTo>
                <a:lnTo>
                  <a:pt x="634355" y="1196044"/>
                </a:lnTo>
                <a:lnTo>
                  <a:pt x="638444" y="1193330"/>
                </a:lnTo>
                <a:lnTo>
                  <a:pt x="642760" y="1191295"/>
                </a:lnTo>
                <a:lnTo>
                  <a:pt x="647076" y="1189938"/>
                </a:lnTo>
                <a:lnTo>
                  <a:pt x="651847" y="1188581"/>
                </a:lnTo>
                <a:lnTo>
                  <a:pt x="656844" y="1187676"/>
                </a:lnTo>
                <a:lnTo>
                  <a:pt x="661842" y="1187450"/>
                </a:lnTo>
                <a:close/>
                <a:moveTo>
                  <a:pt x="49267" y="1187450"/>
                </a:moveTo>
                <a:lnTo>
                  <a:pt x="360535" y="1187450"/>
                </a:lnTo>
                <a:lnTo>
                  <a:pt x="365757" y="1187676"/>
                </a:lnTo>
                <a:lnTo>
                  <a:pt x="370524" y="1188581"/>
                </a:lnTo>
                <a:lnTo>
                  <a:pt x="375292" y="1189938"/>
                </a:lnTo>
                <a:lnTo>
                  <a:pt x="379606" y="1191295"/>
                </a:lnTo>
                <a:lnTo>
                  <a:pt x="383920" y="1193330"/>
                </a:lnTo>
                <a:lnTo>
                  <a:pt x="388233" y="1196044"/>
                </a:lnTo>
                <a:lnTo>
                  <a:pt x="391866" y="1198758"/>
                </a:lnTo>
                <a:lnTo>
                  <a:pt x="395271" y="1201924"/>
                </a:lnTo>
                <a:lnTo>
                  <a:pt x="398450" y="1205543"/>
                </a:lnTo>
                <a:lnTo>
                  <a:pt x="401401" y="1209161"/>
                </a:lnTo>
                <a:lnTo>
                  <a:pt x="403672" y="1213232"/>
                </a:lnTo>
                <a:lnTo>
                  <a:pt x="405715" y="1217529"/>
                </a:lnTo>
                <a:lnTo>
                  <a:pt x="407531" y="1222052"/>
                </a:lnTo>
                <a:lnTo>
                  <a:pt x="408440" y="1226575"/>
                </a:lnTo>
                <a:lnTo>
                  <a:pt x="409348" y="1231551"/>
                </a:lnTo>
                <a:lnTo>
                  <a:pt x="409575" y="1236526"/>
                </a:lnTo>
                <a:lnTo>
                  <a:pt x="409575" y="1546588"/>
                </a:lnTo>
                <a:lnTo>
                  <a:pt x="409348" y="1551337"/>
                </a:lnTo>
                <a:lnTo>
                  <a:pt x="408440" y="1556313"/>
                </a:lnTo>
                <a:lnTo>
                  <a:pt x="407531" y="1560836"/>
                </a:lnTo>
                <a:lnTo>
                  <a:pt x="405715" y="1565585"/>
                </a:lnTo>
                <a:lnTo>
                  <a:pt x="403672" y="1569882"/>
                </a:lnTo>
                <a:lnTo>
                  <a:pt x="401401" y="1573727"/>
                </a:lnTo>
                <a:lnTo>
                  <a:pt x="398450" y="1577572"/>
                </a:lnTo>
                <a:lnTo>
                  <a:pt x="395271" y="1580964"/>
                </a:lnTo>
                <a:lnTo>
                  <a:pt x="391866" y="1584356"/>
                </a:lnTo>
                <a:lnTo>
                  <a:pt x="388233" y="1587070"/>
                </a:lnTo>
                <a:lnTo>
                  <a:pt x="383920" y="1589558"/>
                </a:lnTo>
                <a:lnTo>
                  <a:pt x="379606" y="1591593"/>
                </a:lnTo>
                <a:lnTo>
                  <a:pt x="375292" y="1593403"/>
                </a:lnTo>
                <a:lnTo>
                  <a:pt x="370524" y="1594307"/>
                </a:lnTo>
                <a:lnTo>
                  <a:pt x="365757" y="1595212"/>
                </a:lnTo>
                <a:lnTo>
                  <a:pt x="360535" y="1595438"/>
                </a:lnTo>
                <a:lnTo>
                  <a:pt x="49267" y="1595438"/>
                </a:lnTo>
                <a:lnTo>
                  <a:pt x="44272" y="1595212"/>
                </a:lnTo>
                <a:lnTo>
                  <a:pt x="39277" y="1594307"/>
                </a:lnTo>
                <a:lnTo>
                  <a:pt x="35191" y="1593403"/>
                </a:lnTo>
                <a:lnTo>
                  <a:pt x="31331" y="1592046"/>
                </a:lnTo>
                <a:lnTo>
                  <a:pt x="27471" y="1590237"/>
                </a:lnTo>
                <a:lnTo>
                  <a:pt x="23839" y="1588427"/>
                </a:lnTo>
                <a:lnTo>
                  <a:pt x="20433" y="1586166"/>
                </a:lnTo>
                <a:lnTo>
                  <a:pt x="17028" y="1583452"/>
                </a:lnTo>
                <a:lnTo>
                  <a:pt x="14303" y="1580738"/>
                </a:lnTo>
                <a:lnTo>
                  <a:pt x="11352" y="1577572"/>
                </a:lnTo>
                <a:lnTo>
                  <a:pt x="8854" y="1574179"/>
                </a:lnTo>
                <a:lnTo>
                  <a:pt x="6811" y="1570787"/>
                </a:lnTo>
                <a:lnTo>
                  <a:pt x="4768" y="1567168"/>
                </a:lnTo>
                <a:lnTo>
                  <a:pt x="3178" y="1563324"/>
                </a:lnTo>
                <a:lnTo>
                  <a:pt x="1816" y="1559479"/>
                </a:lnTo>
                <a:lnTo>
                  <a:pt x="908" y="1555182"/>
                </a:lnTo>
                <a:lnTo>
                  <a:pt x="227" y="1550885"/>
                </a:lnTo>
                <a:lnTo>
                  <a:pt x="0" y="1546588"/>
                </a:lnTo>
                <a:lnTo>
                  <a:pt x="0" y="1236526"/>
                </a:lnTo>
                <a:lnTo>
                  <a:pt x="227" y="1232003"/>
                </a:lnTo>
                <a:lnTo>
                  <a:pt x="908" y="1227932"/>
                </a:lnTo>
                <a:lnTo>
                  <a:pt x="1816" y="1223861"/>
                </a:lnTo>
                <a:lnTo>
                  <a:pt x="3178" y="1219564"/>
                </a:lnTo>
                <a:lnTo>
                  <a:pt x="4768" y="1215720"/>
                </a:lnTo>
                <a:lnTo>
                  <a:pt x="6811" y="1212101"/>
                </a:lnTo>
                <a:lnTo>
                  <a:pt x="8854" y="1208709"/>
                </a:lnTo>
                <a:lnTo>
                  <a:pt x="11352" y="1205543"/>
                </a:lnTo>
                <a:lnTo>
                  <a:pt x="14303" y="1202377"/>
                </a:lnTo>
                <a:lnTo>
                  <a:pt x="17028" y="1199663"/>
                </a:lnTo>
                <a:lnTo>
                  <a:pt x="20433" y="1196949"/>
                </a:lnTo>
                <a:lnTo>
                  <a:pt x="23839" y="1194687"/>
                </a:lnTo>
                <a:lnTo>
                  <a:pt x="27471" y="1192652"/>
                </a:lnTo>
                <a:lnTo>
                  <a:pt x="31331" y="1191069"/>
                </a:lnTo>
                <a:lnTo>
                  <a:pt x="35191" y="1189486"/>
                </a:lnTo>
                <a:lnTo>
                  <a:pt x="39277" y="1188581"/>
                </a:lnTo>
                <a:lnTo>
                  <a:pt x="44272" y="1187676"/>
                </a:lnTo>
                <a:lnTo>
                  <a:pt x="49267" y="1187450"/>
                </a:lnTo>
                <a:close/>
                <a:moveTo>
                  <a:pt x="1430620" y="788988"/>
                </a:moveTo>
                <a:lnTo>
                  <a:pt x="1436973" y="789215"/>
                </a:lnTo>
                <a:lnTo>
                  <a:pt x="1443553" y="789669"/>
                </a:lnTo>
                <a:lnTo>
                  <a:pt x="1449906" y="790349"/>
                </a:lnTo>
                <a:lnTo>
                  <a:pt x="1456033" y="791483"/>
                </a:lnTo>
                <a:lnTo>
                  <a:pt x="1462386" y="793071"/>
                </a:lnTo>
                <a:lnTo>
                  <a:pt x="1468285" y="794659"/>
                </a:lnTo>
                <a:lnTo>
                  <a:pt x="1474184" y="796700"/>
                </a:lnTo>
                <a:lnTo>
                  <a:pt x="1479857" y="798968"/>
                </a:lnTo>
                <a:lnTo>
                  <a:pt x="1485529" y="801463"/>
                </a:lnTo>
                <a:lnTo>
                  <a:pt x="1490975" y="804185"/>
                </a:lnTo>
                <a:lnTo>
                  <a:pt x="1496420" y="807134"/>
                </a:lnTo>
                <a:lnTo>
                  <a:pt x="1501412" y="810536"/>
                </a:lnTo>
                <a:lnTo>
                  <a:pt x="1506403" y="814165"/>
                </a:lnTo>
                <a:lnTo>
                  <a:pt x="1511168" y="817794"/>
                </a:lnTo>
                <a:lnTo>
                  <a:pt x="1515706" y="821877"/>
                </a:lnTo>
                <a:lnTo>
                  <a:pt x="1520017" y="825960"/>
                </a:lnTo>
                <a:lnTo>
                  <a:pt x="1524555" y="830496"/>
                </a:lnTo>
                <a:lnTo>
                  <a:pt x="1528412" y="835032"/>
                </a:lnTo>
                <a:lnTo>
                  <a:pt x="1532269" y="840023"/>
                </a:lnTo>
                <a:lnTo>
                  <a:pt x="1535673" y="844786"/>
                </a:lnTo>
                <a:lnTo>
                  <a:pt x="1538849" y="850003"/>
                </a:lnTo>
                <a:lnTo>
                  <a:pt x="1542026" y="855219"/>
                </a:lnTo>
                <a:lnTo>
                  <a:pt x="1544976" y="860890"/>
                </a:lnTo>
                <a:lnTo>
                  <a:pt x="1547471" y="866334"/>
                </a:lnTo>
                <a:lnTo>
                  <a:pt x="1549740" y="872231"/>
                </a:lnTo>
                <a:lnTo>
                  <a:pt x="1551555" y="878128"/>
                </a:lnTo>
                <a:lnTo>
                  <a:pt x="1553371" y="884025"/>
                </a:lnTo>
                <a:lnTo>
                  <a:pt x="1554732" y="890150"/>
                </a:lnTo>
                <a:lnTo>
                  <a:pt x="1555867" y="896501"/>
                </a:lnTo>
                <a:lnTo>
                  <a:pt x="1556774" y="902625"/>
                </a:lnTo>
                <a:lnTo>
                  <a:pt x="1557228" y="908976"/>
                </a:lnTo>
                <a:lnTo>
                  <a:pt x="1557455" y="915780"/>
                </a:lnTo>
                <a:lnTo>
                  <a:pt x="1557455" y="1366471"/>
                </a:lnTo>
                <a:lnTo>
                  <a:pt x="2109264" y="1429526"/>
                </a:lnTo>
                <a:lnTo>
                  <a:pt x="2115163" y="1429753"/>
                </a:lnTo>
                <a:lnTo>
                  <a:pt x="2122424" y="1429980"/>
                </a:lnTo>
                <a:lnTo>
                  <a:pt x="2129458" y="1430660"/>
                </a:lnTo>
                <a:lnTo>
                  <a:pt x="2136265" y="1431341"/>
                </a:lnTo>
                <a:lnTo>
                  <a:pt x="2143298" y="1432702"/>
                </a:lnTo>
                <a:lnTo>
                  <a:pt x="2150105" y="1434290"/>
                </a:lnTo>
                <a:lnTo>
                  <a:pt x="2156458" y="1436104"/>
                </a:lnTo>
                <a:lnTo>
                  <a:pt x="2162811" y="1438372"/>
                </a:lnTo>
                <a:lnTo>
                  <a:pt x="2169391" y="1440867"/>
                </a:lnTo>
                <a:lnTo>
                  <a:pt x="2175291" y="1443589"/>
                </a:lnTo>
                <a:lnTo>
                  <a:pt x="2181417" y="1446538"/>
                </a:lnTo>
                <a:lnTo>
                  <a:pt x="2187089" y="1449940"/>
                </a:lnTo>
                <a:lnTo>
                  <a:pt x="2192761" y="1453569"/>
                </a:lnTo>
                <a:lnTo>
                  <a:pt x="2198207" y="1457425"/>
                </a:lnTo>
                <a:lnTo>
                  <a:pt x="2203652" y="1461508"/>
                </a:lnTo>
                <a:lnTo>
                  <a:pt x="2208644" y="1465817"/>
                </a:lnTo>
                <a:lnTo>
                  <a:pt x="2213409" y="1470581"/>
                </a:lnTo>
                <a:lnTo>
                  <a:pt x="2218174" y="1475571"/>
                </a:lnTo>
                <a:lnTo>
                  <a:pt x="2222485" y="1480334"/>
                </a:lnTo>
                <a:lnTo>
                  <a:pt x="2226569" y="1485778"/>
                </a:lnTo>
                <a:lnTo>
                  <a:pt x="2230426" y="1491221"/>
                </a:lnTo>
                <a:lnTo>
                  <a:pt x="2234056" y="1496892"/>
                </a:lnTo>
                <a:lnTo>
                  <a:pt x="2237460" y="1502562"/>
                </a:lnTo>
                <a:lnTo>
                  <a:pt x="2240409" y="1508686"/>
                </a:lnTo>
                <a:lnTo>
                  <a:pt x="2243132" y="1514584"/>
                </a:lnTo>
                <a:lnTo>
                  <a:pt x="2245628" y="1521161"/>
                </a:lnTo>
                <a:lnTo>
                  <a:pt x="2247897" y="1527512"/>
                </a:lnTo>
                <a:lnTo>
                  <a:pt x="2249939" y="1534090"/>
                </a:lnTo>
                <a:lnTo>
                  <a:pt x="2251300" y="1540668"/>
                </a:lnTo>
                <a:lnTo>
                  <a:pt x="2252435" y="1547699"/>
                </a:lnTo>
                <a:lnTo>
                  <a:pt x="2253569" y="1554731"/>
                </a:lnTo>
                <a:lnTo>
                  <a:pt x="2254023" y="1561535"/>
                </a:lnTo>
                <a:lnTo>
                  <a:pt x="2254250" y="1568793"/>
                </a:lnTo>
                <a:lnTo>
                  <a:pt x="2254250" y="2174175"/>
                </a:lnTo>
                <a:lnTo>
                  <a:pt x="2254023" y="2181206"/>
                </a:lnTo>
                <a:lnTo>
                  <a:pt x="2253569" y="2188237"/>
                </a:lnTo>
                <a:lnTo>
                  <a:pt x="2252435" y="2195269"/>
                </a:lnTo>
                <a:lnTo>
                  <a:pt x="2251300" y="2202073"/>
                </a:lnTo>
                <a:lnTo>
                  <a:pt x="2249939" y="2208651"/>
                </a:lnTo>
                <a:lnTo>
                  <a:pt x="2247897" y="2215456"/>
                </a:lnTo>
                <a:lnTo>
                  <a:pt x="2245628" y="2221807"/>
                </a:lnTo>
                <a:lnTo>
                  <a:pt x="2243132" y="2228158"/>
                </a:lnTo>
                <a:lnTo>
                  <a:pt x="2240409" y="2234282"/>
                </a:lnTo>
                <a:lnTo>
                  <a:pt x="2237460" y="2240179"/>
                </a:lnTo>
                <a:lnTo>
                  <a:pt x="2234056" y="2246076"/>
                </a:lnTo>
                <a:lnTo>
                  <a:pt x="2230426" y="2251747"/>
                </a:lnTo>
                <a:lnTo>
                  <a:pt x="2226569" y="2257191"/>
                </a:lnTo>
                <a:lnTo>
                  <a:pt x="2222485" y="2262407"/>
                </a:lnTo>
                <a:lnTo>
                  <a:pt x="2218174" y="2267624"/>
                </a:lnTo>
                <a:lnTo>
                  <a:pt x="2213409" y="2272161"/>
                </a:lnTo>
                <a:lnTo>
                  <a:pt x="2208644" y="2276924"/>
                </a:lnTo>
                <a:lnTo>
                  <a:pt x="2203652" y="2281233"/>
                </a:lnTo>
                <a:lnTo>
                  <a:pt x="2198207" y="2285316"/>
                </a:lnTo>
                <a:lnTo>
                  <a:pt x="2192761" y="2289172"/>
                </a:lnTo>
                <a:lnTo>
                  <a:pt x="2187089" y="2292801"/>
                </a:lnTo>
                <a:lnTo>
                  <a:pt x="2181417" y="2296204"/>
                </a:lnTo>
                <a:lnTo>
                  <a:pt x="2175291" y="2299152"/>
                </a:lnTo>
                <a:lnTo>
                  <a:pt x="2169391" y="2302101"/>
                </a:lnTo>
                <a:lnTo>
                  <a:pt x="2162811" y="2304596"/>
                </a:lnTo>
                <a:lnTo>
                  <a:pt x="2156458" y="2306637"/>
                </a:lnTo>
                <a:lnTo>
                  <a:pt x="2150105" y="2308452"/>
                </a:lnTo>
                <a:lnTo>
                  <a:pt x="2143298" y="2310040"/>
                </a:lnTo>
                <a:lnTo>
                  <a:pt x="2136265" y="2311400"/>
                </a:lnTo>
                <a:lnTo>
                  <a:pt x="2129458" y="2312308"/>
                </a:lnTo>
                <a:lnTo>
                  <a:pt x="2122424" y="2312988"/>
                </a:lnTo>
                <a:lnTo>
                  <a:pt x="2115163" y="2312988"/>
                </a:lnTo>
                <a:lnTo>
                  <a:pt x="1452175" y="2312988"/>
                </a:lnTo>
                <a:lnTo>
                  <a:pt x="1448091" y="2312761"/>
                </a:lnTo>
                <a:lnTo>
                  <a:pt x="1446276" y="2312761"/>
                </a:lnTo>
                <a:lnTo>
                  <a:pt x="1444688" y="2312761"/>
                </a:lnTo>
                <a:lnTo>
                  <a:pt x="1438562" y="2312988"/>
                </a:lnTo>
                <a:lnTo>
                  <a:pt x="1432662" y="2312761"/>
                </a:lnTo>
                <a:lnTo>
                  <a:pt x="1426536" y="2311854"/>
                </a:lnTo>
                <a:lnTo>
                  <a:pt x="1420864" y="2311174"/>
                </a:lnTo>
                <a:lnTo>
                  <a:pt x="1414738" y="2310040"/>
                </a:lnTo>
                <a:lnTo>
                  <a:pt x="1409065" y="2308452"/>
                </a:lnTo>
                <a:lnTo>
                  <a:pt x="1403393" y="2306637"/>
                </a:lnTo>
                <a:lnTo>
                  <a:pt x="1397721" y="2304823"/>
                </a:lnTo>
                <a:lnTo>
                  <a:pt x="1392275" y="2302554"/>
                </a:lnTo>
                <a:lnTo>
                  <a:pt x="1387057" y="2300059"/>
                </a:lnTo>
                <a:lnTo>
                  <a:pt x="1381838" y="2297111"/>
                </a:lnTo>
                <a:lnTo>
                  <a:pt x="1376846" y="2293935"/>
                </a:lnTo>
                <a:lnTo>
                  <a:pt x="1372081" y="2290533"/>
                </a:lnTo>
                <a:lnTo>
                  <a:pt x="1367317" y="2286904"/>
                </a:lnTo>
                <a:lnTo>
                  <a:pt x="1362779" y="2283048"/>
                </a:lnTo>
                <a:lnTo>
                  <a:pt x="1358241" y="2278965"/>
                </a:lnTo>
                <a:lnTo>
                  <a:pt x="878584" y="1799469"/>
                </a:lnTo>
                <a:lnTo>
                  <a:pt x="874500" y="1794933"/>
                </a:lnTo>
                <a:lnTo>
                  <a:pt x="870643" y="1790396"/>
                </a:lnTo>
                <a:lnTo>
                  <a:pt x="867013" y="1785633"/>
                </a:lnTo>
                <a:lnTo>
                  <a:pt x="863609" y="1781097"/>
                </a:lnTo>
                <a:lnTo>
                  <a:pt x="860433" y="1776107"/>
                </a:lnTo>
                <a:lnTo>
                  <a:pt x="857710" y="1771117"/>
                </a:lnTo>
                <a:lnTo>
                  <a:pt x="855214" y="1766126"/>
                </a:lnTo>
                <a:lnTo>
                  <a:pt x="852945" y="1760683"/>
                </a:lnTo>
                <a:lnTo>
                  <a:pt x="850903" y="1755466"/>
                </a:lnTo>
                <a:lnTo>
                  <a:pt x="849088" y="1750249"/>
                </a:lnTo>
                <a:lnTo>
                  <a:pt x="847727" y="1744805"/>
                </a:lnTo>
                <a:lnTo>
                  <a:pt x="846592" y="1739362"/>
                </a:lnTo>
                <a:lnTo>
                  <a:pt x="845458" y="1733691"/>
                </a:lnTo>
                <a:lnTo>
                  <a:pt x="845004" y="1728248"/>
                </a:lnTo>
                <a:lnTo>
                  <a:pt x="844550" y="1722577"/>
                </a:lnTo>
                <a:lnTo>
                  <a:pt x="844550" y="1716907"/>
                </a:lnTo>
                <a:lnTo>
                  <a:pt x="844550" y="1711463"/>
                </a:lnTo>
                <a:lnTo>
                  <a:pt x="845004" y="1705793"/>
                </a:lnTo>
                <a:lnTo>
                  <a:pt x="845458" y="1700122"/>
                </a:lnTo>
                <a:lnTo>
                  <a:pt x="846592" y="1694678"/>
                </a:lnTo>
                <a:lnTo>
                  <a:pt x="847727" y="1689235"/>
                </a:lnTo>
                <a:lnTo>
                  <a:pt x="849088" y="1683564"/>
                </a:lnTo>
                <a:lnTo>
                  <a:pt x="850903" y="1678347"/>
                </a:lnTo>
                <a:lnTo>
                  <a:pt x="852945" y="1673131"/>
                </a:lnTo>
                <a:lnTo>
                  <a:pt x="855214" y="1667914"/>
                </a:lnTo>
                <a:lnTo>
                  <a:pt x="857710" y="1662697"/>
                </a:lnTo>
                <a:lnTo>
                  <a:pt x="860433" y="1657707"/>
                </a:lnTo>
                <a:lnTo>
                  <a:pt x="863609" y="1652717"/>
                </a:lnTo>
                <a:lnTo>
                  <a:pt x="867013" y="1647954"/>
                </a:lnTo>
                <a:lnTo>
                  <a:pt x="870643" y="1643417"/>
                </a:lnTo>
                <a:lnTo>
                  <a:pt x="874500" y="1638881"/>
                </a:lnTo>
                <a:lnTo>
                  <a:pt x="878584" y="1634571"/>
                </a:lnTo>
                <a:lnTo>
                  <a:pt x="882668" y="1630488"/>
                </a:lnTo>
                <a:lnTo>
                  <a:pt x="887206" y="1626632"/>
                </a:lnTo>
                <a:lnTo>
                  <a:pt x="891744" y="1623230"/>
                </a:lnTo>
                <a:lnTo>
                  <a:pt x="896509" y="1619828"/>
                </a:lnTo>
                <a:lnTo>
                  <a:pt x="901047" y="1616879"/>
                </a:lnTo>
                <a:lnTo>
                  <a:pt x="906039" y="1613931"/>
                </a:lnTo>
                <a:lnTo>
                  <a:pt x="911030" y="1611436"/>
                </a:lnTo>
                <a:lnTo>
                  <a:pt x="916249" y="1609167"/>
                </a:lnTo>
                <a:lnTo>
                  <a:pt x="921694" y="1607353"/>
                </a:lnTo>
                <a:lnTo>
                  <a:pt x="927140" y="1605538"/>
                </a:lnTo>
                <a:lnTo>
                  <a:pt x="932585" y="1603951"/>
                </a:lnTo>
                <a:lnTo>
                  <a:pt x="938031" y="1602590"/>
                </a:lnTo>
                <a:lnTo>
                  <a:pt x="943703" y="1601682"/>
                </a:lnTo>
                <a:lnTo>
                  <a:pt x="949376" y="1600775"/>
                </a:lnTo>
                <a:lnTo>
                  <a:pt x="955275" y="1600548"/>
                </a:lnTo>
                <a:lnTo>
                  <a:pt x="960947" y="1600321"/>
                </a:lnTo>
                <a:lnTo>
                  <a:pt x="966847" y="1600548"/>
                </a:lnTo>
                <a:lnTo>
                  <a:pt x="972519" y="1600775"/>
                </a:lnTo>
                <a:lnTo>
                  <a:pt x="978191" y="1601682"/>
                </a:lnTo>
                <a:lnTo>
                  <a:pt x="983864" y="1602590"/>
                </a:lnTo>
                <a:lnTo>
                  <a:pt x="989536" y="1603951"/>
                </a:lnTo>
                <a:lnTo>
                  <a:pt x="994982" y="1605538"/>
                </a:lnTo>
                <a:lnTo>
                  <a:pt x="1000427" y="1607353"/>
                </a:lnTo>
                <a:lnTo>
                  <a:pt x="1005646" y="1609167"/>
                </a:lnTo>
                <a:lnTo>
                  <a:pt x="1010637" y="1611436"/>
                </a:lnTo>
                <a:lnTo>
                  <a:pt x="1015856" y="1613931"/>
                </a:lnTo>
                <a:lnTo>
                  <a:pt x="1020848" y="1616879"/>
                </a:lnTo>
                <a:lnTo>
                  <a:pt x="1025612" y="1619828"/>
                </a:lnTo>
                <a:lnTo>
                  <a:pt x="1030377" y="1623230"/>
                </a:lnTo>
                <a:lnTo>
                  <a:pt x="1034688" y="1626632"/>
                </a:lnTo>
                <a:lnTo>
                  <a:pt x="1038999" y="1630488"/>
                </a:lnTo>
                <a:lnTo>
                  <a:pt x="1043537" y="1634571"/>
                </a:lnTo>
                <a:lnTo>
                  <a:pt x="1303559" y="1894506"/>
                </a:lnTo>
                <a:lnTo>
                  <a:pt x="1303559" y="915780"/>
                </a:lnTo>
                <a:lnTo>
                  <a:pt x="1303786" y="908976"/>
                </a:lnTo>
                <a:lnTo>
                  <a:pt x="1304467" y="902625"/>
                </a:lnTo>
                <a:lnTo>
                  <a:pt x="1305147" y="896501"/>
                </a:lnTo>
                <a:lnTo>
                  <a:pt x="1306282" y="890150"/>
                </a:lnTo>
                <a:lnTo>
                  <a:pt x="1307643" y="884025"/>
                </a:lnTo>
                <a:lnTo>
                  <a:pt x="1309231" y="878128"/>
                </a:lnTo>
                <a:lnTo>
                  <a:pt x="1311273" y="872231"/>
                </a:lnTo>
                <a:lnTo>
                  <a:pt x="1313769" y="866334"/>
                </a:lnTo>
                <a:lnTo>
                  <a:pt x="1316265" y="860890"/>
                </a:lnTo>
                <a:lnTo>
                  <a:pt x="1318988" y="855219"/>
                </a:lnTo>
                <a:lnTo>
                  <a:pt x="1322164" y="850003"/>
                </a:lnTo>
                <a:lnTo>
                  <a:pt x="1325341" y="844786"/>
                </a:lnTo>
                <a:lnTo>
                  <a:pt x="1328971" y="840023"/>
                </a:lnTo>
                <a:lnTo>
                  <a:pt x="1332829" y="835032"/>
                </a:lnTo>
                <a:lnTo>
                  <a:pt x="1336686" y="830496"/>
                </a:lnTo>
                <a:lnTo>
                  <a:pt x="1340770" y="825960"/>
                </a:lnTo>
                <a:lnTo>
                  <a:pt x="1345081" y="821877"/>
                </a:lnTo>
                <a:lnTo>
                  <a:pt x="1349846" y="817794"/>
                </a:lnTo>
                <a:lnTo>
                  <a:pt x="1354610" y="814165"/>
                </a:lnTo>
                <a:lnTo>
                  <a:pt x="1359602" y="810536"/>
                </a:lnTo>
                <a:lnTo>
                  <a:pt x="1364821" y="807134"/>
                </a:lnTo>
                <a:lnTo>
                  <a:pt x="1370266" y="804185"/>
                </a:lnTo>
                <a:lnTo>
                  <a:pt x="1375485" y="801463"/>
                </a:lnTo>
                <a:lnTo>
                  <a:pt x="1381384" y="798968"/>
                </a:lnTo>
                <a:lnTo>
                  <a:pt x="1387057" y="796700"/>
                </a:lnTo>
                <a:lnTo>
                  <a:pt x="1392956" y="794659"/>
                </a:lnTo>
                <a:lnTo>
                  <a:pt x="1398855" y="793071"/>
                </a:lnTo>
                <a:lnTo>
                  <a:pt x="1404981" y="791483"/>
                </a:lnTo>
                <a:lnTo>
                  <a:pt x="1411107" y="790349"/>
                </a:lnTo>
                <a:lnTo>
                  <a:pt x="1417687" y="789669"/>
                </a:lnTo>
                <a:lnTo>
                  <a:pt x="1424040" y="789215"/>
                </a:lnTo>
                <a:lnTo>
                  <a:pt x="1430620" y="788988"/>
                </a:lnTo>
                <a:close/>
                <a:moveTo>
                  <a:pt x="1273230" y="585788"/>
                </a:moveTo>
                <a:lnTo>
                  <a:pt x="1584498" y="585788"/>
                </a:lnTo>
                <a:lnTo>
                  <a:pt x="1589493" y="586241"/>
                </a:lnTo>
                <a:lnTo>
                  <a:pt x="1594488" y="586922"/>
                </a:lnTo>
                <a:lnTo>
                  <a:pt x="1599028" y="588283"/>
                </a:lnTo>
                <a:lnTo>
                  <a:pt x="1603569" y="589643"/>
                </a:lnTo>
                <a:lnTo>
                  <a:pt x="1606975" y="591231"/>
                </a:lnTo>
                <a:lnTo>
                  <a:pt x="1609926" y="593045"/>
                </a:lnTo>
                <a:lnTo>
                  <a:pt x="1612878" y="594859"/>
                </a:lnTo>
                <a:lnTo>
                  <a:pt x="1615602" y="597127"/>
                </a:lnTo>
                <a:lnTo>
                  <a:pt x="1618327" y="599622"/>
                </a:lnTo>
                <a:lnTo>
                  <a:pt x="1620824" y="601890"/>
                </a:lnTo>
                <a:lnTo>
                  <a:pt x="1623094" y="604611"/>
                </a:lnTo>
                <a:lnTo>
                  <a:pt x="1625138" y="607559"/>
                </a:lnTo>
                <a:lnTo>
                  <a:pt x="1626954" y="610734"/>
                </a:lnTo>
                <a:lnTo>
                  <a:pt x="1628543" y="613683"/>
                </a:lnTo>
                <a:lnTo>
                  <a:pt x="1630132" y="617084"/>
                </a:lnTo>
                <a:lnTo>
                  <a:pt x="1631495" y="620486"/>
                </a:lnTo>
                <a:lnTo>
                  <a:pt x="1632176" y="623888"/>
                </a:lnTo>
                <a:lnTo>
                  <a:pt x="1632857" y="627290"/>
                </a:lnTo>
                <a:lnTo>
                  <a:pt x="1633538" y="631372"/>
                </a:lnTo>
                <a:lnTo>
                  <a:pt x="1633538" y="634774"/>
                </a:lnTo>
                <a:lnTo>
                  <a:pt x="1633538" y="805090"/>
                </a:lnTo>
                <a:lnTo>
                  <a:pt x="1629678" y="798286"/>
                </a:lnTo>
                <a:lnTo>
                  <a:pt x="1625819" y="791936"/>
                </a:lnTo>
                <a:lnTo>
                  <a:pt x="1621505" y="785586"/>
                </a:lnTo>
                <a:lnTo>
                  <a:pt x="1616964" y="779236"/>
                </a:lnTo>
                <a:lnTo>
                  <a:pt x="1612651" y="773113"/>
                </a:lnTo>
                <a:lnTo>
                  <a:pt x="1607656" y="767443"/>
                </a:lnTo>
                <a:lnTo>
                  <a:pt x="1602661" y="761547"/>
                </a:lnTo>
                <a:lnTo>
                  <a:pt x="1597666" y="756104"/>
                </a:lnTo>
                <a:lnTo>
                  <a:pt x="1592217" y="750661"/>
                </a:lnTo>
                <a:lnTo>
                  <a:pt x="1586541" y="745445"/>
                </a:lnTo>
                <a:lnTo>
                  <a:pt x="1580865" y="740456"/>
                </a:lnTo>
                <a:lnTo>
                  <a:pt x="1575189" y="735466"/>
                </a:lnTo>
                <a:lnTo>
                  <a:pt x="1568832" y="730704"/>
                </a:lnTo>
                <a:lnTo>
                  <a:pt x="1562702" y="726395"/>
                </a:lnTo>
                <a:lnTo>
                  <a:pt x="1556572" y="722086"/>
                </a:lnTo>
                <a:lnTo>
                  <a:pt x="1549988" y="718231"/>
                </a:lnTo>
                <a:lnTo>
                  <a:pt x="1543404" y="714375"/>
                </a:lnTo>
                <a:lnTo>
                  <a:pt x="1536593" y="710747"/>
                </a:lnTo>
                <a:lnTo>
                  <a:pt x="1529555" y="707118"/>
                </a:lnTo>
                <a:lnTo>
                  <a:pt x="1522744" y="703943"/>
                </a:lnTo>
                <a:lnTo>
                  <a:pt x="1515706" y="701222"/>
                </a:lnTo>
                <a:lnTo>
                  <a:pt x="1508213" y="698274"/>
                </a:lnTo>
                <a:lnTo>
                  <a:pt x="1500948" y="695779"/>
                </a:lnTo>
                <a:lnTo>
                  <a:pt x="1493456" y="693738"/>
                </a:lnTo>
                <a:lnTo>
                  <a:pt x="1485964" y="691697"/>
                </a:lnTo>
                <a:lnTo>
                  <a:pt x="1478245" y="689883"/>
                </a:lnTo>
                <a:lnTo>
                  <a:pt x="1470525" y="688295"/>
                </a:lnTo>
                <a:lnTo>
                  <a:pt x="1462806" y="686934"/>
                </a:lnTo>
                <a:lnTo>
                  <a:pt x="1454860" y="686254"/>
                </a:lnTo>
                <a:lnTo>
                  <a:pt x="1446686" y="685347"/>
                </a:lnTo>
                <a:lnTo>
                  <a:pt x="1438513" y="684893"/>
                </a:lnTo>
                <a:lnTo>
                  <a:pt x="1430567" y="684893"/>
                </a:lnTo>
                <a:lnTo>
                  <a:pt x="1421939" y="684893"/>
                </a:lnTo>
                <a:lnTo>
                  <a:pt x="1413766" y="685347"/>
                </a:lnTo>
                <a:lnTo>
                  <a:pt x="1405366" y="686254"/>
                </a:lnTo>
                <a:lnTo>
                  <a:pt x="1397419" y="687161"/>
                </a:lnTo>
                <a:lnTo>
                  <a:pt x="1389246" y="688522"/>
                </a:lnTo>
                <a:lnTo>
                  <a:pt x="1381300" y="690109"/>
                </a:lnTo>
                <a:lnTo>
                  <a:pt x="1373353" y="691924"/>
                </a:lnTo>
                <a:lnTo>
                  <a:pt x="1365634" y="693965"/>
                </a:lnTo>
                <a:lnTo>
                  <a:pt x="1357915" y="696459"/>
                </a:lnTo>
                <a:lnTo>
                  <a:pt x="1350423" y="699181"/>
                </a:lnTo>
                <a:lnTo>
                  <a:pt x="1342930" y="701902"/>
                </a:lnTo>
                <a:lnTo>
                  <a:pt x="1335665" y="705077"/>
                </a:lnTo>
                <a:lnTo>
                  <a:pt x="1328400" y="708479"/>
                </a:lnTo>
                <a:lnTo>
                  <a:pt x="1321589" y="711881"/>
                </a:lnTo>
                <a:lnTo>
                  <a:pt x="1314551" y="715963"/>
                </a:lnTo>
                <a:lnTo>
                  <a:pt x="1307967" y="720045"/>
                </a:lnTo>
                <a:lnTo>
                  <a:pt x="1301383" y="724354"/>
                </a:lnTo>
                <a:lnTo>
                  <a:pt x="1295026" y="728663"/>
                </a:lnTo>
                <a:lnTo>
                  <a:pt x="1288442" y="733425"/>
                </a:lnTo>
                <a:lnTo>
                  <a:pt x="1282539" y="738188"/>
                </a:lnTo>
                <a:lnTo>
                  <a:pt x="1276636" y="743404"/>
                </a:lnTo>
                <a:lnTo>
                  <a:pt x="1270960" y="748847"/>
                </a:lnTo>
                <a:lnTo>
                  <a:pt x="1265284" y="754290"/>
                </a:lnTo>
                <a:lnTo>
                  <a:pt x="1259835" y="759959"/>
                </a:lnTo>
                <a:lnTo>
                  <a:pt x="1254613" y="765856"/>
                </a:lnTo>
                <a:lnTo>
                  <a:pt x="1249845" y="771752"/>
                </a:lnTo>
                <a:lnTo>
                  <a:pt x="1244850" y="778102"/>
                </a:lnTo>
                <a:lnTo>
                  <a:pt x="1240310" y="784452"/>
                </a:lnTo>
                <a:lnTo>
                  <a:pt x="1235769" y="790802"/>
                </a:lnTo>
                <a:lnTo>
                  <a:pt x="1231682" y="797606"/>
                </a:lnTo>
                <a:lnTo>
                  <a:pt x="1227823" y="804410"/>
                </a:lnTo>
                <a:lnTo>
                  <a:pt x="1223963" y="811213"/>
                </a:lnTo>
                <a:lnTo>
                  <a:pt x="1223963" y="634774"/>
                </a:lnTo>
                <a:lnTo>
                  <a:pt x="1224190" y="631372"/>
                </a:lnTo>
                <a:lnTo>
                  <a:pt x="1224644" y="627290"/>
                </a:lnTo>
                <a:lnTo>
                  <a:pt x="1225325" y="623888"/>
                </a:lnTo>
                <a:lnTo>
                  <a:pt x="1226233" y="620486"/>
                </a:lnTo>
                <a:lnTo>
                  <a:pt x="1227596" y="617084"/>
                </a:lnTo>
                <a:lnTo>
                  <a:pt x="1228731" y="613683"/>
                </a:lnTo>
                <a:lnTo>
                  <a:pt x="1230547" y="610734"/>
                </a:lnTo>
                <a:lnTo>
                  <a:pt x="1232363" y="607559"/>
                </a:lnTo>
                <a:lnTo>
                  <a:pt x="1234634" y="604611"/>
                </a:lnTo>
                <a:lnTo>
                  <a:pt x="1236904" y="601890"/>
                </a:lnTo>
                <a:lnTo>
                  <a:pt x="1239402" y="599622"/>
                </a:lnTo>
                <a:lnTo>
                  <a:pt x="1241899" y="597127"/>
                </a:lnTo>
                <a:lnTo>
                  <a:pt x="1244850" y="594859"/>
                </a:lnTo>
                <a:lnTo>
                  <a:pt x="1247802" y="593045"/>
                </a:lnTo>
                <a:lnTo>
                  <a:pt x="1250753" y="591231"/>
                </a:lnTo>
                <a:lnTo>
                  <a:pt x="1254159" y="589643"/>
                </a:lnTo>
                <a:lnTo>
                  <a:pt x="1258473" y="588283"/>
                </a:lnTo>
                <a:lnTo>
                  <a:pt x="1263240" y="586922"/>
                </a:lnTo>
                <a:lnTo>
                  <a:pt x="1268008" y="586241"/>
                </a:lnTo>
                <a:lnTo>
                  <a:pt x="1273230" y="585788"/>
                </a:lnTo>
                <a:close/>
                <a:moveTo>
                  <a:pt x="661842" y="585788"/>
                </a:moveTo>
                <a:lnTo>
                  <a:pt x="973283" y="585788"/>
                </a:lnTo>
                <a:lnTo>
                  <a:pt x="978280" y="586240"/>
                </a:lnTo>
                <a:lnTo>
                  <a:pt x="983051" y="586919"/>
                </a:lnTo>
                <a:lnTo>
                  <a:pt x="988048" y="588276"/>
                </a:lnTo>
                <a:lnTo>
                  <a:pt x="992364" y="589633"/>
                </a:lnTo>
                <a:lnTo>
                  <a:pt x="995772" y="591216"/>
                </a:lnTo>
                <a:lnTo>
                  <a:pt x="998725" y="593025"/>
                </a:lnTo>
                <a:lnTo>
                  <a:pt x="1001678" y="594834"/>
                </a:lnTo>
                <a:lnTo>
                  <a:pt x="1004404" y="597096"/>
                </a:lnTo>
                <a:lnTo>
                  <a:pt x="1007130" y="599583"/>
                </a:lnTo>
                <a:lnTo>
                  <a:pt x="1009629" y="601845"/>
                </a:lnTo>
                <a:lnTo>
                  <a:pt x="1011901" y="604559"/>
                </a:lnTo>
                <a:lnTo>
                  <a:pt x="1013945" y="607499"/>
                </a:lnTo>
                <a:lnTo>
                  <a:pt x="1015762" y="610665"/>
                </a:lnTo>
                <a:lnTo>
                  <a:pt x="1017580" y="613605"/>
                </a:lnTo>
                <a:lnTo>
                  <a:pt x="1018943" y="616998"/>
                </a:lnTo>
                <a:lnTo>
                  <a:pt x="1020306" y="620390"/>
                </a:lnTo>
                <a:lnTo>
                  <a:pt x="1020987" y="623782"/>
                </a:lnTo>
                <a:lnTo>
                  <a:pt x="1021896" y="627175"/>
                </a:lnTo>
                <a:lnTo>
                  <a:pt x="1022350" y="631246"/>
                </a:lnTo>
                <a:lnTo>
                  <a:pt x="1022350" y="634638"/>
                </a:lnTo>
                <a:lnTo>
                  <a:pt x="1022350" y="944926"/>
                </a:lnTo>
                <a:lnTo>
                  <a:pt x="1022350" y="949223"/>
                </a:lnTo>
                <a:lnTo>
                  <a:pt x="1021441" y="953294"/>
                </a:lnTo>
                <a:lnTo>
                  <a:pt x="1020760" y="957817"/>
                </a:lnTo>
                <a:lnTo>
                  <a:pt x="1019397" y="961662"/>
                </a:lnTo>
                <a:lnTo>
                  <a:pt x="1017807" y="965506"/>
                </a:lnTo>
                <a:lnTo>
                  <a:pt x="1015762" y="969125"/>
                </a:lnTo>
                <a:lnTo>
                  <a:pt x="1013718" y="972743"/>
                </a:lnTo>
                <a:lnTo>
                  <a:pt x="1011219" y="975910"/>
                </a:lnTo>
                <a:lnTo>
                  <a:pt x="1008266" y="979076"/>
                </a:lnTo>
                <a:lnTo>
                  <a:pt x="1005540" y="981564"/>
                </a:lnTo>
                <a:lnTo>
                  <a:pt x="1002133" y="984278"/>
                </a:lnTo>
                <a:lnTo>
                  <a:pt x="998725" y="986539"/>
                </a:lnTo>
                <a:lnTo>
                  <a:pt x="995090" y="988575"/>
                </a:lnTo>
                <a:lnTo>
                  <a:pt x="991229" y="990384"/>
                </a:lnTo>
                <a:lnTo>
                  <a:pt x="987367" y="991741"/>
                </a:lnTo>
                <a:lnTo>
                  <a:pt x="983278" y="992645"/>
                </a:lnTo>
                <a:lnTo>
                  <a:pt x="978280" y="993550"/>
                </a:lnTo>
                <a:lnTo>
                  <a:pt x="973283" y="993776"/>
                </a:lnTo>
                <a:lnTo>
                  <a:pt x="661842" y="993776"/>
                </a:lnTo>
                <a:lnTo>
                  <a:pt x="656844" y="993550"/>
                </a:lnTo>
                <a:lnTo>
                  <a:pt x="652074" y="992645"/>
                </a:lnTo>
                <a:lnTo>
                  <a:pt x="647985" y="991741"/>
                </a:lnTo>
                <a:lnTo>
                  <a:pt x="643896" y="990384"/>
                </a:lnTo>
                <a:lnTo>
                  <a:pt x="640034" y="988575"/>
                </a:lnTo>
                <a:lnTo>
                  <a:pt x="636400" y="986539"/>
                </a:lnTo>
                <a:lnTo>
                  <a:pt x="632992" y="984278"/>
                </a:lnTo>
                <a:lnTo>
                  <a:pt x="629585" y="981564"/>
                </a:lnTo>
                <a:lnTo>
                  <a:pt x="626859" y="979076"/>
                </a:lnTo>
                <a:lnTo>
                  <a:pt x="623906" y="975910"/>
                </a:lnTo>
                <a:lnTo>
                  <a:pt x="621407" y="972743"/>
                </a:lnTo>
                <a:lnTo>
                  <a:pt x="619362" y="969125"/>
                </a:lnTo>
                <a:lnTo>
                  <a:pt x="617318" y="965506"/>
                </a:lnTo>
                <a:lnTo>
                  <a:pt x="615728" y="961662"/>
                </a:lnTo>
                <a:lnTo>
                  <a:pt x="614365" y="957817"/>
                </a:lnTo>
                <a:lnTo>
                  <a:pt x="613683" y="953294"/>
                </a:lnTo>
                <a:lnTo>
                  <a:pt x="612775" y="949223"/>
                </a:lnTo>
                <a:lnTo>
                  <a:pt x="612775" y="944926"/>
                </a:lnTo>
                <a:lnTo>
                  <a:pt x="612775" y="634638"/>
                </a:lnTo>
                <a:lnTo>
                  <a:pt x="612775" y="631246"/>
                </a:lnTo>
                <a:lnTo>
                  <a:pt x="613229" y="627175"/>
                </a:lnTo>
                <a:lnTo>
                  <a:pt x="613911" y="623782"/>
                </a:lnTo>
                <a:lnTo>
                  <a:pt x="614819" y="620390"/>
                </a:lnTo>
                <a:lnTo>
                  <a:pt x="616182" y="616998"/>
                </a:lnTo>
                <a:lnTo>
                  <a:pt x="617545" y="613605"/>
                </a:lnTo>
                <a:lnTo>
                  <a:pt x="619362" y="610665"/>
                </a:lnTo>
                <a:lnTo>
                  <a:pt x="621180" y="607499"/>
                </a:lnTo>
                <a:lnTo>
                  <a:pt x="623224" y="604559"/>
                </a:lnTo>
                <a:lnTo>
                  <a:pt x="625496" y="601845"/>
                </a:lnTo>
                <a:lnTo>
                  <a:pt x="627995" y="599583"/>
                </a:lnTo>
                <a:lnTo>
                  <a:pt x="630721" y="597096"/>
                </a:lnTo>
                <a:lnTo>
                  <a:pt x="633447" y="594834"/>
                </a:lnTo>
                <a:lnTo>
                  <a:pt x="636400" y="593025"/>
                </a:lnTo>
                <a:lnTo>
                  <a:pt x="639353" y="591216"/>
                </a:lnTo>
                <a:lnTo>
                  <a:pt x="642760" y="589633"/>
                </a:lnTo>
                <a:lnTo>
                  <a:pt x="647076" y="588276"/>
                </a:lnTo>
                <a:lnTo>
                  <a:pt x="651847" y="586919"/>
                </a:lnTo>
                <a:lnTo>
                  <a:pt x="656844" y="586240"/>
                </a:lnTo>
                <a:lnTo>
                  <a:pt x="661842" y="585788"/>
                </a:lnTo>
                <a:close/>
                <a:moveTo>
                  <a:pt x="49267" y="585788"/>
                </a:moveTo>
                <a:lnTo>
                  <a:pt x="360535" y="585788"/>
                </a:lnTo>
                <a:lnTo>
                  <a:pt x="365757" y="586240"/>
                </a:lnTo>
                <a:lnTo>
                  <a:pt x="370524" y="586919"/>
                </a:lnTo>
                <a:lnTo>
                  <a:pt x="375292" y="588276"/>
                </a:lnTo>
                <a:lnTo>
                  <a:pt x="379606" y="589633"/>
                </a:lnTo>
                <a:lnTo>
                  <a:pt x="383011" y="591216"/>
                </a:lnTo>
                <a:lnTo>
                  <a:pt x="386190" y="593025"/>
                </a:lnTo>
                <a:lnTo>
                  <a:pt x="388914" y="594834"/>
                </a:lnTo>
                <a:lnTo>
                  <a:pt x="391866" y="597096"/>
                </a:lnTo>
                <a:lnTo>
                  <a:pt x="394363" y="599583"/>
                </a:lnTo>
                <a:lnTo>
                  <a:pt x="396861" y="601845"/>
                </a:lnTo>
                <a:lnTo>
                  <a:pt x="399358" y="604559"/>
                </a:lnTo>
                <a:lnTo>
                  <a:pt x="401401" y="607499"/>
                </a:lnTo>
                <a:lnTo>
                  <a:pt x="403218" y="610665"/>
                </a:lnTo>
                <a:lnTo>
                  <a:pt x="404580" y="613605"/>
                </a:lnTo>
                <a:lnTo>
                  <a:pt x="406169" y="616998"/>
                </a:lnTo>
                <a:lnTo>
                  <a:pt x="407531" y="620390"/>
                </a:lnTo>
                <a:lnTo>
                  <a:pt x="408213" y="623782"/>
                </a:lnTo>
                <a:lnTo>
                  <a:pt x="409121" y="627175"/>
                </a:lnTo>
                <a:lnTo>
                  <a:pt x="409575" y="631246"/>
                </a:lnTo>
                <a:lnTo>
                  <a:pt x="409575" y="634638"/>
                </a:lnTo>
                <a:lnTo>
                  <a:pt x="409575" y="944926"/>
                </a:lnTo>
                <a:lnTo>
                  <a:pt x="409348" y="949223"/>
                </a:lnTo>
                <a:lnTo>
                  <a:pt x="408894" y="953294"/>
                </a:lnTo>
                <a:lnTo>
                  <a:pt x="407986" y="957817"/>
                </a:lnTo>
                <a:lnTo>
                  <a:pt x="406623" y="961662"/>
                </a:lnTo>
                <a:lnTo>
                  <a:pt x="405034" y="965506"/>
                </a:lnTo>
                <a:lnTo>
                  <a:pt x="403218" y="969125"/>
                </a:lnTo>
                <a:lnTo>
                  <a:pt x="400720" y="972743"/>
                </a:lnTo>
                <a:lnTo>
                  <a:pt x="398450" y="975910"/>
                </a:lnTo>
                <a:lnTo>
                  <a:pt x="395726" y="979076"/>
                </a:lnTo>
                <a:lnTo>
                  <a:pt x="392774" y="981564"/>
                </a:lnTo>
                <a:lnTo>
                  <a:pt x="389368" y="984278"/>
                </a:lnTo>
                <a:lnTo>
                  <a:pt x="386190" y="986539"/>
                </a:lnTo>
                <a:lnTo>
                  <a:pt x="382557" y="988575"/>
                </a:lnTo>
                <a:lnTo>
                  <a:pt x="378698" y="990384"/>
                </a:lnTo>
                <a:lnTo>
                  <a:pt x="374611" y="991741"/>
                </a:lnTo>
                <a:lnTo>
                  <a:pt x="370524" y="992645"/>
                </a:lnTo>
                <a:lnTo>
                  <a:pt x="365757" y="993550"/>
                </a:lnTo>
                <a:lnTo>
                  <a:pt x="360535" y="993776"/>
                </a:lnTo>
                <a:lnTo>
                  <a:pt x="49267" y="993776"/>
                </a:lnTo>
                <a:lnTo>
                  <a:pt x="44272" y="993550"/>
                </a:lnTo>
                <a:lnTo>
                  <a:pt x="39277" y="992645"/>
                </a:lnTo>
                <a:lnTo>
                  <a:pt x="35191" y="991741"/>
                </a:lnTo>
                <a:lnTo>
                  <a:pt x="31331" y="990384"/>
                </a:lnTo>
                <a:lnTo>
                  <a:pt x="27471" y="988575"/>
                </a:lnTo>
                <a:lnTo>
                  <a:pt x="23839" y="986539"/>
                </a:lnTo>
                <a:lnTo>
                  <a:pt x="20433" y="984278"/>
                </a:lnTo>
                <a:lnTo>
                  <a:pt x="17028" y="981564"/>
                </a:lnTo>
                <a:lnTo>
                  <a:pt x="14303" y="979076"/>
                </a:lnTo>
                <a:lnTo>
                  <a:pt x="11352" y="975910"/>
                </a:lnTo>
                <a:lnTo>
                  <a:pt x="8854" y="972743"/>
                </a:lnTo>
                <a:lnTo>
                  <a:pt x="6811" y="969125"/>
                </a:lnTo>
                <a:lnTo>
                  <a:pt x="4768" y="965506"/>
                </a:lnTo>
                <a:lnTo>
                  <a:pt x="3178" y="961662"/>
                </a:lnTo>
                <a:lnTo>
                  <a:pt x="1816" y="957817"/>
                </a:lnTo>
                <a:lnTo>
                  <a:pt x="908" y="953294"/>
                </a:lnTo>
                <a:lnTo>
                  <a:pt x="227" y="949223"/>
                </a:lnTo>
                <a:lnTo>
                  <a:pt x="0" y="944926"/>
                </a:lnTo>
                <a:lnTo>
                  <a:pt x="0" y="634638"/>
                </a:lnTo>
                <a:lnTo>
                  <a:pt x="227" y="631246"/>
                </a:lnTo>
                <a:lnTo>
                  <a:pt x="908" y="627175"/>
                </a:lnTo>
                <a:lnTo>
                  <a:pt x="1362" y="623782"/>
                </a:lnTo>
                <a:lnTo>
                  <a:pt x="2270" y="620390"/>
                </a:lnTo>
                <a:lnTo>
                  <a:pt x="3632" y="616998"/>
                </a:lnTo>
                <a:lnTo>
                  <a:pt x="4995" y="613605"/>
                </a:lnTo>
                <a:lnTo>
                  <a:pt x="6811" y="610665"/>
                </a:lnTo>
                <a:lnTo>
                  <a:pt x="8627" y="607499"/>
                </a:lnTo>
                <a:lnTo>
                  <a:pt x="10670" y="604559"/>
                </a:lnTo>
                <a:lnTo>
                  <a:pt x="12941" y="601845"/>
                </a:lnTo>
                <a:lnTo>
                  <a:pt x="15438" y="599583"/>
                </a:lnTo>
                <a:lnTo>
                  <a:pt x="18163" y="597096"/>
                </a:lnTo>
                <a:lnTo>
                  <a:pt x="20887" y="594834"/>
                </a:lnTo>
                <a:lnTo>
                  <a:pt x="23839" y="593025"/>
                </a:lnTo>
                <a:lnTo>
                  <a:pt x="27017" y="591216"/>
                </a:lnTo>
                <a:lnTo>
                  <a:pt x="30196" y="589633"/>
                </a:lnTo>
                <a:lnTo>
                  <a:pt x="34736" y="588276"/>
                </a:lnTo>
                <a:lnTo>
                  <a:pt x="39277" y="586919"/>
                </a:lnTo>
                <a:lnTo>
                  <a:pt x="44272" y="586240"/>
                </a:lnTo>
                <a:lnTo>
                  <a:pt x="49267" y="585788"/>
                </a:lnTo>
                <a:close/>
                <a:moveTo>
                  <a:pt x="1273230" y="0"/>
                </a:moveTo>
                <a:lnTo>
                  <a:pt x="1584498" y="0"/>
                </a:lnTo>
                <a:lnTo>
                  <a:pt x="1589493" y="226"/>
                </a:lnTo>
                <a:lnTo>
                  <a:pt x="1594488" y="905"/>
                </a:lnTo>
                <a:lnTo>
                  <a:pt x="1599028" y="2263"/>
                </a:lnTo>
                <a:lnTo>
                  <a:pt x="1603569" y="3847"/>
                </a:lnTo>
                <a:lnTo>
                  <a:pt x="1607883" y="5883"/>
                </a:lnTo>
                <a:lnTo>
                  <a:pt x="1611969" y="8372"/>
                </a:lnTo>
                <a:lnTo>
                  <a:pt x="1615602" y="11314"/>
                </a:lnTo>
                <a:lnTo>
                  <a:pt x="1619235" y="14256"/>
                </a:lnTo>
                <a:lnTo>
                  <a:pt x="1622413" y="17650"/>
                </a:lnTo>
                <a:lnTo>
                  <a:pt x="1625138" y="21497"/>
                </a:lnTo>
                <a:lnTo>
                  <a:pt x="1627408" y="25796"/>
                </a:lnTo>
                <a:lnTo>
                  <a:pt x="1629678" y="29869"/>
                </a:lnTo>
                <a:lnTo>
                  <a:pt x="1631495" y="34395"/>
                </a:lnTo>
                <a:lnTo>
                  <a:pt x="1632403" y="39147"/>
                </a:lnTo>
                <a:lnTo>
                  <a:pt x="1633311" y="43899"/>
                </a:lnTo>
                <a:lnTo>
                  <a:pt x="1633538" y="48877"/>
                </a:lnTo>
                <a:lnTo>
                  <a:pt x="1633538" y="359111"/>
                </a:lnTo>
                <a:lnTo>
                  <a:pt x="1633311" y="364089"/>
                </a:lnTo>
                <a:lnTo>
                  <a:pt x="1632403" y="368841"/>
                </a:lnTo>
                <a:lnTo>
                  <a:pt x="1631495" y="373593"/>
                </a:lnTo>
                <a:lnTo>
                  <a:pt x="1629678" y="378119"/>
                </a:lnTo>
                <a:lnTo>
                  <a:pt x="1627408" y="382418"/>
                </a:lnTo>
                <a:lnTo>
                  <a:pt x="1625138" y="386491"/>
                </a:lnTo>
                <a:lnTo>
                  <a:pt x="1622413" y="390338"/>
                </a:lnTo>
                <a:lnTo>
                  <a:pt x="1619235" y="393732"/>
                </a:lnTo>
                <a:lnTo>
                  <a:pt x="1615602" y="396900"/>
                </a:lnTo>
                <a:lnTo>
                  <a:pt x="1611969" y="399615"/>
                </a:lnTo>
                <a:lnTo>
                  <a:pt x="1607883" y="402105"/>
                </a:lnTo>
                <a:lnTo>
                  <a:pt x="1603569" y="404141"/>
                </a:lnTo>
                <a:lnTo>
                  <a:pt x="1599028" y="405725"/>
                </a:lnTo>
                <a:lnTo>
                  <a:pt x="1594488" y="407083"/>
                </a:lnTo>
                <a:lnTo>
                  <a:pt x="1589493" y="407762"/>
                </a:lnTo>
                <a:lnTo>
                  <a:pt x="1584498" y="407988"/>
                </a:lnTo>
                <a:lnTo>
                  <a:pt x="1273230" y="407988"/>
                </a:lnTo>
                <a:lnTo>
                  <a:pt x="1268008" y="407762"/>
                </a:lnTo>
                <a:lnTo>
                  <a:pt x="1263240" y="407083"/>
                </a:lnTo>
                <a:lnTo>
                  <a:pt x="1258473" y="405725"/>
                </a:lnTo>
                <a:lnTo>
                  <a:pt x="1254159" y="404141"/>
                </a:lnTo>
                <a:lnTo>
                  <a:pt x="1249845" y="402105"/>
                </a:lnTo>
                <a:lnTo>
                  <a:pt x="1245532" y="399615"/>
                </a:lnTo>
                <a:lnTo>
                  <a:pt x="1241899" y="396900"/>
                </a:lnTo>
                <a:lnTo>
                  <a:pt x="1238493" y="393732"/>
                </a:lnTo>
                <a:lnTo>
                  <a:pt x="1235315" y="390338"/>
                </a:lnTo>
                <a:lnTo>
                  <a:pt x="1232363" y="386491"/>
                </a:lnTo>
                <a:lnTo>
                  <a:pt x="1229866" y="382418"/>
                </a:lnTo>
                <a:lnTo>
                  <a:pt x="1227823" y="378119"/>
                </a:lnTo>
                <a:lnTo>
                  <a:pt x="1226233" y="373593"/>
                </a:lnTo>
                <a:lnTo>
                  <a:pt x="1224871" y="368841"/>
                </a:lnTo>
                <a:lnTo>
                  <a:pt x="1224190" y="364089"/>
                </a:lnTo>
                <a:lnTo>
                  <a:pt x="1223963" y="359111"/>
                </a:lnTo>
                <a:lnTo>
                  <a:pt x="1223963" y="48877"/>
                </a:lnTo>
                <a:lnTo>
                  <a:pt x="1224190" y="43899"/>
                </a:lnTo>
                <a:lnTo>
                  <a:pt x="1224871" y="39147"/>
                </a:lnTo>
                <a:lnTo>
                  <a:pt x="1226233" y="34395"/>
                </a:lnTo>
                <a:lnTo>
                  <a:pt x="1227823" y="29869"/>
                </a:lnTo>
                <a:lnTo>
                  <a:pt x="1229866" y="25796"/>
                </a:lnTo>
                <a:lnTo>
                  <a:pt x="1232363" y="21497"/>
                </a:lnTo>
                <a:lnTo>
                  <a:pt x="1235315" y="17650"/>
                </a:lnTo>
                <a:lnTo>
                  <a:pt x="1238493" y="14256"/>
                </a:lnTo>
                <a:lnTo>
                  <a:pt x="1241899" y="11314"/>
                </a:lnTo>
                <a:lnTo>
                  <a:pt x="1245532" y="8372"/>
                </a:lnTo>
                <a:lnTo>
                  <a:pt x="1249845" y="5883"/>
                </a:lnTo>
                <a:lnTo>
                  <a:pt x="1254159" y="3847"/>
                </a:lnTo>
                <a:lnTo>
                  <a:pt x="1258473" y="2263"/>
                </a:lnTo>
                <a:lnTo>
                  <a:pt x="1263240" y="905"/>
                </a:lnTo>
                <a:lnTo>
                  <a:pt x="1268008" y="226"/>
                </a:lnTo>
                <a:lnTo>
                  <a:pt x="1273230" y="0"/>
                </a:lnTo>
                <a:close/>
                <a:moveTo>
                  <a:pt x="661842" y="0"/>
                </a:moveTo>
                <a:lnTo>
                  <a:pt x="973283" y="0"/>
                </a:lnTo>
                <a:lnTo>
                  <a:pt x="978280" y="226"/>
                </a:lnTo>
                <a:lnTo>
                  <a:pt x="983278" y="905"/>
                </a:lnTo>
                <a:lnTo>
                  <a:pt x="988048" y="2263"/>
                </a:lnTo>
                <a:lnTo>
                  <a:pt x="992364" y="3847"/>
                </a:lnTo>
                <a:lnTo>
                  <a:pt x="996681" y="5883"/>
                </a:lnTo>
                <a:lnTo>
                  <a:pt x="1000769" y="8372"/>
                </a:lnTo>
                <a:lnTo>
                  <a:pt x="1004404" y="11314"/>
                </a:lnTo>
                <a:lnTo>
                  <a:pt x="1008039" y="14256"/>
                </a:lnTo>
                <a:lnTo>
                  <a:pt x="1011219" y="17650"/>
                </a:lnTo>
                <a:lnTo>
                  <a:pt x="1013945" y="21497"/>
                </a:lnTo>
                <a:lnTo>
                  <a:pt x="1016444" y="25796"/>
                </a:lnTo>
                <a:lnTo>
                  <a:pt x="1018488" y="29869"/>
                </a:lnTo>
                <a:lnTo>
                  <a:pt x="1020306" y="34395"/>
                </a:lnTo>
                <a:lnTo>
                  <a:pt x="1021214" y="39147"/>
                </a:lnTo>
                <a:lnTo>
                  <a:pt x="1022123" y="43899"/>
                </a:lnTo>
                <a:lnTo>
                  <a:pt x="1022350" y="48877"/>
                </a:lnTo>
                <a:lnTo>
                  <a:pt x="1022350" y="359111"/>
                </a:lnTo>
                <a:lnTo>
                  <a:pt x="1022123" y="364089"/>
                </a:lnTo>
                <a:lnTo>
                  <a:pt x="1021214" y="368841"/>
                </a:lnTo>
                <a:lnTo>
                  <a:pt x="1020306" y="373593"/>
                </a:lnTo>
                <a:lnTo>
                  <a:pt x="1018488" y="378119"/>
                </a:lnTo>
                <a:lnTo>
                  <a:pt x="1016444" y="382418"/>
                </a:lnTo>
                <a:lnTo>
                  <a:pt x="1013945" y="386491"/>
                </a:lnTo>
                <a:lnTo>
                  <a:pt x="1011219" y="390338"/>
                </a:lnTo>
                <a:lnTo>
                  <a:pt x="1008039" y="393732"/>
                </a:lnTo>
                <a:lnTo>
                  <a:pt x="1004404" y="396900"/>
                </a:lnTo>
                <a:lnTo>
                  <a:pt x="1000769" y="399615"/>
                </a:lnTo>
                <a:lnTo>
                  <a:pt x="996681" y="402105"/>
                </a:lnTo>
                <a:lnTo>
                  <a:pt x="992364" y="404141"/>
                </a:lnTo>
                <a:lnTo>
                  <a:pt x="988048" y="405725"/>
                </a:lnTo>
                <a:lnTo>
                  <a:pt x="983278" y="407083"/>
                </a:lnTo>
                <a:lnTo>
                  <a:pt x="978280" y="407762"/>
                </a:lnTo>
                <a:lnTo>
                  <a:pt x="973283" y="407988"/>
                </a:lnTo>
                <a:lnTo>
                  <a:pt x="661842" y="407988"/>
                </a:lnTo>
                <a:lnTo>
                  <a:pt x="656844" y="407762"/>
                </a:lnTo>
                <a:lnTo>
                  <a:pt x="651847" y="407083"/>
                </a:lnTo>
                <a:lnTo>
                  <a:pt x="647076" y="405725"/>
                </a:lnTo>
                <a:lnTo>
                  <a:pt x="642760" y="404141"/>
                </a:lnTo>
                <a:lnTo>
                  <a:pt x="638444" y="402105"/>
                </a:lnTo>
                <a:lnTo>
                  <a:pt x="634355" y="399615"/>
                </a:lnTo>
                <a:lnTo>
                  <a:pt x="630721" y="396900"/>
                </a:lnTo>
                <a:lnTo>
                  <a:pt x="627086" y="393732"/>
                </a:lnTo>
                <a:lnTo>
                  <a:pt x="623906" y="390338"/>
                </a:lnTo>
                <a:lnTo>
                  <a:pt x="621180" y="386491"/>
                </a:lnTo>
                <a:lnTo>
                  <a:pt x="618681" y="382418"/>
                </a:lnTo>
                <a:lnTo>
                  <a:pt x="616637" y="378119"/>
                </a:lnTo>
                <a:lnTo>
                  <a:pt x="614819" y="373593"/>
                </a:lnTo>
                <a:lnTo>
                  <a:pt x="613683" y="368841"/>
                </a:lnTo>
                <a:lnTo>
                  <a:pt x="613002" y="364089"/>
                </a:lnTo>
                <a:lnTo>
                  <a:pt x="612775" y="359111"/>
                </a:lnTo>
                <a:lnTo>
                  <a:pt x="612775" y="48877"/>
                </a:lnTo>
                <a:lnTo>
                  <a:pt x="613002" y="43899"/>
                </a:lnTo>
                <a:lnTo>
                  <a:pt x="613683" y="39147"/>
                </a:lnTo>
                <a:lnTo>
                  <a:pt x="614819" y="34395"/>
                </a:lnTo>
                <a:lnTo>
                  <a:pt x="616637" y="29869"/>
                </a:lnTo>
                <a:lnTo>
                  <a:pt x="618681" y="25796"/>
                </a:lnTo>
                <a:lnTo>
                  <a:pt x="621180" y="21497"/>
                </a:lnTo>
                <a:lnTo>
                  <a:pt x="623906" y="17650"/>
                </a:lnTo>
                <a:lnTo>
                  <a:pt x="627086" y="14256"/>
                </a:lnTo>
                <a:lnTo>
                  <a:pt x="630721" y="11314"/>
                </a:lnTo>
                <a:lnTo>
                  <a:pt x="634355" y="8372"/>
                </a:lnTo>
                <a:lnTo>
                  <a:pt x="638444" y="5883"/>
                </a:lnTo>
                <a:lnTo>
                  <a:pt x="642760" y="3847"/>
                </a:lnTo>
                <a:lnTo>
                  <a:pt x="647076" y="2263"/>
                </a:lnTo>
                <a:lnTo>
                  <a:pt x="651847" y="905"/>
                </a:lnTo>
                <a:lnTo>
                  <a:pt x="656844" y="226"/>
                </a:lnTo>
                <a:lnTo>
                  <a:pt x="661842" y="0"/>
                </a:lnTo>
                <a:close/>
                <a:moveTo>
                  <a:pt x="49267" y="0"/>
                </a:moveTo>
                <a:lnTo>
                  <a:pt x="360535" y="0"/>
                </a:lnTo>
                <a:lnTo>
                  <a:pt x="365757" y="226"/>
                </a:lnTo>
                <a:lnTo>
                  <a:pt x="370524" y="905"/>
                </a:lnTo>
                <a:lnTo>
                  <a:pt x="375292" y="2263"/>
                </a:lnTo>
                <a:lnTo>
                  <a:pt x="379606" y="3847"/>
                </a:lnTo>
                <a:lnTo>
                  <a:pt x="383920" y="5883"/>
                </a:lnTo>
                <a:lnTo>
                  <a:pt x="388233" y="8372"/>
                </a:lnTo>
                <a:lnTo>
                  <a:pt x="391866" y="11314"/>
                </a:lnTo>
                <a:lnTo>
                  <a:pt x="395271" y="14256"/>
                </a:lnTo>
                <a:lnTo>
                  <a:pt x="398450" y="17650"/>
                </a:lnTo>
                <a:lnTo>
                  <a:pt x="401401" y="21497"/>
                </a:lnTo>
                <a:lnTo>
                  <a:pt x="403672" y="25796"/>
                </a:lnTo>
                <a:lnTo>
                  <a:pt x="405715" y="29869"/>
                </a:lnTo>
                <a:lnTo>
                  <a:pt x="407531" y="34395"/>
                </a:lnTo>
                <a:lnTo>
                  <a:pt x="408440" y="39147"/>
                </a:lnTo>
                <a:lnTo>
                  <a:pt x="409348" y="43899"/>
                </a:lnTo>
                <a:lnTo>
                  <a:pt x="409575" y="48877"/>
                </a:lnTo>
                <a:lnTo>
                  <a:pt x="409575" y="359111"/>
                </a:lnTo>
                <a:lnTo>
                  <a:pt x="409348" y="364089"/>
                </a:lnTo>
                <a:lnTo>
                  <a:pt x="408440" y="368841"/>
                </a:lnTo>
                <a:lnTo>
                  <a:pt x="407531" y="373593"/>
                </a:lnTo>
                <a:lnTo>
                  <a:pt x="405715" y="378119"/>
                </a:lnTo>
                <a:lnTo>
                  <a:pt x="403672" y="382418"/>
                </a:lnTo>
                <a:lnTo>
                  <a:pt x="401401" y="386491"/>
                </a:lnTo>
                <a:lnTo>
                  <a:pt x="398450" y="390338"/>
                </a:lnTo>
                <a:lnTo>
                  <a:pt x="395271" y="393732"/>
                </a:lnTo>
                <a:lnTo>
                  <a:pt x="391866" y="396900"/>
                </a:lnTo>
                <a:lnTo>
                  <a:pt x="388233" y="399615"/>
                </a:lnTo>
                <a:lnTo>
                  <a:pt x="383920" y="402105"/>
                </a:lnTo>
                <a:lnTo>
                  <a:pt x="379606" y="404141"/>
                </a:lnTo>
                <a:lnTo>
                  <a:pt x="375292" y="405725"/>
                </a:lnTo>
                <a:lnTo>
                  <a:pt x="370524" y="407083"/>
                </a:lnTo>
                <a:lnTo>
                  <a:pt x="365757" y="407762"/>
                </a:lnTo>
                <a:lnTo>
                  <a:pt x="360535" y="407988"/>
                </a:lnTo>
                <a:lnTo>
                  <a:pt x="49267" y="407988"/>
                </a:lnTo>
                <a:lnTo>
                  <a:pt x="44272" y="407762"/>
                </a:lnTo>
                <a:lnTo>
                  <a:pt x="39277" y="407083"/>
                </a:lnTo>
                <a:lnTo>
                  <a:pt x="35191" y="405951"/>
                </a:lnTo>
                <a:lnTo>
                  <a:pt x="31331" y="404594"/>
                </a:lnTo>
                <a:lnTo>
                  <a:pt x="27471" y="402783"/>
                </a:lnTo>
                <a:lnTo>
                  <a:pt x="23839" y="400747"/>
                </a:lnTo>
                <a:lnTo>
                  <a:pt x="20433" y="398710"/>
                </a:lnTo>
                <a:lnTo>
                  <a:pt x="17028" y="396221"/>
                </a:lnTo>
                <a:lnTo>
                  <a:pt x="14303" y="393279"/>
                </a:lnTo>
                <a:lnTo>
                  <a:pt x="11352" y="390338"/>
                </a:lnTo>
                <a:lnTo>
                  <a:pt x="8854" y="386944"/>
                </a:lnTo>
                <a:lnTo>
                  <a:pt x="6811" y="383323"/>
                </a:lnTo>
                <a:lnTo>
                  <a:pt x="4768" y="379703"/>
                </a:lnTo>
                <a:lnTo>
                  <a:pt x="3178" y="375856"/>
                </a:lnTo>
                <a:lnTo>
                  <a:pt x="1816" y="371783"/>
                </a:lnTo>
                <a:lnTo>
                  <a:pt x="908" y="367710"/>
                </a:lnTo>
                <a:lnTo>
                  <a:pt x="227" y="363636"/>
                </a:lnTo>
                <a:lnTo>
                  <a:pt x="0" y="359111"/>
                </a:lnTo>
                <a:lnTo>
                  <a:pt x="0" y="48877"/>
                </a:lnTo>
                <a:lnTo>
                  <a:pt x="227" y="44578"/>
                </a:lnTo>
                <a:lnTo>
                  <a:pt x="908" y="40278"/>
                </a:lnTo>
                <a:lnTo>
                  <a:pt x="1816" y="36205"/>
                </a:lnTo>
                <a:lnTo>
                  <a:pt x="3178" y="32132"/>
                </a:lnTo>
                <a:lnTo>
                  <a:pt x="4768" y="28285"/>
                </a:lnTo>
                <a:lnTo>
                  <a:pt x="6811" y="24665"/>
                </a:lnTo>
                <a:lnTo>
                  <a:pt x="8854" y="21044"/>
                </a:lnTo>
                <a:lnTo>
                  <a:pt x="11352" y="17650"/>
                </a:lnTo>
                <a:lnTo>
                  <a:pt x="14303" y="14708"/>
                </a:lnTo>
                <a:lnTo>
                  <a:pt x="17028" y="11993"/>
                </a:lnTo>
                <a:lnTo>
                  <a:pt x="20433" y="9504"/>
                </a:lnTo>
                <a:lnTo>
                  <a:pt x="23839" y="7241"/>
                </a:lnTo>
                <a:lnTo>
                  <a:pt x="27471" y="5204"/>
                </a:lnTo>
                <a:lnTo>
                  <a:pt x="31331" y="3394"/>
                </a:lnTo>
                <a:lnTo>
                  <a:pt x="35191" y="2036"/>
                </a:lnTo>
                <a:lnTo>
                  <a:pt x="39277" y="905"/>
                </a:lnTo>
                <a:lnTo>
                  <a:pt x="44272" y="226"/>
                </a:lnTo>
                <a:lnTo>
                  <a:pt x="49267"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ndParaRPr>
          </a:p>
        </p:txBody>
      </p:sp>
      <p:sp>
        <p:nvSpPr>
          <p:cNvPr id="73" name="矩形 72"/>
          <p:cNvSpPr/>
          <p:nvPr/>
        </p:nvSpPr>
        <p:spPr>
          <a:xfrm>
            <a:off x="699770" y="1026795"/>
            <a:ext cx="11391900" cy="179705"/>
          </a:xfrm>
          <a:prstGeom prst="rect">
            <a:avLst/>
          </a:prstGeom>
          <a:solidFill>
            <a:srgbClr val="58C8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MH_SubTitle_2"/>
          <p:cNvSpPr txBox="1"/>
          <p:nvPr>
            <p:custDataLst>
              <p:tags r:id="rId1"/>
            </p:custDataLst>
          </p:nvPr>
        </p:nvSpPr>
        <p:spPr>
          <a:xfrm>
            <a:off x="699770" y="69215"/>
            <a:ext cx="11826240" cy="754380"/>
          </a:xfrm>
          <a:prstGeom prst="rect">
            <a:avLst/>
          </a:prstGeom>
          <a:noFill/>
        </p:spPr>
        <p:txBody>
          <a:bodyPr lIns="0" tIns="0" rIns="0" bIns="0" anchor="ctr">
            <a:noAutofit/>
          </a:bodyPr>
          <a:lstStyle>
            <a:defPPr>
              <a:defRPr lang="zh-CN"/>
            </a:defPPr>
            <a:lvl1pPr>
              <a:lnSpc>
                <a:spcPct val="130000"/>
              </a:lnSpc>
              <a:defRPr sz="1200"/>
            </a:lvl1pPr>
          </a:lstStyle>
          <a:p>
            <a:pPr>
              <a:lnSpc>
                <a:spcPct val="150000"/>
              </a:lnSpc>
            </a:pPr>
            <a:r>
              <a:rPr lang="en-US" altLang="zh-CN" sz="2800" b="1" dirty="0">
                <a:solidFill>
                  <a:schemeClr val="tx2">
                    <a:lumMod val="75000"/>
                  </a:schemeClr>
                </a:solidFill>
                <a:latin typeface="仿宋_GB2312" panose="02010609030101010101" charset="-122"/>
                <a:ea typeface="仿宋_GB2312" panose="02010609030101010101" charset="-122"/>
              </a:rPr>
              <a:t>  </a:t>
            </a:r>
            <a:r>
              <a:rPr lang="en-US" altLang="zh-CN" sz="28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仿宋_GB2312" panose="02010609030101010101" charset="-122"/>
                <a:ea typeface="仿宋_GB2312" panose="02010609030101010101" charset="-122"/>
              </a:rPr>
              <a:t> </a:t>
            </a:r>
            <a:r>
              <a:rPr lang="zh-CN" altLang="en-US" sz="280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sym typeface="+mn-ea"/>
              </a:rPr>
              <a:t>Promotion of channel construction  </a:t>
            </a:r>
            <a:endParaRPr lang="zh-CN" altLang="en-US" sz="28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sym typeface="+mn-ea"/>
            </a:endParaRPr>
          </a:p>
        </p:txBody>
      </p:sp>
      <p:sp>
        <p:nvSpPr>
          <p:cNvPr id="8" name="矩形 7"/>
          <p:cNvSpPr/>
          <p:nvPr/>
        </p:nvSpPr>
        <p:spPr>
          <a:xfrm>
            <a:off x="427990" y="1431925"/>
            <a:ext cx="8081010" cy="831215"/>
          </a:xfrm>
          <a:prstGeom prst="rect">
            <a:avLst/>
          </a:prstGeom>
          <a:solidFill>
            <a:srgbClr val="58C88D"/>
          </a:solidFill>
          <a:ln>
            <a:solidFill>
              <a:srgbClr val="58C8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a:ln w="6600">
                  <a:solidFill>
                    <a:schemeClr val="accent2"/>
                  </a:solidFill>
                  <a:prstDash val="solid"/>
                </a:ln>
                <a:solidFill>
                  <a:srgbClr val="FFFFFF"/>
                </a:solidFill>
                <a:effectLst>
                  <a:outerShdw dist="38100" dir="2700000" algn="tl" rotWithShape="0">
                    <a:schemeClr val="accent2"/>
                  </a:outerShdw>
                </a:effectLst>
              </a:rPr>
              <a:t>Online channel</a:t>
            </a:r>
            <a:r>
              <a:rPr lang="zh-CN" altLang="en-US" sz="3200">
                <a:ln w="9525" cmpd="sng">
                  <a:solidFill>
                    <a:schemeClr val="accent1"/>
                  </a:solidFill>
                  <a:prstDash val="solid"/>
                </a:ln>
                <a:solidFill>
                  <a:srgbClr val="70AD47">
                    <a:tint val="1000"/>
                  </a:srgbClr>
                </a:solidFill>
                <a:effectLst>
                  <a:glow rad="38100">
                    <a:schemeClr val="accent1">
                      <a:alpha val="40000"/>
                    </a:schemeClr>
                  </a:glow>
                </a:effectLst>
              </a:rPr>
              <a:t> </a:t>
            </a:r>
          </a:p>
        </p:txBody>
      </p:sp>
      <p:sp>
        <p:nvSpPr>
          <p:cNvPr id="9" name="矩形 8"/>
          <p:cNvSpPr/>
          <p:nvPr/>
        </p:nvSpPr>
        <p:spPr>
          <a:xfrm>
            <a:off x="8509635" y="1431925"/>
            <a:ext cx="2708275" cy="831215"/>
          </a:xfrm>
          <a:prstGeom prst="rect">
            <a:avLst/>
          </a:prstGeom>
          <a:solidFill>
            <a:srgbClr val="58C88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a:ln w="6600">
                  <a:solidFill>
                    <a:schemeClr val="accent2"/>
                  </a:solidFill>
                  <a:prstDash val="solid"/>
                </a:ln>
                <a:solidFill>
                  <a:srgbClr val="FFFFFF"/>
                </a:solidFill>
                <a:effectLst>
                  <a:outerShdw dist="38100" dir="2700000" algn="tl" rotWithShape="0">
                    <a:schemeClr val="accent2"/>
                  </a:outerShdw>
                </a:effectLst>
              </a:rPr>
              <a:t>Sub line channel</a:t>
            </a:r>
            <a:r>
              <a:rPr lang="zh-CN" altLang="en-US" sz="2800"/>
              <a:t> </a:t>
            </a:r>
          </a:p>
        </p:txBody>
      </p:sp>
      <p:graphicFrame>
        <p:nvGraphicFramePr>
          <p:cNvPr id="10" name="表格 9"/>
          <p:cNvGraphicFramePr/>
          <p:nvPr/>
        </p:nvGraphicFramePr>
        <p:xfrm>
          <a:off x="427990" y="2263140"/>
          <a:ext cx="10789920" cy="1020445"/>
        </p:xfrm>
        <a:graphic>
          <a:graphicData uri="http://schemas.openxmlformats.org/drawingml/2006/table">
            <a:tbl>
              <a:tblPr firstRow="1" bandRow="1">
                <a:tableStyleId>{5C22544A-7EE6-4342-B048-85BDC9FD1C3A}</a:tableStyleId>
              </a:tblPr>
              <a:tblGrid>
                <a:gridCol w="1691640">
                  <a:extLst>
                    <a:ext uri="{9D8B030D-6E8A-4147-A177-3AD203B41FA5}">
                      <a16:colId xmlns:a16="http://schemas.microsoft.com/office/drawing/2014/main" val="20000"/>
                    </a:ext>
                  </a:extLst>
                </a:gridCol>
                <a:gridCol w="1584960">
                  <a:extLst>
                    <a:ext uri="{9D8B030D-6E8A-4147-A177-3AD203B41FA5}">
                      <a16:colId xmlns:a16="http://schemas.microsoft.com/office/drawing/2014/main" val="20001"/>
                    </a:ext>
                  </a:extLst>
                </a:gridCol>
                <a:gridCol w="1554480">
                  <a:extLst>
                    <a:ext uri="{9D8B030D-6E8A-4147-A177-3AD203B41FA5}">
                      <a16:colId xmlns:a16="http://schemas.microsoft.com/office/drawing/2014/main" val="20002"/>
                    </a:ext>
                  </a:extLst>
                </a:gridCol>
                <a:gridCol w="1676400">
                  <a:extLst>
                    <a:ext uri="{9D8B030D-6E8A-4147-A177-3AD203B41FA5}">
                      <a16:colId xmlns:a16="http://schemas.microsoft.com/office/drawing/2014/main" val="20003"/>
                    </a:ext>
                  </a:extLst>
                </a:gridCol>
                <a:gridCol w="1584960">
                  <a:extLst>
                    <a:ext uri="{9D8B030D-6E8A-4147-A177-3AD203B41FA5}">
                      <a16:colId xmlns:a16="http://schemas.microsoft.com/office/drawing/2014/main" val="20004"/>
                    </a:ext>
                  </a:extLst>
                </a:gridCol>
                <a:gridCol w="2697480">
                  <a:extLst>
                    <a:ext uri="{9D8B030D-6E8A-4147-A177-3AD203B41FA5}">
                      <a16:colId xmlns:a16="http://schemas.microsoft.com/office/drawing/2014/main" val="20005"/>
                    </a:ext>
                  </a:extLst>
                </a:gridCol>
              </a:tblGrid>
              <a:tr h="1020445">
                <a:tc>
                  <a:txBody>
                    <a:bodyPr/>
                    <a:lstStyle/>
                    <a:p>
                      <a:pPr>
                        <a:buNone/>
                      </a:pPr>
                      <a:r>
                        <a:rPr lang="zh-CN" altLang="en-US" sz="2000" b="0">
                          <a:solidFill>
                            <a:srgbClr val="7030A0"/>
                          </a:solidFill>
                          <a:latin typeface="华文宋体" panose="02010600040101010101" charset="-122"/>
                          <a:ea typeface="华文宋体" panose="02010600040101010101" charset="-122"/>
                        </a:rPr>
                        <a:t>Media matrix </a:t>
                      </a:r>
                    </a:p>
                  </a:txBody>
                  <a:tcPr>
                    <a:solidFill>
                      <a:srgbClr val="C5E0B5"/>
                    </a:solidFill>
                  </a:tcPr>
                </a:tc>
                <a:tc>
                  <a:txBody>
                    <a:bodyPr/>
                    <a:lstStyle/>
                    <a:p>
                      <a:pPr>
                        <a:buNone/>
                      </a:pPr>
                      <a:r>
                        <a:rPr lang="zh-CN" altLang="en-US" sz="2000" b="0">
                          <a:solidFill>
                            <a:srgbClr val="7030A0"/>
                          </a:solidFill>
                          <a:latin typeface="华文宋体" panose="02010600040101010101" charset="-122"/>
                          <a:ea typeface="华文宋体" panose="02010600040101010101" charset="-122"/>
                        </a:rPr>
                        <a:t>Promotion of activities </a:t>
                      </a:r>
                    </a:p>
                  </a:txBody>
                  <a:tcPr>
                    <a:solidFill>
                      <a:srgbClr val="C5E0B5"/>
                    </a:solidFill>
                  </a:tcPr>
                </a:tc>
                <a:tc>
                  <a:txBody>
                    <a:bodyPr/>
                    <a:lstStyle/>
                    <a:p>
                      <a:pPr>
                        <a:buNone/>
                      </a:pPr>
                      <a:r>
                        <a:rPr lang="zh-CN" altLang="en-US" b="0">
                          <a:solidFill>
                            <a:srgbClr val="7030A0"/>
                          </a:solidFill>
                          <a:latin typeface="华文宋体" panose="02010600040101010101" charset="-122"/>
                          <a:ea typeface="华文宋体" panose="02010600040101010101" charset="-122"/>
                        </a:rPr>
                        <a:t>Personal social communicatio</a:t>
                      </a:r>
                      <a:r>
                        <a:rPr lang="zh-CN" altLang="en-US"/>
                        <a:t>n </a:t>
                      </a:r>
                    </a:p>
                  </a:txBody>
                  <a:tcPr>
                    <a:solidFill>
                      <a:srgbClr val="C5E0B5"/>
                    </a:solidFill>
                  </a:tcPr>
                </a:tc>
                <a:tc>
                  <a:txBody>
                    <a:bodyPr/>
                    <a:lstStyle/>
                    <a:p>
                      <a:pPr>
                        <a:buNone/>
                      </a:pPr>
                      <a:r>
                        <a:rPr lang="zh-CN" altLang="en-US" b="0">
                          <a:solidFill>
                            <a:srgbClr val="7030A0"/>
                          </a:solidFill>
                          <a:latin typeface="华文宋体" panose="02010600040101010101" charset="-122"/>
                          <a:ea typeface="华文宋体" panose="02010600040101010101" charset="-122"/>
                        </a:rPr>
                        <a:t>Resource   exchange </a:t>
                      </a:r>
                    </a:p>
                  </a:txBody>
                  <a:tcPr>
                    <a:solidFill>
                      <a:srgbClr val="C5E0B5"/>
                    </a:solidFill>
                  </a:tcPr>
                </a:tc>
                <a:tc>
                  <a:txBody>
                    <a:bodyPr/>
                    <a:lstStyle/>
                    <a:p>
                      <a:pPr>
                        <a:buNone/>
                      </a:pPr>
                      <a:r>
                        <a:rPr lang="en-US" altLang="zh-CN" b="0">
                          <a:solidFill>
                            <a:srgbClr val="7030A0"/>
                          </a:solidFill>
                          <a:latin typeface="华文宋体" panose="02010600040101010101" charset="-122"/>
                          <a:ea typeface="华文宋体" panose="02010600040101010101" charset="-122"/>
                        </a:rPr>
                        <a:t> </a:t>
                      </a:r>
                      <a:r>
                        <a:rPr lang="zh-CN" altLang="en-US" b="0">
                          <a:solidFill>
                            <a:srgbClr val="7030A0"/>
                          </a:solidFill>
                          <a:latin typeface="华文宋体" panose="02010600040101010101" charset="-122"/>
                          <a:ea typeface="华文宋体" panose="02010600040101010101" charset="-122"/>
                        </a:rPr>
                        <a:t>DSP platform</a:t>
                      </a:r>
                      <a:r>
                        <a:rPr lang="zh-CN" altLang="en-US">
                          <a:solidFill>
                            <a:srgbClr val="7030A0"/>
                          </a:solidFill>
                          <a:latin typeface="华文宋体" panose="02010600040101010101" charset="-122"/>
                          <a:ea typeface="华文宋体" panose="02010600040101010101" charset="-122"/>
                        </a:rPr>
                        <a:t> </a:t>
                      </a:r>
                    </a:p>
                  </a:txBody>
                  <a:tcPr>
                    <a:solidFill>
                      <a:srgbClr val="C5E0B5"/>
                    </a:solidFill>
                  </a:tcPr>
                </a:tc>
                <a:tc>
                  <a:txBody>
                    <a:bodyPr/>
                    <a:lstStyle/>
                    <a:p>
                      <a:pPr>
                        <a:buNone/>
                      </a:pPr>
                      <a:r>
                        <a:rPr lang="zh-CN" altLang="en-US" b="0">
                          <a:solidFill>
                            <a:srgbClr val="7030A0"/>
                          </a:solidFill>
                          <a:latin typeface="华文宋体" panose="02010600040101010101" charset="-122"/>
                          <a:ea typeface="华文宋体" panose="02010600040101010101" charset="-122"/>
                        </a:rPr>
                        <a:t>Local 020 and other offline resources</a:t>
                      </a:r>
                    </a:p>
                  </a:txBody>
                  <a:tcPr>
                    <a:solidFill>
                      <a:srgbClr val="C5E0B5"/>
                    </a:solidFill>
                  </a:tcPr>
                </a:tc>
                <a:extLst>
                  <a:ext uri="{0D108BD9-81ED-4DB2-BD59-A6C34878D82A}">
                    <a16:rowId xmlns:a16="http://schemas.microsoft.com/office/drawing/2014/main" val="10000"/>
                  </a:ext>
                </a:extLst>
              </a:tr>
            </a:tbl>
          </a:graphicData>
        </a:graphic>
      </p:graphicFrame>
      <p:graphicFrame>
        <p:nvGraphicFramePr>
          <p:cNvPr id="11" name="表格 10"/>
          <p:cNvGraphicFramePr/>
          <p:nvPr/>
        </p:nvGraphicFramePr>
        <p:xfrm>
          <a:off x="427990" y="3016250"/>
          <a:ext cx="10791190" cy="3017520"/>
        </p:xfrm>
        <a:graphic>
          <a:graphicData uri="http://schemas.openxmlformats.org/drawingml/2006/table">
            <a:tbl>
              <a:tblPr firstRow="1" bandRow="1">
                <a:tableStyleId>{5C22544A-7EE6-4342-B048-85BDC9FD1C3A}</a:tableStyleId>
              </a:tblPr>
              <a:tblGrid>
                <a:gridCol w="1708150">
                  <a:extLst>
                    <a:ext uri="{9D8B030D-6E8A-4147-A177-3AD203B41FA5}">
                      <a16:colId xmlns:a16="http://schemas.microsoft.com/office/drawing/2014/main" val="20000"/>
                    </a:ext>
                  </a:extLst>
                </a:gridCol>
                <a:gridCol w="1564640">
                  <a:extLst>
                    <a:ext uri="{9D8B030D-6E8A-4147-A177-3AD203B41FA5}">
                      <a16:colId xmlns:a16="http://schemas.microsoft.com/office/drawing/2014/main" val="20001"/>
                    </a:ext>
                  </a:extLst>
                </a:gridCol>
                <a:gridCol w="1579880">
                  <a:extLst>
                    <a:ext uri="{9D8B030D-6E8A-4147-A177-3AD203B41FA5}">
                      <a16:colId xmlns:a16="http://schemas.microsoft.com/office/drawing/2014/main" val="20002"/>
                    </a:ext>
                  </a:extLst>
                </a:gridCol>
                <a:gridCol w="1646555">
                  <a:extLst>
                    <a:ext uri="{9D8B030D-6E8A-4147-A177-3AD203B41FA5}">
                      <a16:colId xmlns:a16="http://schemas.microsoft.com/office/drawing/2014/main" val="20003"/>
                    </a:ext>
                  </a:extLst>
                </a:gridCol>
                <a:gridCol w="1595120">
                  <a:extLst>
                    <a:ext uri="{9D8B030D-6E8A-4147-A177-3AD203B41FA5}">
                      <a16:colId xmlns:a16="http://schemas.microsoft.com/office/drawing/2014/main" val="20004"/>
                    </a:ext>
                  </a:extLst>
                </a:gridCol>
                <a:gridCol w="2696845">
                  <a:extLst>
                    <a:ext uri="{9D8B030D-6E8A-4147-A177-3AD203B41FA5}">
                      <a16:colId xmlns:a16="http://schemas.microsoft.com/office/drawing/2014/main" val="20005"/>
                    </a:ext>
                  </a:extLst>
                </a:gridCol>
              </a:tblGrid>
              <a:tr h="3017520">
                <a:tc>
                  <a:txBody>
                    <a:bodyPr/>
                    <a:lstStyle/>
                    <a:p>
                      <a:pPr>
                        <a:buNone/>
                      </a:pPr>
                      <a:r>
                        <a:rPr lang="en-US" altLang="zh-CN" sz="1200" b="0">
                          <a:solidFill>
                            <a:schemeClr val="tx1"/>
                          </a:solidFill>
                        </a:rPr>
                        <a:t>1.Self media web site </a:t>
                      </a:r>
                      <a:endParaRPr lang="en-US" altLang="zh-CN" b="0">
                        <a:solidFill>
                          <a:schemeClr val="tx1"/>
                        </a:solidFill>
                      </a:endParaRPr>
                    </a:p>
                    <a:p>
                      <a:pPr>
                        <a:buNone/>
                      </a:pPr>
                      <a:r>
                        <a:rPr lang="en-US" altLang="zh-CN" sz="1200" b="0">
                          <a:solidFill>
                            <a:schemeClr val="tx1"/>
                          </a:solidFill>
                        </a:rPr>
                        <a:t>2.Web site submission </a:t>
                      </a:r>
                    </a:p>
                    <a:p>
                      <a:pPr>
                        <a:buNone/>
                      </a:pPr>
                      <a:r>
                        <a:rPr lang="en-US" altLang="zh-CN" sz="1200" b="0">
                          <a:solidFill>
                            <a:schemeClr val="tx1"/>
                          </a:solidFill>
                        </a:rPr>
                        <a:t>3.micro-blog </a:t>
                      </a:r>
                    </a:p>
                    <a:p>
                      <a:pPr>
                        <a:buNone/>
                      </a:pPr>
                      <a:r>
                        <a:rPr lang="en-US" altLang="zh-CN" sz="1200" b="0">
                          <a:solidFill>
                            <a:schemeClr val="tx1"/>
                          </a:solidFill>
                        </a:rPr>
                        <a:t>4.Post Bar </a:t>
                      </a:r>
                    </a:p>
                    <a:p>
                      <a:pPr>
                        <a:buNone/>
                      </a:pPr>
                      <a:r>
                        <a:rPr lang="en-US" altLang="zh-CN" sz="1200" b="0">
                          <a:solidFill>
                            <a:schemeClr val="tx1"/>
                          </a:solidFill>
                        </a:rPr>
                        <a:t>5.Forum </a:t>
                      </a:r>
                    </a:p>
                    <a:p>
                      <a:pPr>
                        <a:buNone/>
                      </a:pPr>
                      <a:r>
                        <a:rPr lang="en-US" altLang="zh-CN" sz="1200" b="0">
                          <a:solidFill>
                            <a:schemeClr val="tx1"/>
                          </a:solidFill>
                        </a:rPr>
                        <a:t>6.Personal website </a:t>
                      </a:r>
                    </a:p>
                    <a:p>
                      <a:pPr>
                        <a:buNone/>
                      </a:pPr>
                      <a:r>
                        <a:rPr lang="en-US" altLang="zh-CN" sz="1200" b="0">
                          <a:solidFill>
                            <a:schemeClr val="tx1"/>
                          </a:solidFill>
                        </a:rPr>
                        <a:t>7.Blog </a:t>
                      </a:r>
                    </a:p>
                    <a:p>
                      <a:pPr>
                        <a:buNone/>
                      </a:pPr>
                      <a:r>
                        <a:rPr lang="en-US" altLang="zh-CN" sz="1200" b="0">
                          <a:solidFill>
                            <a:schemeClr val="tx1"/>
                          </a:solidFill>
                        </a:rPr>
                        <a:t>8.library </a:t>
                      </a:r>
                    </a:p>
                    <a:p>
                      <a:pPr>
                        <a:buNone/>
                      </a:pPr>
                      <a:r>
                        <a:rPr lang="en-US" altLang="zh-CN" sz="1200" b="0">
                          <a:solidFill>
                            <a:schemeClr val="tx1"/>
                          </a:solidFill>
                        </a:rPr>
                        <a:t>9.Navigation website </a:t>
                      </a:r>
                    </a:p>
                    <a:p>
                      <a:pPr>
                        <a:buNone/>
                      </a:pPr>
                      <a:r>
                        <a:rPr lang="en-US" altLang="zh-CN" sz="1200" b="0">
                          <a:solidFill>
                            <a:schemeClr val="tx1"/>
                          </a:solidFill>
                        </a:rPr>
                        <a:t>10.And other ......</a:t>
                      </a:r>
                    </a:p>
                  </a:txBody>
                  <a:tcPr>
                    <a:solidFill>
                      <a:schemeClr val="bg1">
                        <a:lumMod val="85000"/>
                      </a:schemeClr>
                    </a:solidFill>
                  </a:tcPr>
                </a:tc>
                <a:tc>
                  <a:txBody>
                    <a:bodyPr/>
                    <a:lstStyle/>
                    <a:p>
                      <a:pPr>
                        <a:buNone/>
                      </a:pPr>
                      <a:r>
                        <a:rPr lang="en-US" altLang="zh-CN" sz="1000" b="1">
                          <a:solidFill>
                            <a:schemeClr val="tx1"/>
                          </a:solidFill>
                        </a:rPr>
                        <a:t>Entertainment creative</a:t>
                      </a:r>
                      <a:r>
                        <a:rPr lang="en-US" altLang="zh-CN" sz="1000" b="1"/>
                        <a:t> </a:t>
                      </a:r>
                    </a:p>
                    <a:p>
                      <a:pPr>
                        <a:buNone/>
                      </a:pPr>
                      <a:r>
                        <a:rPr lang="en-US" altLang="zh-CN" sz="1000" b="0">
                          <a:solidFill>
                            <a:schemeClr val="tx1"/>
                          </a:solidFill>
                        </a:rPr>
                        <a:t>1.Scratch lotto </a:t>
                      </a:r>
                    </a:p>
                    <a:p>
                      <a:pPr>
                        <a:buNone/>
                      </a:pPr>
                      <a:r>
                        <a:rPr lang="en-US" altLang="zh-CN" sz="1000" b="0">
                          <a:solidFill>
                            <a:schemeClr val="tx1"/>
                          </a:solidFill>
                        </a:rPr>
                        <a:t>2.Prize winning and answering </a:t>
                      </a:r>
                    </a:p>
                    <a:p>
                      <a:pPr>
                        <a:buNone/>
                      </a:pPr>
                      <a:r>
                        <a:rPr lang="en-US" altLang="zh-CN" sz="1000" b="0">
                          <a:solidFill>
                            <a:schemeClr val="tx1"/>
                          </a:solidFill>
                        </a:rPr>
                        <a:t>3.Game </a:t>
                      </a:r>
                    </a:p>
                    <a:p>
                      <a:pPr>
                        <a:buNone/>
                      </a:pPr>
                      <a:r>
                        <a:rPr lang="en-US" altLang="zh-CN" sz="1000" b="0">
                          <a:solidFill>
                            <a:schemeClr val="tx1"/>
                          </a:solidFill>
                        </a:rPr>
                        <a:t>4.Creative H5 </a:t>
                      </a:r>
                    </a:p>
                    <a:p>
                      <a:pPr>
                        <a:buNone/>
                      </a:pPr>
                      <a:r>
                        <a:rPr lang="en-US" altLang="zh-CN" sz="1000" b="0">
                          <a:solidFill>
                            <a:schemeClr val="tx1"/>
                          </a:solidFill>
                        </a:rPr>
                        <a:t>5.Other ideas, etc</a:t>
                      </a:r>
                      <a:r>
                        <a:rPr lang="en-US" altLang="zh-CN" sz="1000" b="1"/>
                        <a:t>. </a:t>
                      </a:r>
                    </a:p>
                    <a:p>
                      <a:pPr>
                        <a:buNone/>
                      </a:pPr>
                      <a:endParaRPr lang="en-US" altLang="zh-CN" sz="1000" b="1"/>
                    </a:p>
                    <a:p>
                      <a:pPr>
                        <a:buNone/>
                      </a:pPr>
                      <a:r>
                        <a:rPr lang="en-US" altLang="zh-CN" sz="1000" b="1">
                          <a:solidFill>
                            <a:schemeClr val="tx1"/>
                          </a:solidFill>
                        </a:rPr>
                        <a:t>Event program class </a:t>
                      </a:r>
                    </a:p>
                    <a:p>
                      <a:pPr>
                        <a:buNone/>
                      </a:pPr>
                      <a:r>
                        <a:rPr lang="en-US" altLang="zh-CN" sz="1000" b="0">
                          <a:solidFill>
                            <a:schemeClr val="tx1"/>
                          </a:solidFill>
                        </a:rPr>
                        <a:t>1.Legal holiday </a:t>
                      </a:r>
                    </a:p>
                    <a:p>
                      <a:pPr>
                        <a:buNone/>
                      </a:pPr>
                      <a:r>
                        <a:rPr lang="en-US" altLang="zh-CN" sz="1000" b="0">
                          <a:solidFill>
                            <a:schemeClr val="tx1"/>
                          </a:solidFill>
                        </a:rPr>
                        <a:t>2.A hot spot </a:t>
                      </a:r>
                    </a:p>
                    <a:p>
                      <a:pPr>
                        <a:buNone/>
                      </a:pPr>
                      <a:r>
                        <a:rPr lang="en-US" altLang="zh-CN" sz="1000" b="0">
                          <a:solidFill>
                            <a:schemeClr val="tx1"/>
                          </a:solidFill>
                        </a:rPr>
                        <a:t>3.Self-made program </a:t>
                      </a:r>
                    </a:p>
                    <a:p>
                      <a:pPr>
                        <a:buNone/>
                      </a:pPr>
                      <a:r>
                        <a:rPr lang="en-US" altLang="zh-CN" sz="1000" b="0">
                          <a:solidFill>
                            <a:schemeClr val="tx1"/>
                          </a:solidFill>
                        </a:rPr>
                        <a:t>......</a:t>
                      </a:r>
                    </a:p>
                  </a:txBody>
                  <a:tcPr>
                    <a:solidFill>
                      <a:schemeClr val="bg1">
                        <a:lumMod val="85000"/>
                      </a:schemeClr>
                    </a:solidFill>
                  </a:tcPr>
                </a:tc>
                <a:tc>
                  <a:txBody>
                    <a:bodyPr/>
                    <a:lstStyle/>
                    <a:p>
                      <a:pPr>
                        <a:buNone/>
                      </a:pPr>
                      <a:r>
                        <a:rPr lang="zh-CN" altLang="en-US" sz="1400" b="0" dirty="0">
                          <a:solidFill>
                            <a:schemeClr val="tx1"/>
                          </a:solidFill>
                        </a:rPr>
                        <a:t>WeChat system</a:t>
                      </a:r>
                      <a:r>
                        <a:rPr lang="zh-CN" altLang="en-US" sz="1400" b="1" dirty="0"/>
                        <a:t> </a:t>
                      </a:r>
                      <a:endParaRPr lang="zh-CN" altLang="en-US" sz="1400" b="0" dirty="0"/>
                    </a:p>
                    <a:p>
                      <a:pPr>
                        <a:buNone/>
                      </a:pPr>
                      <a:r>
                        <a:rPr lang="en-US" altLang="zh-CN" sz="1200" b="0" dirty="0">
                          <a:solidFill>
                            <a:schemeClr val="tx1"/>
                          </a:solidFill>
                        </a:rPr>
                        <a:t>1.WeChat group</a:t>
                      </a:r>
                    </a:p>
                    <a:p>
                      <a:pPr>
                        <a:buNone/>
                      </a:pPr>
                      <a:r>
                        <a:rPr lang="en-US" altLang="zh-CN" sz="1200" b="0" dirty="0">
                          <a:solidFill>
                            <a:schemeClr val="tx1"/>
                          </a:solidFill>
                        </a:rPr>
                        <a:t>2.Circle of friends </a:t>
                      </a:r>
                    </a:p>
                    <a:p>
                      <a:pPr>
                        <a:buNone/>
                      </a:pPr>
                      <a:r>
                        <a:rPr lang="en-US" altLang="zh-CN" sz="1200" b="0" dirty="0">
                          <a:solidFill>
                            <a:schemeClr val="tx1"/>
                          </a:solidFill>
                        </a:rPr>
                        <a:t>3.Other WeChat </a:t>
                      </a:r>
                    </a:p>
                    <a:p>
                      <a:pPr>
                        <a:buNone/>
                      </a:pPr>
                      <a:r>
                        <a:rPr lang="zh-CN" altLang="en-US" sz="1200" b="0" dirty="0">
                          <a:solidFill>
                            <a:schemeClr val="tx1"/>
                          </a:solidFill>
                        </a:rPr>
                        <a:t>（</a:t>
                      </a:r>
                      <a:r>
                        <a:rPr lang="en-US" altLang="zh-CN" sz="1200" b="0" dirty="0">
                          <a:solidFill>
                            <a:schemeClr val="tx1"/>
                          </a:solidFill>
                        </a:rPr>
                        <a:t>Spread through the acquaintances and the circle of friends </a:t>
                      </a:r>
                      <a:r>
                        <a:rPr lang="zh-CN" altLang="en-US" sz="1200" b="0" dirty="0">
                          <a:solidFill>
                            <a:schemeClr val="tx1"/>
                          </a:solidFill>
                        </a:rPr>
                        <a:t>）</a:t>
                      </a:r>
                      <a:endParaRPr lang="en-US" altLang="zh-CN" sz="1400" b="0" dirty="0"/>
                    </a:p>
                    <a:p>
                      <a:pPr>
                        <a:buNone/>
                      </a:pPr>
                      <a:r>
                        <a:rPr lang="en-US" altLang="zh-CN" sz="1200" b="0" dirty="0">
                          <a:solidFill>
                            <a:schemeClr val="tx1"/>
                          </a:solidFill>
                        </a:rPr>
                        <a:t>Other social software</a:t>
                      </a:r>
                      <a:r>
                        <a:rPr lang="en-US" altLang="zh-CN" sz="1400" b="0" dirty="0"/>
                        <a:t> </a:t>
                      </a:r>
                    </a:p>
                    <a:p>
                      <a:pPr>
                        <a:buNone/>
                      </a:pPr>
                      <a:r>
                        <a:rPr lang="en-US" altLang="zh-CN" sz="1200" b="0" dirty="0">
                          <a:solidFill>
                            <a:schemeClr val="tx1"/>
                          </a:solidFill>
                        </a:rPr>
                        <a:t>1.Stranger </a:t>
                      </a:r>
                    </a:p>
                    <a:p>
                      <a:pPr>
                        <a:buNone/>
                      </a:pPr>
                      <a:r>
                        <a:rPr lang="en-US" altLang="zh-CN" sz="1200" b="0" dirty="0">
                          <a:solidFill>
                            <a:schemeClr val="tx1"/>
                          </a:solidFill>
                        </a:rPr>
                        <a:t>2.Near </a:t>
                      </a:r>
                    </a:p>
                    <a:p>
                      <a:pPr>
                        <a:buNone/>
                      </a:pPr>
                      <a:r>
                        <a:rPr lang="en-US" altLang="zh-CN" sz="1200" b="0" dirty="0">
                          <a:solidFill>
                            <a:schemeClr val="tx1"/>
                          </a:solidFill>
                        </a:rPr>
                        <a:t>3.QQ</a:t>
                      </a:r>
                    </a:p>
                    <a:p>
                      <a:pPr>
                        <a:buNone/>
                      </a:pPr>
                      <a:r>
                        <a:rPr lang="en-US" altLang="zh-CN" sz="1200" b="0" dirty="0">
                          <a:solidFill>
                            <a:schemeClr val="tx1"/>
                          </a:solidFill>
                        </a:rPr>
                        <a:t>4.Various groups .....</a:t>
                      </a:r>
                    </a:p>
                    <a:p>
                      <a:pPr>
                        <a:buNone/>
                      </a:pPr>
                      <a:r>
                        <a:rPr lang="zh-CN" altLang="en-US" sz="1200" b="0" dirty="0">
                          <a:solidFill>
                            <a:schemeClr val="tx1"/>
                          </a:solidFill>
                        </a:rPr>
                        <a:t>Spread through other social networks </a:t>
                      </a:r>
                    </a:p>
                  </a:txBody>
                  <a:tcPr>
                    <a:solidFill>
                      <a:schemeClr val="bg1">
                        <a:lumMod val="85000"/>
                      </a:schemeClr>
                    </a:solidFill>
                  </a:tcPr>
                </a:tc>
                <a:tc>
                  <a:txBody>
                    <a:bodyPr/>
                    <a:lstStyle/>
                    <a:p>
                      <a:pPr>
                        <a:buNone/>
                      </a:pPr>
                      <a:r>
                        <a:rPr lang="en-US" altLang="zh-CN" sz="1200" b="0">
                          <a:solidFill>
                            <a:schemeClr val="tx1"/>
                          </a:solidFill>
                        </a:rPr>
                        <a:t>1.Self Media Alliance </a:t>
                      </a:r>
                    </a:p>
                    <a:p>
                      <a:pPr>
                        <a:buNone/>
                      </a:pPr>
                      <a:r>
                        <a:rPr lang="en-US" altLang="zh-CN" sz="1200" b="0">
                          <a:solidFill>
                            <a:schemeClr val="tx1"/>
                          </a:solidFill>
                        </a:rPr>
                        <a:t>2.Large number of resources exchange </a:t>
                      </a:r>
                      <a:endParaRPr lang="en-US" altLang="zh-CN" sz="1200" b="1">
                        <a:solidFill>
                          <a:schemeClr val="tx1"/>
                        </a:solidFill>
                      </a:endParaRPr>
                    </a:p>
                    <a:p>
                      <a:pPr>
                        <a:buNone/>
                      </a:pPr>
                      <a:r>
                        <a:rPr lang="en-US" altLang="zh-CN" sz="1400" b="0">
                          <a:solidFill>
                            <a:schemeClr val="tx1"/>
                          </a:solidFill>
                        </a:rPr>
                        <a:t>Be careful :</a:t>
                      </a:r>
                      <a:endParaRPr lang="en-US" altLang="zh-CN" sz="1400" b="1">
                        <a:solidFill>
                          <a:schemeClr val="tx1"/>
                        </a:solidFill>
                      </a:endParaRPr>
                    </a:p>
                    <a:p>
                      <a:pPr>
                        <a:buNone/>
                      </a:pPr>
                      <a:r>
                        <a:rPr lang="en-US" altLang="zh-CN" sz="1200" b="0">
                          <a:solidFill>
                            <a:schemeClr val="tx1"/>
                          </a:solidFill>
                        </a:rPr>
                        <a:t>Not only on the line ,some of the resources under the cable .Various exhibitions and salon resources swap .Not only in the WeChat system ,It can also be a swap of other forms of resources </a:t>
                      </a:r>
                    </a:p>
                  </a:txBody>
                  <a:tcPr>
                    <a:solidFill>
                      <a:schemeClr val="bg1">
                        <a:lumMod val="85000"/>
                      </a:schemeClr>
                    </a:solidFill>
                  </a:tcPr>
                </a:tc>
                <a:tc>
                  <a:txBody>
                    <a:bodyPr/>
                    <a:lstStyle/>
                    <a:p>
                      <a:pPr>
                        <a:buNone/>
                      </a:pPr>
                      <a:r>
                        <a:rPr lang="en-US" altLang="zh-CN" sz="1200" b="0">
                          <a:solidFill>
                            <a:schemeClr val="tx1"/>
                          </a:solidFill>
                        </a:rPr>
                        <a:t>1.Third party extension platform </a:t>
                      </a:r>
                    </a:p>
                    <a:p>
                      <a:pPr>
                        <a:buNone/>
                      </a:pPr>
                      <a:r>
                        <a:rPr lang="en-US" altLang="zh-CN" sz="1200" b="0">
                          <a:solidFill>
                            <a:schemeClr val="tx1"/>
                          </a:solidFill>
                        </a:rPr>
                        <a:t>2.WeChat </a:t>
                      </a:r>
                    </a:p>
                    <a:p>
                      <a:pPr>
                        <a:buNone/>
                      </a:pPr>
                      <a:r>
                        <a:rPr lang="en-US" altLang="zh-CN" sz="1200" b="0">
                          <a:solidFill>
                            <a:schemeClr val="tx1"/>
                          </a:solidFill>
                        </a:rPr>
                        <a:t>3.Professional push</a:t>
                      </a:r>
                      <a:endParaRPr lang="en-US" altLang="zh-CN" sz="1200">
                        <a:solidFill>
                          <a:schemeClr val="tx1"/>
                        </a:solidFill>
                      </a:endParaRPr>
                    </a:p>
                    <a:p>
                      <a:pPr>
                        <a:buNone/>
                      </a:pPr>
                      <a:r>
                        <a:rPr lang="en-US" altLang="zh-CN" sz="1200" b="0">
                          <a:solidFill>
                            <a:schemeClr val="tx1"/>
                          </a:solidFill>
                          <a:sym typeface="+mn-ea"/>
                        </a:rPr>
                        <a:t>Be careful :</a:t>
                      </a:r>
                      <a:endParaRPr lang="en-US" altLang="zh-CN" sz="1200">
                        <a:solidFill>
                          <a:schemeClr val="tx1"/>
                        </a:solidFill>
                        <a:sym typeface="+mn-ea"/>
                      </a:endParaRPr>
                    </a:p>
                    <a:p>
                      <a:pPr>
                        <a:buNone/>
                      </a:pPr>
                      <a:r>
                        <a:rPr lang="en-US" altLang="zh-CN" sz="1200" b="0">
                          <a:solidFill>
                            <a:schemeClr val="tx1"/>
                          </a:solidFill>
                        </a:rPr>
                        <a:t>Pay promotion channel ,see whether the other person gives resources or not .The third party and the professional push team can find an introducer .and direct account consulting services </a:t>
                      </a:r>
                      <a:endParaRPr lang="en-US" altLang="zh-CN" sz="1200">
                        <a:solidFill>
                          <a:schemeClr val="tx1"/>
                        </a:solidFill>
                      </a:endParaRPr>
                    </a:p>
                    <a:p>
                      <a:pPr>
                        <a:buNone/>
                      </a:pPr>
                      <a:endParaRPr lang="en-US" altLang="zh-CN" sz="1200">
                        <a:solidFill>
                          <a:schemeClr val="tx1"/>
                        </a:solidFill>
                      </a:endParaRPr>
                    </a:p>
                  </a:txBody>
                  <a:tcPr>
                    <a:solidFill>
                      <a:schemeClr val="bg1">
                        <a:lumMod val="85000"/>
                      </a:schemeClr>
                    </a:solidFill>
                  </a:tcPr>
                </a:tc>
                <a:tc>
                  <a:txBody>
                    <a:bodyPr/>
                    <a:lstStyle/>
                    <a:p>
                      <a:pPr>
                        <a:buNone/>
                      </a:pPr>
                      <a:r>
                        <a:rPr lang="en-US" altLang="zh-CN" sz="1400" b="0" dirty="0">
                          <a:solidFill>
                            <a:schemeClr val="tx1"/>
                          </a:solidFill>
                        </a:rPr>
                        <a:t>1.Event planning </a:t>
                      </a:r>
                    </a:p>
                    <a:p>
                      <a:pPr>
                        <a:buNone/>
                      </a:pPr>
                      <a:r>
                        <a:rPr lang="en-US" altLang="zh-CN" sz="1400" b="0" dirty="0">
                          <a:solidFill>
                            <a:schemeClr val="tx1"/>
                          </a:solidFill>
                        </a:rPr>
                        <a:t>2.Cost budget </a:t>
                      </a:r>
                    </a:p>
                    <a:p>
                      <a:pPr>
                        <a:buNone/>
                      </a:pPr>
                      <a:r>
                        <a:rPr lang="en-US" altLang="zh-CN" sz="1400" b="0" dirty="0">
                          <a:solidFill>
                            <a:schemeClr val="tx1"/>
                          </a:solidFill>
                        </a:rPr>
                        <a:t>3.Incentive policy formulation </a:t>
                      </a:r>
                    </a:p>
                    <a:p>
                      <a:pPr>
                        <a:buNone/>
                      </a:pPr>
                      <a:r>
                        <a:rPr lang="en-US" altLang="zh-CN" sz="1400" b="0" dirty="0">
                          <a:solidFill>
                            <a:schemeClr val="tx1"/>
                          </a:solidFill>
                        </a:rPr>
                        <a:t>4.Ground push team construction </a:t>
                      </a:r>
                    </a:p>
                    <a:p>
                      <a:pPr>
                        <a:buNone/>
                      </a:pPr>
                      <a:r>
                        <a:rPr lang="en-US" altLang="zh-CN" sz="1400" b="0" dirty="0">
                          <a:solidFill>
                            <a:schemeClr val="tx1"/>
                          </a:solidFill>
                        </a:rPr>
                        <a:t>5.Personnel training FAQ </a:t>
                      </a:r>
                    </a:p>
                    <a:p>
                      <a:pPr>
                        <a:buNone/>
                      </a:pPr>
                      <a:r>
                        <a:rPr lang="en-US" altLang="zh-CN" sz="1400" b="0" dirty="0">
                          <a:solidFill>
                            <a:schemeClr val="tx1"/>
                          </a:solidFill>
                        </a:rPr>
                        <a:t>6.Stadiums and stadiums </a:t>
                      </a:r>
                    </a:p>
                    <a:p>
                      <a:pPr>
                        <a:buNone/>
                      </a:pPr>
                      <a:r>
                        <a:rPr lang="en-US" altLang="zh-CN" sz="1400" b="0" dirty="0">
                          <a:solidFill>
                            <a:schemeClr val="tx1"/>
                          </a:solidFill>
                        </a:rPr>
                        <a:t>7.Bill of materials preparation</a:t>
                      </a:r>
                      <a:r>
                        <a:rPr lang="en-US" altLang="zh-CN" sz="1400" b="0" dirty="0"/>
                        <a:t> </a:t>
                      </a:r>
                    </a:p>
                    <a:p>
                      <a:pPr>
                        <a:buNone/>
                      </a:pPr>
                      <a:r>
                        <a:rPr lang="en-US" altLang="zh-CN" sz="1400" b="0" dirty="0">
                          <a:solidFill>
                            <a:schemeClr val="tx1"/>
                          </a:solidFill>
                        </a:rPr>
                        <a:t>8.Whole course monitoring </a:t>
                      </a:r>
                    </a:p>
                    <a:p>
                      <a:pPr>
                        <a:buNone/>
                      </a:pPr>
                      <a:r>
                        <a:rPr lang="en-US" altLang="zh-CN" sz="1400" b="0" dirty="0">
                          <a:solidFill>
                            <a:schemeClr val="tx1"/>
                          </a:solidFill>
                        </a:rPr>
                        <a:t>9.Maintenance and gift liquidation after the end of the activity </a:t>
                      </a:r>
                    </a:p>
                    <a:p>
                      <a:pPr>
                        <a:buNone/>
                      </a:pPr>
                      <a:r>
                        <a:rPr lang="en-US" altLang="zh-CN" sz="1400" b="0" dirty="0">
                          <a:solidFill>
                            <a:schemeClr val="tx1"/>
                          </a:solidFill>
                        </a:rPr>
                        <a:t>10.Analysis of active data </a:t>
                      </a:r>
                    </a:p>
                    <a:p>
                      <a:pPr>
                        <a:buNone/>
                      </a:pPr>
                      <a:r>
                        <a:rPr lang="en-US" altLang="zh-CN" sz="1400" b="0" dirty="0">
                          <a:solidFill>
                            <a:schemeClr val="tx1"/>
                          </a:solidFill>
                        </a:rPr>
                        <a:t>11.Activity summary file </a:t>
                      </a:r>
                    </a:p>
                  </a:txBody>
                  <a:tcPr>
                    <a:solidFill>
                      <a:schemeClr val="bg1">
                        <a:lumMod val="85000"/>
                      </a:schemeClr>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79375" y="93345"/>
            <a:ext cx="769620" cy="1113155"/>
          </a:xfrm>
          <a:prstGeom prst="rect">
            <a:avLst/>
          </a:prstGeom>
          <a:solidFill>
            <a:srgbClr val="58C88D"/>
          </a:solidFill>
          <a:ln>
            <a:solidFill>
              <a:srgbClr val="58C88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矩形 84"/>
          <p:cNvSpPr/>
          <p:nvPr/>
        </p:nvSpPr>
        <p:spPr>
          <a:xfrm>
            <a:off x="0" y="6449060"/>
            <a:ext cx="12192000" cy="476250"/>
          </a:xfrm>
          <a:prstGeom prst="rect">
            <a:avLst/>
          </a:prstGeom>
          <a:solidFill>
            <a:srgbClr val="58C8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KSO_Shape"/>
          <p:cNvSpPr/>
          <p:nvPr/>
        </p:nvSpPr>
        <p:spPr bwMode="auto">
          <a:xfrm>
            <a:off x="235585" y="6562090"/>
            <a:ext cx="456565" cy="250825"/>
          </a:xfrm>
          <a:custGeom>
            <a:avLst/>
            <a:gdLst>
              <a:gd name="T0" fmla="*/ 1018488 w 2254250"/>
              <a:gd name="T1" fmla="*/ 1217529 h 2312988"/>
              <a:gd name="T2" fmla="*/ 951021 w 2254250"/>
              <a:gd name="T3" fmla="*/ 1495703 h 2312988"/>
              <a:gd name="T4" fmla="*/ 813587 w 2254250"/>
              <a:gd name="T5" fmla="*/ 1552468 h 2312988"/>
              <a:gd name="T6" fmla="*/ 630721 w 2254250"/>
              <a:gd name="T7" fmla="*/ 1584356 h 2312988"/>
              <a:gd name="T8" fmla="*/ 616637 w 2254250"/>
              <a:gd name="T9" fmla="*/ 1217529 h 2312988"/>
              <a:gd name="T10" fmla="*/ 360535 w 2254250"/>
              <a:gd name="T11" fmla="*/ 1187450 h 2312988"/>
              <a:gd name="T12" fmla="*/ 408440 w 2254250"/>
              <a:gd name="T13" fmla="*/ 1226575 h 2312988"/>
              <a:gd name="T14" fmla="*/ 383920 w 2254250"/>
              <a:gd name="T15" fmla="*/ 1589558 h 2312988"/>
              <a:gd name="T16" fmla="*/ 17028 w 2254250"/>
              <a:gd name="T17" fmla="*/ 1583452 h 2312988"/>
              <a:gd name="T18" fmla="*/ 1816 w 2254250"/>
              <a:gd name="T19" fmla="*/ 1223861 h 2312988"/>
              <a:gd name="T20" fmla="*/ 44272 w 2254250"/>
              <a:gd name="T21" fmla="*/ 1187676 h 2312988"/>
              <a:gd name="T22" fmla="*/ 1501412 w 2254250"/>
              <a:gd name="T23" fmla="*/ 810536 h 2312988"/>
              <a:gd name="T24" fmla="*/ 1551555 w 2254250"/>
              <a:gd name="T25" fmla="*/ 878128 h 2312988"/>
              <a:gd name="T26" fmla="*/ 2150105 w 2254250"/>
              <a:gd name="T27" fmla="*/ 1434290 h 2312988"/>
              <a:gd name="T28" fmla="*/ 2226569 w 2254250"/>
              <a:gd name="T29" fmla="*/ 1485778 h 2312988"/>
              <a:gd name="T30" fmla="*/ 2254250 w 2254250"/>
              <a:gd name="T31" fmla="*/ 2174175 h 2312988"/>
              <a:gd name="T32" fmla="*/ 2222485 w 2254250"/>
              <a:gd name="T33" fmla="*/ 2262407 h 2312988"/>
              <a:gd name="T34" fmla="*/ 2143298 w 2254250"/>
              <a:gd name="T35" fmla="*/ 2310040 h 2312988"/>
              <a:gd name="T36" fmla="*/ 1409065 w 2254250"/>
              <a:gd name="T37" fmla="*/ 2308452 h 2312988"/>
              <a:gd name="T38" fmla="*/ 867013 w 2254250"/>
              <a:gd name="T39" fmla="*/ 1785633 h 2312988"/>
              <a:gd name="T40" fmla="*/ 844550 w 2254250"/>
              <a:gd name="T41" fmla="*/ 1711463 h 2312988"/>
              <a:gd name="T42" fmla="*/ 874500 w 2254250"/>
              <a:gd name="T43" fmla="*/ 1638881 h 2312988"/>
              <a:gd name="T44" fmla="*/ 943703 w 2254250"/>
              <a:gd name="T45" fmla="*/ 1601682 h 2312988"/>
              <a:gd name="T46" fmla="*/ 1020848 w 2254250"/>
              <a:gd name="T47" fmla="*/ 1616879 h 2312988"/>
              <a:gd name="T48" fmla="*/ 1311273 w 2254250"/>
              <a:gd name="T49" fmla="*/ 872231 h 2312988"/>
              <a:gd name="T50" fmla="*/ 1364821 w 2254250"/>
              <a:gd name="T51" fmla="*/ 807134 h 2312988"/>
              <a:gd name="T52" fmla="*/ 1589493 w 2254250"/>
              <a:gd name="T53" fmla="*/ 586241 h 2312988"/>
              <a:gd name="T54" fmla="*/ 1630132 w 2254250"/>
              <a:gd name="T55" fmla="*/ 617084 h 2312988"/>
              <a:gd name="T56" fmla="*/ 1597666 w 2254250"/>
              <a:gd name="T57" fmla="*/ 756104 h 2312988"/>
              <a:gd name="T58" fmla="*/ 1508213 w 2254250"/>
              <a:gd name="T59" fmla="*/ 698274 h 2312988"/>
              <a:gd name="T60" fmla="*/ 1397419 w 2254250"/>
              <a:gd name="T61" fmla="*/ 687161 h 2312988"/>
              <a:gd name="T62" fmla="*/ 1295026 w 2254250"/>
              <a:gd name="T63" fmla="*/ 728663 h 2312988"/>
              <a:gd name="T64" fmla="*/ 1223963 w 2254250"/>
              <a:gd name="T65" fmla="*/ 811213 h 2312988"/>
              <a:gd name="T66" fmla="*/ 1244850 w 2254250"/>
              <a:gd name="T67" fmla="*/ 594859 h 2312988"/>
              <a:gd name="T68" fmla="*/ 995772 w 2254250"/>
              <a:gd name="T69" fmla="*/ 591216 h 2312988"/>
              <a:gd name="T70" fmla="*/ 1022350 w 2254250"/>
              <a:gd name="T71" fmla="*/ 631246 h 2312988"/>
              <a:gd name="T72" fmla="*/ 998725 w 2254250"/>
              <a:gd name="T73" fmla="*/ 986539 h 2312988"/>
              <a:gd name="T74" fmla="*/ 632992 w 2254250"/>
              <a:gd name="T75" fmla="*/ 984278 h 2312988"/>
              <a:gd name="T76" fmla="*/ 613229 w 2254250"/>
              <a:gd name="T77" fmla="*/ 627175 h 2312988"/>
              <a:gd name="T78" fmla="*/ 642760 w 2254250"/>
              <a:gd name="T79" fmla="*/ 589633 h 2312988"/>
              <a:gd name="T80" fmla="*/ 391866 w 2254250"/>
              <a:gd name="T81" fmla="*/ 597096 h 2312988"/>
              <a:gd name="T82" fmla="*/ 409348 w 2254250"/>
              <a:gd name="T83" fmla="*/ 949223 h 2312988"/>
              <a:gd name="T84" fmla="*/ 374611 w 2254250"/>
              <a:gd name="T85" fmla="*/ 991741 h 2312988"/>
              <a:gd name="T86" fmla="*/ 11352 w 2254250"/>
              <a:gd name="T87" fmla="*/ 975910 h 2312988"/>
              <a:gd name="T88" fmla="*/ 3632 w 2254250"/>
              <a:gd name="T89" fmla="*/ 616998 h 2312988"/>
              <a:gd name="T90" fmla="*/ 44272 w 2254250"/>
              <a:gd name="T91" fmla="*/ 586240 h 2312988"/>
              <a:gd name="T92" fmla="*/ 1627408 w 2254250"/>
              <a:gd name="T93" fmla="*/ 25796 h 2312988"/>
              <a:gd name="T94" fmla="*/ 1619235 w 2254250"/>
              <a:gd name="T95" fmla="*/ 393732 h 2312988"/>
              <a:gd name="T96" fmla="*/ 1249845 w 2254250"/>
              <a:gd name="T97" fmla="*/ 402105 h 2312988"/>
              <a:gd name="T98" fmla="*/ 1224871 w 2254250"/>
              <a:gd name="T99" fmla="*/ 39147 h 2312988"/>
              <a:gd name="T100" fmla="*/ 1273230 w 2254250"/>
              <a:gd name="T101" fmla="*/ 0 h 2312988"/>
              <a:gd name="T102" fmla="*/ 1018488 w 2254250"/>
              <a:gd name="T103" fmla="*/ 29869 h 2312988"/>
              <a:gd name="T104" fmla="*/ 1004404 w 2254250"/>
              <a:gd name="T105" fmla="*/ 396900 h 2312988"/>
              <a:gd name="T106" fmla="*/ 634355 w 2254250"/>
              <a:gd name="T107" fmla="*/ 399615 h 2312988"/>
              <a:gd name="T108" fmla="*/ 614819 w 2254250"/>
              <a:gd name="T109" fmla="*/ 34395 h 2312988"/>
              <a:gd name="T110" fmla="*/ 49267 w 2254250"/>
              <a:gd name="T111" fmla="*/ 0 h 2312988"/>
              <a:gd name="T112" fmla="*/ 407531 w 2254250"/>
              <a:gd name="T113" fmla="*/ 34395 h 2312988"/>
              <a:gd name="T114" fmla="*/ 388233 w 2254250"/>
              <a:gd name="T115" fmla="*/ 399615 h 2312988"/>
              <a:gd name="T116" fmla="*/ 20433 w 2254250"/>
              <a:gd name="T117" fmla="*/ 398710 h 2312988"/>
              <a:gd name="T118" fmla="*/ 908 w 2254250"/>
              <a:gd name="T119" fmla="*/ 40278 h 2312988"/>
              <a:gd name="T120" fmla="*/ 39277 w 2254250"/>
              <a:gd name="T121" fmla="*/ 905 h 23129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254250" h="2312988">
                <a:moveTo>
                  <a:pt x="661842" y="1187450"/>
                </a:moveTo>
                <a:lnTo>
                  <a:pt x="973283" y="1187450"/>
                </a:lnTo>
                <a:lnTo>
                  <a:pt x="978280" y="1187676"/>
                </a:lnTo>
                <a:lnTo>
                  <a:pt x="983278" y="1188581"/>
                </a:lnTo>
                <a:lnTo>
                  <a:pt x="988048" y="1189938"/>
                </a:lnTo>
                <a:lnTo>
                  <a:pt x="992364" y="1191295"/>
                </a:lnTo>
                <a:lnTo>
                  <a:pt x="996681" y="1193330"/>
                </a:lnTo>
                <a:lnTo>
                  <a:pt x="1000769" y="1196044"/>
                </a:lnTo>
                <a:lnTo>
                  <a:pt x="1004404" y="1198758"/>
                </a:lnTo>
                <a:lnTo>
                  <a:pt x="1008039" y="1201924"/>
                </a:lnTo>
                <a:lnTo>
                  <a:pt x="1011219" y="1205543"/>
                </a:lnTo>
                <a:lnTo>
                  <a:pt x="1013945" y="1209161"/>
                </a:lnTo>
                <a:lnTo>
                  <a:pt x="1016444" y="1213232"/>
                </a:lnTo>
                <a:lnTo>
                  <a:pt x="1018488" y="1217529"/>
                </a:lnTo>
                <a:lnTo>
                  <a:pt x="1020306" y="1222052"/>
                </a:lnTo>
                <a:lnTo>
                  <a:pt x="1021214" y="1226575"/>
                </a:lnTo>
                <a:lnTo>
                  <a:pt x="1022123" y="1231551"/>
                </a:lnTo>
                <a:lnTo>
                  <a:pt x="1022350" y="1236526"/>
                </a:lnTo>
                <a:lnTo>
                  <a:pt x="1022350" y="1503618"/>
                </a:lnTo>
                <a:lnTo>
                  <a:pt x="1015081" y="1501809"/>
                </a:lnTo>
                <a:lnTo>
                  <a:pt x="1007584" y="1500226"/>
                </a:lnTo>
                <a:lnTo>
                  <a:pt x="1000315" y="1498643"/>
                </a:lnTo>
                <a:lnTo>
                  <a:pt x="992819" y="1497286"/>
                </a:lnTo>
                <a:lnTo>
                  <a:pt x="985095" y="1496607"/>
                </a:lnTo>
                <a:lnTo>
                  <a:pt x="977599" y="1495929"/>
                </a:lnTo>
                <a:lnTo>
                  <a:pt x="969875" y="1495250"/>
                </a:lnTo>
                <a:lnTo>
                  <a:pt x="962152" y="1495250"/>
                </a:lnTo>
                <a:lnTo>
                  <a:pt x="951021" y="1495703"/>
                </a:lnTo>
                <a:lnTo>
                  <a:pt x="940117" y="1496381"/>
                </a:lnTo>
                <a:lnTo>
                  <a:pt x="929213" y="1497738"/>
                </a:lnTo>
                <a:lnTo>
                  <a:pt x="918764" y="1499547"/>
                </a:lnTo>
                <a:lnTo>
                  <a:pt x="908087" y="1502035"/>
                </a:lnTo>
                <a:lnTo>
                  <a:pt x="897637" y="1504749"/>
                </a:lnTo>
                <a:lnTo>
                  <a:pt x="887415" y="1508141"/>
                </a:lnTo>
                <a:lnTo>
                  <a:pt x="877420" y="1511986"/>
                </a:lnTo>
                <a:lnTo>
                  <a:pt x="867652" y="1516509"/>
                </a:lnTo>
                <a:lnTo>
                  <a:pt x="858111" y="1521032"/>
                </a:lnTo>
                <a:lnTo>
                  <a:pt x="848343" y="1526460"/>
                </a:lnTo>
                <a:lnTo>
                  <a:pt x="839483" y="1532114"/>
                </a:lnTo>
                <a:lnTo>
                  <a:pt x="830397" y="1538446"/>
                </a:lnTo>
                <a:lnTo>
                  <a:pt x="821765" y="1545231"/>
                </a:lnTo>
                <a:lnTo>
                  <a:pt x="813587" y="1552468"/>
                </a:lnTo>
                <a:lnTo>
                  <a:pt x="805636" y="1559931"/>
                </a:lnTo>
                <a:lnTo>
                  <a:pt x="801320" y="1564002"/>
                </a:lnTo>
                <a:lnTo>
                  <a:pt x="797458" y="1568299"/>
                </a:lnTo>
                <a:lnTo>
                  <a:pt x="789962" y="1577119"/>
                </a:lnTo>
                <a:lnTo>
                  <a:pt x="783147" y="1586166"/>
                </a:lnTo>
                <a:lnTo>
                  <a:pt x="776559" y="1595438"/>
                </a:lnTo>
                <a:lnTo>
                  <a:pt x="661842" y="1595438"/>
                </a:lnTo>
                <a:lnTo>
                  <a:pt x="656844" y="1595212"/>
                </a:lnTo>
                <a:lnTo>
                  <a:pt x="651847" y="1594307"/>
                </a:lnTo>
                <a:lnTo>
                  <a:pt x="647076" y="1593403"/>
                </a:lnTo>
                <a:lnTo>
                  <a:pt x="642760" y="1591593"/>
                </a:lnTo>
                <a:lnTo>
                  <a:pt x="638444" y="1589558"/>
                </a:lnTo>
                <a:lnTo>
                  <a:pt x="634355" y="1587070"/>
                </a:lnTo>
                <a:lnTo>
                  <a:pt x="630721" y="1584356"/>
                </a:lnTo>
                <a:lnTo>
                  <a:pt x="627086" y="1580964"/>
                </a:lnTo>
                <a:lnTo>
                  <a:pt x="623906" y="1577572"/>
                </a:lnTo>
                <a:lnTo>
                  <a:pt x="621180" y="1573727"/>
                </a:lnTo>
                <a:lnTo>
                  <a:pt x="618681" y="1569882"/>
                </a:lnTo>
                <a:lnTo>
                  <a:pt x="616637" y="1565585"/>
                </a:lnTo>
                <a:lnTo>
                  <a:pt x="614819" y="1560836"/>
                </a:lnTo>
                <a:lnTo>
                  <a:pt x="613683" y="1556313"/>
                </a:lnTo>
                <a:lnTo>
                  <a:pt x="613002" y="1551337"/>
                </a:lnTo>
                <a:lnTo>
                  <a:pt x="612775" y="1546588"/>
                </a:lnTo>
                <a:lnTo>
                  <a:pt x="612775" y="1236526"/>
                </a:lnTo>
                <a:lnTo>
                  <a:pt x="613002" y="1231551"/>
                </a:lnTo>
                <a:lnTo>
                  <a:pt x="613683" y="1226575"/>
                </a:lnTo>
                <a:lnTo>
                  <a:pt x="614819" y="1222052"/>
                </a:lnTo>
                <a:lnTo>
                  <a:pt x="616637" y="1217529"/>
                </a:lnTo>
                <a:lnTo>
                  <a:pt x="618681" y="1213232"/>
                </a:lnTo>
                <a:lnTo>
                  <a:pt x="621180" y="1209161"/>
                </a:lnTo>
                <a:lnTo>
                  <a:pt x="623906" y="1205543"/>
                </a:lnTo>
                <a:lnTo>
                  <a:pt x="627086" y="1201924"/>
                </a:lnTo>
                <a:lnTo>
                  <a:pt x="630721" y="1198758"/>
                </a:lnTo>
                <a:lnTo>
                  <a:pt x="634355" y="1196044"/>
                </a:lnTo>
                <a:lnTo>
                  <a:pt x="638444" y="1193330"/>
                </a:lnTo>
                <a:lnTo>
                  <a:pt x="642760" y="1191295"/>
                </a:lnTo>
                <a:lnTo>
                  <a:pt x="647076" y="1189938"/>
                </a:lnTo>
                <a:lnTo>
                  <a:pt x="651847" y="1188581"/>
                </a:lnTo>
                <a:lnTo>
                  <a:pt x="656844" y="1187676"/>
                </a:lnTo>
                <a:lnTo>
                  <a:pt x="661842" y="1187450"/>
                </a:lnTo>
                <a:close/>
                <a:moveTo>
                  <a:pt x="49267" y="1187450"/>
                </a:moveTo>
                <a:lnTo>
                  <a:pt x="360535" y="1187450"/>
                </a:lnTo>
                <a:lnTo>
                  <a:pt x="365757" y="1187676"/>
                </a:lnTo>
                <a:lnTo>
                  <a:pt x="370524" y="1188581"/>
                </a:lnTo>
                <a:lnTo>
                  <a:pt x="375292" y="1189938"/>
                </a:lnTo>
                <a:lnTo>
                  <a:pt x="379606" y="1191295"/>
                </a:lnTo>
                <a:lnTo>
                  <a:pt x="383920" y="1193330"/>
                </a:lnTo>
                <a:lnTo>
                  <a:pt x="388233" y="1196044"/>
                </a:lnTo>
                <a:lnTo>
                  <a:pt x="391866" y="1198758"/>
                </a:lnTo>
                <a:lnTo>
                  <a:pt x="395271" y="1201924"/>
                </a:lnTo>
                <a:lnTo>
                  <a:pt x="398450" y="1205543"/>
                </a:lnTo>
                <a:lnTo>
                  <a:pt x="401401" y="1209161"/>
                </a:lnTo>
                <a:lnTo>
                  <a:pt x="403672" y="1213232"/>
                </a:lnTo>
                <a:lnTo>
                  <a:pt x="405715" y="1217529"/>
                </a:lnTo>
                <a:lnTo>
                  <a:pt x="407531" y="1222052"/>
                </a:lnTo>
                <a:lnTo>
                  <a:pt x="408440" y="1226575"/>
                </a:lnTo>
                <a:lnTo>
                  <a:pt x="409348" y="1231551"/>
                </a:lnTo>
                <a:lnTo>
                  <a:pt x="409575" y="1236526"/>
                </a:lnTo>
                <a:lnTo>
                  <a:pt x="409575" y="1546588"/>
                </a:lnTo>
                <a:lnTo>
                  <a:pt x="409348" y="1551337"/>
                </a:lnTo>
                <a:lnTo>
                  <a:pt x="408440" y="1556313"/>
                </a:lnTo>
                <a:lnTo>
                  <a:pt x="407531" y="1560836"/>
                </a:lnTo>
                <a:lnTo>
                  <a:pt x="405715" y="1565585"/>
                </a:lnTo>
                <a:lnTo>
                  <a:pt x="403672" y="1569882"/>
                </a:lnTo>
                <a:lnTo>
                  <a:pt x="401401" y="1573727"/>
                </a:lnTo>
                <a:lnTo>
                  <a:pt x="398450" y="1577572"/>
                </a:lnTo>
                <a:lnTo>
                  <a:pt x="395271" y="1580964"/>
                </a:lnTo>
                <a:lnTo>
                  <a:pt x="391866" y="1584356"/>
                </a:lnTo>
                <a:lnTo>
                  <a:pt x="388233" y="1587070"/>
                </a:lnTo>
                <a:lnTo>
                  <a:pt x="383920" y="1589558"/>
                </a:lnTo>
                <a:lnTo>
                  <a:pt x="379606" y="1591593"/>
                </a:lnTo>
                <a:lnTo>
                  <a:pt x="375292" y="1593403"/>
                </a:lnTo>
                <a:lnTo>
                  <a:pt x="370524" y="1594307"/>
                </a:lnTo>
                <a:lnTo>
                  <a:pt x="365757" y="1595212"/>
                </a:lnTo>
                <a:lnTo>
                  <a:pt x="360535" y="1595438"/>
                </a:lnTo>
                <a:lnTo>
                  <a:pt x="49267" y="1595438"/>
                </a:lnTo>
                <a:lnTo>
                  <a:pt x="44272" y="1595212"/>
                </a:lnTo>
                <a:lnTo>
                  <a:pt x="39277" y="1594307"/>
                </a:lnTo>
                <a:lnTo>
                  <a:pt x="35191" y="1593403"/>
                </a:lnTo>
                <a:lnTo>
                  <a:pt x="31331" y="1592046"/>
                </a:lnTo>
                <a:lnTo>
                  <a:pt x="27471" y="1590237"/>
                </a:lnTo>
                <a:lnTo>
                  <a:pt x="23839" y="1588427"/>
                </a:lnTo>
                <a:lnTo>
                  <a:pt x="20433" y="1586166"/>
                </a:lnTo>
                <a:lnTo>
                  <a:pt x="17028" y="1583452"/>
                </a:lnTo>
                <a:lnTo>
                  <a:pt x="14303" y="1580738"/>
                </a:lnTo>
                <a:lnTo>
                  <a:pt x="11352" y="1577572"/>
                </a:lnTo>
                <a:lnTo>
                  <a:pt x="8854" y="1574179"/>
                </a:lnTo>
                <a:lnTo>
                  <a:pt x="6811" y="1570787"/>
                </a:lnTo>
                <a:lnTo>
                  <a:pt x="4768" y="1567168"/>
                </a:lnTo>
                <a:lnTo>
                  <a:pt x="3178" y="1563324"/>
                </a:lnTo>
                <a:lnTo>
                  <a:pt x="1816" y="1559479"/>
                </a:lnTo>
                <a:lnTo>
                  <a:pt x="908" y="1555182"/>
                </a:lnTo>
                <a:lnTo>
                  <a:pt x="227" y="1550885"/>
                </a:lnTo>
                <a:lnTo>
                  <a:pt x="0" y="1546588"/>
                </a:lnTo>
                <a:lnTo>
                  <a:pt x="0" y="1236526"/>
                </a:lnTo>
                <a:lnTo>
                  <a:pt x="227" y="1232003"/>
                </a:lnTo>
                <a:lnTo>
                  <a:pt x="908" y="1227932"/>
                </a:lnTo>
                <a:lnTo>
                  <a:pt x="1816" y="1223861"/>
                </a:lnTo>
                <a:lnTo>
                  <a:pt x="3178" y="1219564"/>
                </a:lnTo>
                <a:lnTo>
                  <a:pt x="4768" y="1215720"/>
                </a:lnTo>
                <a:lnTo>
                  <a:pt x="6811" y="1212101"/>
                </a:lnTo>
                <a:lnTo>
                  <a:pt x="8854" y="1208709"/>
                </a:lnTo>
                <a:lnTo>
                  <a:pt x="11352" y="1205543"/>
                </a:lnTo>
                <a:lnTo>
                  <a:pt x="14303" y="1202377"/>
                </a:lnTo>
                <a:lnTo>
                  <a:pt x="17028" y="1199663"/>
                </a:lnTo>
                <a:lnTo>
                  <a:pt x="20433" y="1196949"/>
                </a:lnTo>
                <a:lnTo>
                  <a:pt x="23839" y="1194687"/>
                </a:lnTo>
                <a:lnTo>
                  <a:pt x="27471" y="1192652"/>
                </a:lnTo>
                <a:lnTo>
                  <a:pt x="31331" y="1191069"/>
                </a:lnTo>
                <a:lnTo>
                  <a:pt x="35191" y="1189486"/>
                </a:lnTo>
                <a:lnTo>
                  <a:pt x="39277" y="1188581"/>
                </a:lnTo>
                <a:lnTo>
                  <a:pt x="44272" y="1187676"/>
                </a:lnTo>
                <a:lnTo>
                  <a:pt x="49267" y="1187450"/>
                </a:lnTo>
                <a:close/>
                <a:moveTo>
                  <a:pt x="1430620" y="788988"/>
                </a:moveTo>
                <a:lnTo>
                  <a:pt x="1436973" y="789215"/>
                </a:lnTo>
                <a:lnTo>
                  <a:pt x="1443553" y="789669"/>
                </a:lnTo>
                <a:lnTo>
                  <a:pt x="1449906" y="790349"/>
                </a:lnTo>
                <a:lnTo>
                  <a:pt x="1456033" y="791483"/>
                </a:lnTo>
                <a:lnTo>
                  <a:pt x="1462386" y="793071"/>
                </a:lnTo>
                <a:lnTo>
                  <a:pt x="1468285" y="794659"/>
                </a:lnTo>
                <a:lnTo>
                  <a:pt x="1474184" y="796700"/>
                </a:lnTo>
                <a:lnTo>
                  <a:pt x="1479857" y="798968"/>
                </a:lnTo>
                <a:lnTo>
                  <a:pt x="1485529" y="801463"/>
                </a:lnTo>
                <a:lnTo>
                  <a:pt x="1490975" y="804185"/>
                </a:lnTo>
                <a:lnTo>
                  <a:pt x="1496420" y="807134"/>
                </a:lnTo>
                <a:lnTo>
                  <a:pt x="1501412" y="810536"/>
                </a:lnTo>
                <a:lnTo>
                  <a:pt x="1506403" y="814165"/>
                </a:lnTo>
                <a:lnTo>
                  <a:pt x="1511168" y="817794"/>
                </a:lnTo>
                <a:lnTo>
                  <a:pt x="1515706" y="821877"/>
                </a:lnTo>
                <a:lnTo>
                  <a:pt x="1520017" y="825960"/>
                </a:lnTo>
                <a:lnTo>
                  <a:pt x="1524555" y="830496"/>
                </a:lnTo>
                <a:lnTo>
                  <a:pt x="1528412" y="835032"/>
                </a:lnTo>
                <a:lnTo>
                  <a:pt x="1532269" y="840023"/>
                </a:lnTo>
                <a:lnTo>
                  <a:pt x="1535673" y="844786"/>
                </a:lnTo>
                <a:lnTo>
                  <a:pt x="1538849" y="850003"/>
                </a:lnTo>
                <a:lnTo>
                  <a:pt x="1542026" y="855219"/>
                </a:lnTo>
                <a:lnTo>
                  <a:pt x="1544976" y="860890"/>
                </a:lnTo>
                <a:lnTo>
                  <a:pt x="1547471" y="866334"/>
                </a:lnTo>
                <a:lnTo>
                  <a:pt x="1549740" y="872231"/>
                </a:lnTo>
                <a:lnTo>
                  <a:pt x="1551555" y="878128"/>
                </a:lnTo>
                <a:lnTo>
                  <a:pt x="1553371" y="884025"/>
                </a:lnTo>
                <a:lnTo>
                  <a:pt x="1554732" y="890150"/>
                </a:lnTo>
                <a:lnTo>
                  <a:pt x="1555867" y="896501"/>
                </a:lnTo>
                <a:lnTo>
                  <a:pt x="1556774" y="902625"/>
                </a:lnTo>
                <a:lnTo>
                  <a:pt x="1557228" y="908976"/>
                </a:lnTo>
                <a:lnTo>
                  <a:pt x="1557455" y="915780"/>
                </a:lnTo>
                <a:lnTo>
                  <a:pt x="1557455" y="1366471"/>
                </a:lnTo>
                <a:lnTo>
                  <a:pt x="2109264" y="1429526"/>
                </a:lnTo>
                <a:lnTo>
                  <a:pt x="2115163" y="1429753"/>
                </a:lnTo>
                <a:lnTo>
                  <a:pt x="2122424" y="1429980"/>
                </a:lnTo>
                <a:lnTo>
                  <a:pt x="2129458" y="1430660"/>
                </a:lnTo>
                <a:lnTo>
                  <a:pt x="2136265" y="1431341"/>
                </a:lnTo>
                <a:lnTo>
                  <a:pt x="2143298" y="1432702"/>
                </a:lnTo>
                <a:lnTo>
                  <a:pt x="2150105" y="1434290"/>
                </a:lnTo>
                <a:lnTo>
                  <a:pt x="2156458" y="1436104"/>
                </a:lnTo>
                <a:lnTo>
                  <a:pt x="2162811" y="1438372"/>
                </a:lnTo>
                <a:lnTo>
                  <a:pt x="2169391" y="1440867"/>
                </a:lnTo>
                <a:lnTo>
                  <a:pt x="2175291" y="1443589"/>
                </a:lnTo>
                <a:lnTo>
                  <a:pt x="2181417" y="1446538"/>
                </a:lnTo>
                <a:lnTo>
                  <a:pt x="2187089" y="1449940"/>
                </a:lnTo>
                <a:lnTo>
                  <a:pt x="2192761" y="1453569"/>
                </a:lnTo>
                <a:lnTo>
                  <a:pt x="2198207" y="1457425"/>
                </a:lnTo>
                <a:lnTo>
                  <a:pt x="2203652" y="1461508"/>
                </a:lnTo>
                <a:lnTo>
                  <a:pt x="2208644" y="1465817"/>
                </a:lnTo>
                <a:lnTo>
                  <a:pt x="2213409" y="1470581"/>
                </a:lnTo>
                <a:lnTo>
                  <a:pt x="2218174" y="1475571"/>
                </a:lnTo>
                <a:lnTo>
                  <a:pt x="2222485" y="1480334"/>
                </a:lnTo>
                <a:lnTo>
                  <a:pt x="2226569" y="1485778"/>
                </a:lnTo>
                <a:lnTo>
                  <a:pt x="2230426" y="1491221"/>
                </a:lnTo>
                <a:lnTo>
                  <a:pt x="2234056" y="1496892"/>
                </a:lnTo>
                <a:lnTo>
                  <a:pt x="2237460" y="1502562"/>
                </a:lnTo>
                <a:lnTo>
                  <a:pt x="2240409" y="1508686"/>
                </a:lnTo>
                <a:lnTo>
                  <a:pt x="2243132" y="1514584"/>
                </a:lnTo>
                <a:lnTo>
                  <a:pt x="2245628" y="1521161"/>
                </a:lnTo>
                <a:lnTo>
                  <a:pt x="2247897" y="1527512"/>
                </a:lnTo>
                <a:lnTo>
                  <a:pt x="2249939" y="1534090"/>
                </a:lnTo>
                <a:lnTo>
                  <a:pt x="2251300" y="1540668"/>
                </a:lnTo>
                <a:lnTo>
                  <a:pt x="2252435" y="1547699"/>
                </a:lnTo>
                <a:lnTo>
                  <a:pt x="2253569" y="1554731"/>
                </a:lnTo>
                <a:lnTo>
                  <a:pt x="2254023" y="1561535"/>
                </a:lnTo>
                <a:lnTo>
                  <a:pt x="2254250" y="1568793"/>
                </a:lnTo>
                <a:lnTo>
                  <a:pt x="2254250" y="2174175"/>
                </a:lnTo>
                <a:lnTo>
                  <a:pt x="2254023" y="2181206"/>
                </a:lnTo>
                <a:lnTo>
                  <a:pt x="2253569" y="2188237"/>
                </a:lnTo>
                <a:lnTo>
                  <a:pt x="2252435" y="2195269"/>
                </a:lnTo>
                <a:lnTo>
                  <a:pt x="2251300" y="2202073"/>
                </a:lnTo>
                <a:lnTo>
                  <a:pt x="2249939" y="2208651"/>
                </a:lnTo>
                <a:lnTo>
                  <a:pt x="2247897" y="2215456"/>
                </a:lnTo>
                <a:lnTo>
                  <a:pt x="2245628" y="2221807"/>
                </a:lnTo>
                <a:lnTo>
                  <a:pt x="2243132" y="2228158"/>
                </a:lnTo>
                <a:lnTo>
                  <a:pt x="2240409" y="2234282"/>
                </a:lnTo>
                <a:lnTo>
                  <a:pt x="2237460" y="2240179"/>
                </a:lnTo>
                <a:lnTo>
                  <a:pt x="2234056" y="2246076"/>
                </a:lnTo>
                <a:lnTo>
                  <a:pt x="2230426" y="2251747"/>
                </a:lnTo>
                <a:lnTo>
                  <a:pt x="2226569" y="2257191"/>
                </a:lnTo>
                <a:lnTo>
                  <a:pt x="2222485" y="2262407"/>
                </a:lnTo>
                <a:lnTo>
                  <a:pt x="2218174" y="2267624"/>
                </a:lnTo>
                <a:lnTo>
                  <a:pt x="2213409" y="2272161"/>
                </a:lnTo>
                <a:lnTo>
                  <a:pt x="2208644" y="2276924"/>
                </a:lnTo>
                <a:lnTo>
                  <a:pt x="2203652" y="2281233"/>
                </a:lnTo>
                <a:lnTo>
                  <a:pt x="2198207" y="2285316"/>
                </a:lnTo>
                <a:lnTo>
                  <a:pt x="2192761" y="2289172"/>
                </a:lnTo>
                <a:lnTo>
                  <a:pt x="2187089" y="2292801"/>
                </a:lnTo>
                <a:lnTo>
                  <a:pt x="2181417" y="2296204"/>
                </a:lnTo>
                <a:lnTo>
                  <a:pt x="2175291" y="2299152"/>
                </a:lnTo>
                <a:lnTo>
                  <a:pt x="2169391" y="2302101"/>
                </a:lnTo>
                <a:lnTo>
                  <a:pt x="2162811" y="2304596"/>
                </a:lnTo>
                <a:lnTo>
                  <a:pt x="2156458" y="2306637"/>
                </a:lnTo>
                <a:lnTo>
                  <a:pt x="2150105" y="2308452"/>
                </a:lnTo>
                <a:lnTo>
                  <a:pt x="2143298" y="2310040"/>
                </a:lnTo>
                <a:lnTo>
                  <a:pt x="2136265" y="2311400"/>
                </a:lnTo>
                <a:lnTo>
                  <a:pt x="2129458" y="2312308"/>
                </a:lnTo>
                <a:lnTo>
                  <a:pt x="2122424" y="2312988"/>
                </a:lnTo>
                <a:lnTo>
                  <a:pt x="2115163" y="2312988"/>
                </a:lnTo>
                <a:lnTo>
                  <a:pt x="1452175" y="2312988"/>
                </a:lnTo>
                <a:lnTo>
                  <a:pt x="1448091" y="2312761"/>
                </a:lnTo>
                <a:lnTo>
                  <a:pt x="1446276" y="2312761"/>
                </a:lnTo>
                <a:lnTo>
                  <a:pt x="1444688" y="2312761"/>
                </a:lnTo>
                <a:lnTo>
                  <a:pt x="1438562" y="2312988"/>
                </a:lnTo>
                <a:lnTo>
                  <a:pt x="1432662" y="2312761"/>
                </a:lnTo>
                <a:lnTo>
                  <a:pt x="1426536" y="2311854"/>
                </a:lnTo>
                <a:lnTo>
                  <a:pt x="1420864" y="2311174"/>
                </a:lnTo>
                <a:lnTo>
                  <a:pt x="1414738" y="2310040"/>
                </a:lnTo>
                <a:lnTo>
                  <a:pt x="1409065" y="2308452"/>
                </a:lnTo>
                <a:lnTo>
                  <a:pt x="1403393" y="2306637"/>
                </a:lnTo>
                <a:lnTo>
                  <a:pt x="1397721" y="2304823"/>
                </a:lnTo>
                <a:lnTo>
                  <a:pt x="1392275" y="2302554"/>
                </a:lnTo>
                <a:lnTo>
                  <a:pt x="1387057" y="2300059"/>
                </a:lnTo>
                <a:lnTo>
                  <a:pt x="1381838" y="2297111"/>
                </a:lnTo>
                <a:lnTo>
                  <a:pt x="1376846" y="2293935"/>
                </a:lnTo>
                <a:lnTo>
                  <a:pt x="1372081" y="2290533"/>
                </a:lnTo>
                <a:lnTo>
                  <a:pt x="1367317" y="2286904"/>
                </a:lnTo>
                <a:lnTo>
                  <a:pt x="1362779" y="2283048"/>
                </a:lnTo>
                <a:lnTo>
                  <a:pt x="1358241" y="2278965"/>
                </a:lnTo>
                <a:lnTo>
                  <a:pt x="878584" y="1799469"/>
                </a:lnTo>
                <a:lnTo>
                  <a:pt x="874500" y="1794933"/>
                </a:lnTo>
                <a:lnTo>
                  <a:pt x="870643" y="1790396"/>
                </a:lnTo>
                <a:lnTo>
                  <a:pt x="867013" y="1785633"/>
                </a:lnTo>
                <a:lnTo>
                  <a:pt x="863609" y="1781097"/>
                </a:lnTo>
                <a:lnTo>
                  <a:pt x="860433" y="1776107"/>
                </a:lnTo>
                <a:lnTo>
                  <a:pt x="857710" y="1771117"/>
                </a:lnTo>
                <a:lnTo>
                  <a:pt x="855214" y="1766126"/>
                </a:lnTo>
                <a:lnTo>
                  <a:pt x="852945" y="1760683"/>
                </a:lnTo>
                <a:lnTo>
                  <a:pt x="850903" y="1755466"/>
                </a:lnTo>
                <a:lnTo>
                  <a:pt x="849088" y="1750249"/>
                </a:lnTo>
                <a:lnTo>
                  <a:pt x="847727" y="1744805"/>
                </a:lnTo>
                <a:lnTo>
                  <a:pt x="846592" y="1739362"/>
                </a:lnTo>
                <a:lnTo>
                  <a:pt x="845458" y="1733691"/>
                </a:lnTo>
                <a:lnTo>
                  <a:pt x="845004" y="1728248"/>
                </a:lnTo>
                <a:lnTo>
                  <a:pt x="844550" y="1722577"/>
                </a:lnTo>
                <a:lnTo>
                  <a:pt x="844550" y="1716907"/>
                </a:lnTo>
                <a:lnTo>
                  <a:pt x="844550" y="1711463"/>
                </a:lnTo>
                <a:lnTo>
                  <a:pt x="845004" y="1705793"/>
                </a:lnTo>
                <a:lnTo>
                  <a:pt x="845458" y="1700122"/>
                </a:lnTo>
                <a:lnTo>
                  <a:pt x="846592" y="1694678"/>
                </a:lnTo>
                <a:lnTo>
                  <a:pt x="847727" y="1689235"/>
                </a:lnTo>
                <a:lnTo>
                  <a:pt x="849088" y="1683564"/>
                </a:lnTo>
                <a:lnTo>
                  <a:pt x="850903" y="1678347"/>
                </a:lnTo>
                <a:lnTo>
                  <a:pt x="852945" y="1673131"/>
                </a:lnTo>
                <a:lnTo>
                  <a:pt x="855214" y="1667914"/>
                </a:lnTo>
                <a:lnTo>
                  <a:pt x="857710" y="1662697"/>
                </a:lnTo>
                <a:lnTo>
                  <a:pt x="860433" y="1657707"/>
                </a:lnTo>
                <a:lnTo>
                  <a:pt x="863609" y="1652717"/>
                </a:lnTo>
                <a:lnTo>
                  <a:pt x="867013" y="1647954"/>
                </a:lnTo>
                <a:lnTo>
                  <a:pt x="870643" y="1643417"/>
                </a:lnTo>
                <a:lnTo>
                  <a:pt x="874500" y="1638881"/>
                </a:lnTo>
                <a:lnTo>
                  <a:pt x="878584" y="1634571"/>
                </a:lnTo>
                <a:lnTo>
                  <a:pt x="882668" y="1630488"/>
                </a:lnTo>
                <a:lnTo>
                  <a:pt x="887206" y="1626632"/>
                </a:lnTo>
                <a:lnTo>
                  <a:pt x="891744" y="1623230"/>
                </a:lnTo>
                <a:lnTo>
                  <a:pt x="896509" y="1619828"/>
                </a:lnTo>
                <a:lnTo>
                  <a:pt x="901047" y="1616879"/>
                </a:lnTo>
                <a:lnTo>
                  <a:pt x="906039" y="1613931"/>
                </a:lnTo>
                <a:lnTo>
                  <a:pt x="911030" y="1611436"/>
                </a:lnTo>
                <a:lnTo>
                  <a:pt x="916249" y="1609167"/>
                </a:lnTo>
                <a:lnTo>
                  <a:pt x="921694" y="1607353"/>
                </a:lnTo>
                <a:lnTo>
                  <a:pt x="927140" y="1605538"/>
                </a:lnTo>
                <a:lnTo>
                  <a:pt x="932585" y="1603951"/>
                </a:lnTo>
                <a:lnTo>
                  <a:pt x="938031" y="1602590"/>
                </a:lnTo>
                <a:lnTo>
                  <a:pt x="943703" y="1601682"/>
                </a:lnTo>
                <a:lnTo>
                  <a:pt x="949376" y="1600775"/>
                </a:lnTo>
                <a:lnTo>
                  <a:pt x="955275" y="1600548"/>
                </a:lnTo>
                <a:lnTo>
                  <a:pt x="960947" y="1600321"/>
                </a:lnTo>
                <a:lnTo>
                  <a:pt x="966847" y="1600548"/>
                </a:lnTo>
                <a:lnTo>
                  <a:pt x="972519" y="1600775"/>
                </a:lnTo>
                <a:lnTo>
                  <a:pt x="978191" y="1601682"/>
                </a:lnTo>
                <a:lnTo>
                  <a:pt x="983864" y="1602590"/>
                </a:lnTo>
                <a:lnTo>
                  <a:pt x="989536" y="1603951"/>
                </a:lnTo>
                <a:lnTo>
                  <a:pt x="994982" y="1605538"/>
                </a:lnTo>
                <a:lnTo>
                  <a:pt x="1000427" y="1607353"/>
                </a:lnTo>
                <a:lnTo>
                  <a:pt x="1005646" y="1609167"/>
                </a:lnTo>
                <a:lnTo>
                  <a:pt x="1010637" y="1611436"/>
                </a:lnTo>
                <a:lnTo>
                  <a:pt x="1015856" y="1613931"/>
                </a:lnTo>
                <a:lnTo>
                  <a:pt x="1020848" y="1616879"/>
                </a:lnTo>
                <a:lnTo>
                  <a:pt x="1025612" y="1619828"/>
                </a:lnTo>
                <a:lnTo>
                  <a:pt x="1030377" y="1623230"/>
                </a:lnTo>
                <a:lnTo>
                  <a:pt x="1034688" y="1626632"/>
                </a:lnTo>
                <a:lnTo>
                  <a:pt x="1038999" y="1630488"/>
                </a:lnTo>
                <a:lnTo>
                  <a:pt x="1043537" y="1634571"/>
                </a:lnTo>
                <a:lnTo>
                  <a:pt x="1303559" y="1894506"/>
                </a:lnTo>
                <a:lnTo>
                  <a:pt x="1303559" y="915780"/>
                </a:lnTo>
                <a:lnTo>
                  <a:pt x="1303786" y="908976"/>
                </a:lnTo>
                <a:lnTo>
                  <a:pt x="1304467" y="902625"/>
                </a:lnTo>
                <a:lnTo>
                  <a:pt x="1305147" y="896501"/>
                </a:lnTo>
                <a:lnTo>
                  <a:pt x="1306282" y="890150"/>
                </a:lnTo>
                <a:lnTo>
                  <a:pt x="1307643" y="884025"/>
                </a:lnTo>
                <a:lnTo>
                  <a:pt x="1309231" y="878128"/>
                </a:lnTo>
                <a:lnTo>
                  <a:pt x="1311273" y="872231"/>
                </a:lnTo>
                <a:lnTo>
                  <a:pt x="1313769" y="866334"/>
                </a:lnTo>
                <a:lnTo>
                  <a:pt x="1316265" y="860890"/>
                </a:lnTo>
                <a:lnTo>
                  <a:pt x="1318988" y="855219"/>
                </a:lnTo>
                <a:lnTo>
                  <a:pt x="1322164" y="850003"/>
                </a:lnTo>
                <a:lnTo>
                  <a:pt x="1325341" y="844786"/>
                </a:lnTo>
                <a:lnTo>
                  <a:pt x="1328971" y="840023"/>
                </a:lnTo>
                <a:lnTo>
                  <a:pt x="1332829" y="835032"/>
                </a:lnTo>
                <a:lnTo>
                  <a:pt x="1336686" y="830496"/>
                </a:lnTo>
                <a:lnTo>
                  <a:pt x="1340770" y="825960"/>
                </a:lnTo>
                <a:lnTo>
                  <a:pt x="1345081" y="821877"/>
                </a:lnTo>
                <a:lnTo>
                  <a:pt x="1349846" y="817794"/>
                </a:lnTo>
                <a:lnTo>
                  <a:pt x="1354610" y="814165"/>
                </a:lnTo>
                <a:lnTo>
                  <a:pt x="1359602" y="810536"/>
                </a:lnTo>
                <a:lnTo>
                  <a:pt x="1364821" y="807134"/>
                </a:lnTo>
                <a:lnTo>
                  <a:pt x="1370266" y="804185"/>
                </a:lnTo>
                <a:lnTo>
                  <a:pt x="1375485" y="801463"/>
                </a:lnTo>
                <a:lnTo>
                  <a:pt x="1381384" y="798968"/>
                </a:lnTo>
                <a:lnTo>
                  <a:pt x="1387057" y="796700"/>
                </a:lnTo>
                <a:lnTo>
                  <a:pt x="1392956" y="794659"/>
                </a:lnTo>
                <a:lnTo>
                  <a:pt x="1398855" y="793071"/>
                </a:lnTo>
                <a:lnTo>
                  <a:pt x="1404981" y="791483"/>
                </a:lnTo>
                <a:lnTo>
                  <a:pt x="1411107" y="790349"/>
                </a:lnTo>
                <a:lnTo>
                  <a:pt x="1417687" y="789669"/>
                </a:lnTo>
                <a:lnTo>
                  <a:pt x="1424040" y="789215"/>
                </a:lnTo>
                <a:lnTo>
                  <a:pt x="1430620" y="788988"/>
                </a:lnTo>
                <a:close/>
                <a:moveTo>
                  <a:pt x="1273230" y="585788"/>
                </a:moveTo>
                <a:lnTo>
                  <a:pt x="1584498" y="585788"/>
                </a:lnTo>
                <a:lnTo>
                  <a:pt x="1589493" y="586241"/>
                </a:lnTo>
                <a:lnTo>
                  <a:pt x="1594488" y="586922"/>
                </a:lnTo>
                <a:lnTo>
                  <a:pt x="1599028" y="588283"/>
                </a:lnTo>
                <a:lnTo>
                  <a:pt x="1603569" y="589643"/>
                </a:lnTo>
                <a:lnTo>
                  <a:pt x="1606975" y="591231"/>
                </a:lnTo>
                <a:lnTo>
                  <a:pt x="1609926" y="593045"/>
                </a:lnTo>
                <a:lnTo>
                  <a:pt x="1612878" y="594859"/>
                </a:lnTo>
                <a:lnTo>
                  <a:pt x="1615602" y="597127"/>
                </a:lnTo>
                <a:lnTo>
                  <a:pt x="1618327" y="599622"/>
                </a:lnTo>
                <a:lnTo>
                  <a:pt x="1620824" y="601890"/>
                </a:lnTo>
                <a:lnTo>
                  <a:pt x="1623094" y="604611"/>
                </a:lnTo>
                <a:lnTo>
                  <a:pt x="1625138" y="607559"/>
                </a:lnTo>
                <a:lnTo>
                  <a:pt x="1626954" y="610734"/>
                </a:lnTo>
                <a:lnTo>
                  <a:pt x="1628543" y="613683"/>
                </a:lnTo>
                <a:lnTo>
                  <a:pt x="1630132" y="617084"/>
                </a:lnTo>
                <a:lnTo>
                  <a:pt x="1631495" y="620486"/>
                </a:lnTo>
                <a:lnTo>
                  <a:pt x="1632176" y="623888"/>
                </a:lnTo>
                <a:lnTo>
                  <a:pt x="1632857" y="627290"/>
                </a:lnTo>
                <a:lnTo>
                  <a:pt x="1633538" y="631372"/>
                </a:lnTo>
                <a:lnTo>
                  <a:pt x="1633538" y="634774"/>
                </a:lnTo>
                <a:lnTo>
                  <a:pt x="1633538" y="805090"/>
                </a:lnTo>
                <a:lnTo>
                  <a:pt x="1629678" y="798286"/>
                </a:lnTo>
                <a:lnTo>
                  <a:pt x="1625819" y="791936"/>
                </a:lnTo>
                <a:lnTo>
                  <a:pt x="1621505" y="785586"/>
                </a:lnTo>
                <a:lnTo>
                  <a:pt x="1616964" y="779236"/>
                </a:lnTo>
                <a:lnTo>
                  <a:pt x="1612651" y="773113"/>
                </a:lnTo>
                <a:lnTo>
                  <a:pt x="1607656" y="767443"/>
                </a:lnTo>
                <a:lnTo>
                  <a:pt x="1602661" y="761547"/>
                </a:lnTo>
                <a:lnTo>
                  <a:pt x="1597666" y="756104"/>
                </a:lnTo>
                <a:lnTo>
                  <a:pt x="1592217" y="750661"/>
                </a:lnTo>
                <a:lnTo>
                  <a:pt x="1586541" y="745445"/>
                </a:lnTo>
                <a:lnTo>
                  <a:pt x="1580865" y="740456"/>
                </a:lnTo>
                <a:lnTo>
                  <a:pt x="1575189" y="735466"/>
                </a:lnTo>
                <a:lnTo>
                  <a:pt x="1568832" y="730704"/>
                </a:lnTo>
                <a:lnTo>
                  <a:pt x="1562702" y="726395"/>
                </a:lnTo>
                <a:lnTo>
                  <a:pt x="1556572" y="722086"/>
                </a:lnTo>
                <a:lnTo>
                  <a:pt x="1549988" y="718231"/>
                </a:lnTo>
                <a:lnTo>
                  <a:pt x="1543404" y="714375"/>
                </a:lnTo>
                <a:lnTo>
                  <a:pt x="1536593" y="710747"/>
                </a:lnTo>
                <a:lnTo>
                  <a:pt x="1529555" y="707118"/>
                </a:lnTo>
                <a:lnTo>
                  <a:pt x="1522744" y="703943"/>
                </a:lnTo>
                <a:lnTo>
                  <a:pt x="1515706" y="701222"/>
                </a:lnTo>
                <a:lnTo>
                  <a:pt x="1508213" y="698274"/>
                </a:lnTo>
                <a:lnTo>
                  <a:pt x="1500948" y="695779"/>
                </a:lnTo>
                <a:lnTo>
                  <a:pt x="1493456" y="693738"/>
                </a:lnTo>
                <a:lnTo>
                  <a:pt x="1485964" y="691697"/>
                </a:lnTo>
                <a:lnTo>
                  <a:pt x="1478245" y="689883"/>
                </a:lnTo>
                <a:lnTo>
                  <a:pt x="1470525" y="688295"/>
                </a:lnTo>
                <a:lnTo>
                  <a:pt x="1462806" y="686934"/>
                </a:lnTo>
                <a:lnTo>
                  <a:pt x="1454860" y="686254"/>
                </a:lnTo>
                <a:lnTo>
                  <a:pt x="1446686" y="685347"/>
                </a:lnTo>
                <a:lnTo>
                  <a:pt x="1438513" y="684893"/>
                </a:lnTo>
                <a:lnTo>
                  <a:pt x="1430567" y="684893"/>
                </a:lnTo>
                <a:lnTo>
                  <a:pt x="1421939" y="684893"/>
                </a:lnTo>
                <a:lnTo>
                  <a:pt x="1413766" y="685347"/>
                </a:lnTo>
                <a:lnTo>
                  <a:pt x="1405366" y="686254"/>
                </a:lnTo>
                <a:lnTo>
                  <a:pt x="1397419" y="687161"/>
                </a:lnTo>
                <a:lnTo>
                  <a:pt x="1389246" y="688522"/>
                </a:lnTo>
                <a:lnTo>
                  <a:pt x="1381300" y="690109"/>
                </a:lnTo>
                <a:lnTo>
                  <a:pt x="1373353" y="691924"/>
                </a:lnTo>
                <a:lnTo>
                  <a:pt x="1365634" y="693965"/>
                </a:lnTo>
                <a:lnTo>
                  <a:pt x="1357915" y="696459"/>
                </a:lnTo>
                <a:lnTo>
                  <a:pt x="1350423" y="699181"/>
                </a:lnTo>
                <a:lnTo>
                  <a:pt x="1342930" y="701902"/>
                </a:lnTo>
                <a:lnTo>
                  <a:pt x="1335665" y="705077"/>
                </a:lnTo>
                <a:lnTo>
                  <a:pt x="1328400" y="708479"/>
                </a:lnTo>
                <a:lnTo>
                  <a:pt x="1321589" y="711881"/>
                </a:lnTo>
                <a:lnTo>
                  <a:pt x="1314551" y="715963"/>
                </a:lnTo>
                <a:lnTo>
                  <a:pt x="1307967" y="720045"/>
                </a:lnTo>
                <a:lnTo>
                  <a:pt x="1301383" y="724354"/>
                </a:lnTo>
                <a:lnTo>
                  <a:pt x="1295026" y="728663"/>
                </a:lnTo>
                <a:lnTo>
                  <a:pt x="1288442" y="733425"/>
                </a:lnTo>
                <a:lnTo>
                  <a:pt x="1282539" y="738188"/>
                </a:lnTo>
                <a:lnTo>
                  <a:pt x="1276636" y="743404"/>
                </a:lnTo>
                <a:lnTo>
                  <a:pt x="1270960" y="748847"/>
                </a:lnTo>
                <a:lnTo>
                  <a:pt x="1265284" y="754290"/>
                </a:lnTo>
                <a:lnTo>
                  <a:pt x="1259835" y="759959"/>
                </a:lnTo>
                <a:lnTo>
                  <a:pt x="1254613" y="765856"/>
                </a:lnTo>
                <a:lnTo>
                  <a:pt x="1249845" y="771752"/>
                </a:lnTo>
                <a:lnTo>
                  <a:pt x="1244850" y="778102"/>
                </a:lnTo>
                <a:lnTo>
                  <a:pt x="1240310" y="784452"/>
                </a:lnTo>
                <a:lnTo>
                  <a:pt x="1235769" y="790802"/>
                </a:lnTo>
                <a:lnTo>
                  <a:pt x="1231682" y="797606"/>
                </a:lnTo>
                <a:lnTo>
                  <a:pt x="1227823" y="804410"/>
                </a:lnTo>
                <a:lnTo>
                  <a:pt x="1223963" y="811213"/>
                </a:lnTo>
                <a:lnTo>
                  <a:pt x="1223963" y="634774"/>
                </a:lnTo>
                <a:lnTo>
                  <a:pt x="1224190" y="631372"/>
                </a:lnTo>
                <a:lnTo>
                  <a:pt x="1224644" y="627290"/>
                </a:lnTo>
                <a:lnTo>
                  <a:pt x="1225325" y="623888"/>
                </a:lnTo>
                <a:lnTo>
                  <a:pt x="1226233" y="620486"/>
                </a:lnTo>
                <a:lnTo>
                  <a:pt x="1227596" y="617084"/>
                </a:lnTo>
                <a:lnTo>
                  <a:pt x="1228731" y="613683"/>
                </a:lnTo>
                <a:lnTo>
                  <a:pt x="1230547" y="610734"/>
                </a:lnTo>
                <a:lnTo>
                  <a:pt x="1232363" y="607559"/>
                </a:lnTo>
                <a:lnTo>
                  <a:pt x="1234634" y="604611"/>
                </a:lnTo>
                <a:lnTo>
                  <a:pt x="1236904" y="601890"/>
                </a:lnTo>
                <a:lnTo>
                  <a:pt x="1239402" y="599622"/>
                </a:lnTo>
                <a:lnTo>
                  <a:pt x="1241899" y="597127"/>
                </a:lnTo>
                <a:lnTo>
                  <a:pt x="1244850" y="594859"/>
                </a:lnTo>
                <a:lnTo>
                  <a:pt x="1247802" y="593045"/>
                </a:lnTo>
                <a:lnTo>
                  <a:pt x="1250753" y="591231"/>
                </a:lnTo>
                <a:lnTo>
                  <a:pt x="1254159" y="589643"/>
                </a:lnTo>
                <a:lnTo>
                  <a:pt x="1258473" y="588283"/>
                </a:lnTo>
                <a:lnTo>
                  <a:pt x="1263240" y="586922"/>
                </a:lnTo>
                <a:lnTo>
                  <a:pt x="1268008" y="586241"/>
                </a:lnTo>
                <a:lnTo>
                  <a:pt x="1273230" y="585788"/>
                </a:lnTo>
                <a:close/>
                <a:moveTo>
                  <a:pt x="661842" y="585788"/>
                </a:moveTo>
                <a:lnTo>
                  <a:pt x="973283" y="585788"/>
                </a:lnTo>
                <a:lnTo>
                  <a:pt x="978280" y="586240"/>
                </a:lnTo>
                <a:lnTo>
                  <a:pt x="983051" y="586919"/>
                </a:lnTo>
                <a:lnTo>
                  <a:pt x="988048" y="588276"/>
                </a:lnTo>
                <a:lnTo>
                  <a:pt x="992364" y="589633"/>
                </a:lnTo>
                <a:lnTo>
                  <a:pt x="995772" y="591216"/>
                </a:lnTo>
                <a:lnTo>
                  <a:pt x="998725" y="593025"/>
                </a:lnTo>
                <a:lnTo>
                  <a:pt x="1001678" y="594834"/>
                </a:lnTo>
                <a:lnTo>
                  <a:pt x="1004404" y="597096"/>
                </a:lnTo>
                <a:lnTo>
                  <a:pt x="1007130" y="599583"/>
                </a:lnTo>
                <a:lnTo>
                  <a:pt x="1009629" y="601845"/>
                </a:lnTo>
                <a:lnTo>
                  <a:pt x="1011901" y="604559"/>
                </a:lnTo>
                <a:lnTo>
                  <a:pt x="1013945" y="607499"/>
                </a:lnTo>
                <a:lnTo>
                  <a:pt x="1015762" y="610665"/>
                </a:lnTo>
                <a:lnTo>
                  <a:pt x="1017580" y="613605"/>
                </a:lnTo>
                <a:lnTo>
                  <a:pt x="1018943" y="616998"/>
                </a:lnTo>
                <a:lnTo>
                  <a:pt x="1020306" y="620390"/>
                </a:lnTo>
                <a:lnTo>
                  <a:pt x="1020987" y="623782"/>
                </a:lnTo>
                <a:lnTo>
                  <a:pt x="1021896" y="627175"/>
                </a:lnTo>
                <a:lnTo>
                  <a:pt x="1022350" y="631246"/>
                </a:lnTo>
                <a:lnTo>
                  <a:pt x="1022350" y="634638"/>
                </a:lnTo>
                <a:lnTo>
                  <a:pt x="1022350" y="944926"/>
                </a:lnTo>
                <a:lnTo>
                  <a:pt x="1022350" y="949223"/>
                </a:lnTo>
                <a:lnTo>
                  <a:pt x="1021441" y="953294"/>
                </a:lnTo>
                <a:lnTo>
                  <a:pt x="1020760" y="957817"/>
                </a:lnTo>
                <a:lnTo>
                  <a:pt x="1019397" y="961662"/>
                </a:lnTo>
                <a:lnTo>
                  <a:pt x="1017807" y="965506"/>
                </a:lnTo>
                <a:lnTo>
                  <a:pt x="1015762" y="969125"/>
                </a:lnTo>
                <a:lnTo>
                  <a:pt x="1013718" y="972743"/>
                </a:lnTo>
                <a:lnTo>
                  <a:pt x="1011219" y="975910"/>
                </a:lnTo>
                <a:lnTo>
                  <a:pt x="1008266" y="979076"/>
                </a:lnTo>
                <a:lnTo>
                  <a:pt x="1005540" y="981564"/>
                </a:lnTo>
                <a:lnTo>
                  <a:pt x="1002133" y="984278"/>
                </a:lnTo>
                <a:lnTo>
                  <a:pt x="998725" y="986539"/>
                </a:lnTo>
                <a:lnTo>
                  <a:pt x="995090" y="988575"/>
                </a:lnTo>
                <a:lnTo>
                  <a:pt x="991229" y="990384"/>
                </a:lnTo>
                <a:lnTo>
                  <a:pt x="987367" y="991741"/>
                </a:lnTo>
                <a:lnTo>
                  <a:pt x="983278" y="992645"/>
                </a:lnTo>
                <a:lnTo>
                  <a:pt x="978280" y="993550"/>
                </a:lnTo>
                <a:lnTo>
                  <a:pt x="973283" y="993776"/>
                </a:lnTo>
                <a:lnTo>
                  <a:pt x="661842" y="993776"/>
                </a:lnTo>
                <a:lnTo>
                  <a:pt x="656844" y="993550"/>
                </a:lnTo>
                <a:lnTo>
                  <a:pt x="652074" y="992645"/>
                </a:lnTo>
                <a:lnTo>
                  <a:pt x="647985" y="991741"/>
                </a:lnTo>
                <a:lnTo>
                  <a:pt x="643896" y="990384"/>
                </a:lnTo>
                <a:lnTo>
                  <a:pt x="640034" y="988575"/>
                </a:lnTo>
                <a:lnTo>
                  <a:pt x="636400" y="986539"/>
                </a:lnTo>
                <a:lnTo>
                  <a:pt x="632992" y="984278"/>
                </a:lnTo>
                <a:lnTo>
                  <a:pt x="629585" y="981564"/>
                </a:lnTo>
                <a:lnTo>
                  <a:pt x="626859" y="979076"/>
                </a:lnTo>
                <a:lnTo>
                  <a:pt x="623906" y="975910"/>
                </a:lnTo>
                <a:lnTo>
                  <a:pt x="621407" y="972743"/>
                </a:lnTo>
                <a:lnTo>
                  <a:pt x="619362" y="969125"/>
                </a:lnTo>
                <a:lnTo>
                  <a:pt x="617318" y="965506"/>
                </a:lnTo>
                <a:lnTo>
                  <a:pt x="615728" y="961662"/>
                </a:lnTo>
                <a:lnTo>
                  <a:pt x="614365" y="957817"/>
                </a:lnTo>
                <a:lnTo>
                  <a:pt x="613683" y="953294"/>
                </a:lnTo>
                <a:lnTo>
                  <a:pt x="612775" y="949223"/>
                </a:lnTo>
                <a:lnTo>
                  <a:pt x="612775" y="944926"/>
                </a:lnTo>
                <a:lnTo>
                  <a:pt x="612775" y="634638"/>
                </a:lnTo>
                <a:lnTo>
                  <a:pt x="612775" y="631246"/>
                </a:lnTo>
                <a:lnTo>
                  <a:pt x="613229" y="627175"/>
                </a:lnTo>
                <a:lnTo>
                  <a:pt x="613911" y="623782"/>
                </a:lnTo>
                <a:lnTo>
                  <a:pt x="614819" y="620390"/>
                </a:lnTo>
                <a:lnTo>
                  <a:pt x="616182" y="616998"/>
                </a:lnTo>
                <a:lnTo>
                  <a:pt x="617545" y="613605"/>
                </a:lnTo>
                <a:lnTo>
                  <a:pt x="619362" y="610665"/>
                </a:lnTo>
                <a:lnTo>
                  <a:pt x="621180" y="607499"/>
                </a:lnTo>
                <a:lnTo>
                  <a:pt x="623224" y="604559"/>
                </a:lnTo>
                <a:lnTo>
                  <a:pt x="625496" y="601845"/>
                </a:lnTo>
                <a:lnTo>
                  <a:pt x="627995" y="599583"/>
                </a:lnTo>
                <a:lnTo>
                  <a:pt x="630721" y="597096"/>
                </a:lnTo>
                <a:lnTo>
                  <a:pt x="633447" y="594834"/>
                </a:lnTo>
                <a:lnTo>
                  <a:pt x="636400" y="593025"/>
                </a:lnTo>
                <a:lnTo>
                  <a:pt x="639353" y="591216"/>
                </a:lnTo>
                <a:lnTo>
                  <a:pt x="642760" y="589633"/>
                </a:lnTo>
                <a:lnTo>
                  <a:pt x="647076" y="588276"/>
                </a:lnTo>
                <a:lnTo>
                  <a:pt x="651847" y="586919"/>
                </a:lnTo>
                <a:lnTo>
                  <a:pt x="656844" y="586240"/>
                </a:lnTo>
                <a:lnTo>
                  <a:pt x="661842" y="585788"/>
                </a:lnTo>
                <a:close/>
                <a:moveTo>
                  <a:pt x="49267" y="585788"/>
                </a:moveTo>
                <a:lnTo>
                  <a:pt x="360535" y="585788"/>
                </a:lnTo>
                <a:lnTo>
                  <a:pt x="365757" y="586240"/>
                </a:lnTo>
                <a:lnTo>
                  <a:pt x="370524" y="586919"/>
                </a:lnTo>
                <a:lnTo>
                  <a:pt x="375292" y="588276"/>
                </a:lnTo>
                <a:lnTo>
                  <a:pt x="379606" y="589633"/>
                </a:lnTo>
                <a:lnTo>
                  <a:pt x="383011" y="591216"/>
                </a:lnTo>
                <a:lnTo>
                  <a:pt x="386190" y="593025"/>
                </a:lnTo>
                <a:lnTo>
                  <a:pt x="388914" y="594834"/>
                </a:lnTo>
                <a:lnTo>
                  <a:pt x="391866" y="597096"/>
                </a:lnTo>
                <a:lnTo>
                  <a:pt x="394363" y="599583"/>
                </a:lnTo>
                <a:lnTo>
                  <a:pt x="396861" y="601845"/>
                </a:lnTo>
                <a:lnTo>
                  <a:pt x="399358" y="604559"/>
                </a:lnTo>
                <a:lnTo>
                  <a:pt x="401401" y="607499"/>
                </a:lnTo>
                <a:lnTo>
                  <a:pt x="403218" y="610665"/>
                </a:lnTo>
                <a:lnTo>
                  <a:pt x="404580" y="613605"/>
                </a:lnTo>
                <a:lnTo>
                  <a:pt x="406169" y="616998"/>
                </a:lnTo>
                <a:lnTo>
                  <a:pt x="407531" y="620390"/>
                </a:lnTo>
                <a:lnTo>
                  <a:pt x="408213" y="623782"/>
                </a:lnTo>
                <a:lnTo>
                  <a:pt x="409121" y="627175"/>
                </a:lnTo>
                <a:lnTo>
                  <a:pt x="409575" y="631246"/>
                </a:lnTo>
                <a:lnTo>
                  <a:pt x="409575" y="634638"/>
                </a:lnTo>
                <a:lnTo>
                  <a:pt x="409575" y="944926"/>
                </a:lnTo>
                <a:lnTo>
                  <a:pt x="409348" y="949223"/>
                </a:lnTo>
                <a:lnTo>
                  <a:pt x="408894" y="953294"/>
                </a:lnTo>
                <a:lnTo>
                  <a:pt x="407986" y="957817"/>
                </a:lnTo>
                <a:lnTo>
                  <a:pt x="406623" y="961662"/>
                </a:lnTo>
                <a:lnTo>
                  <a:pt x="405034" y="965506"/>
                </a:lnTo>
                <a:lnTo>
                  <a:pt x="403218" y="969125"/>
                </a:lnTo>
                <a:lnTo>
                  <a:pt x="400720" y="972743"/>
                </a:lnTo>
                <a:lnTo>
                  <a:pt x="398450" y="975910"/>
                </a:lnTo>
                <a:lnTo>
                  <a:pt x="395726" y="979076"/>
                </a:lnTo>
                <a:lnTo>
                  <a:pt x="392774" y="981564"/>
                </a:lnTo>
                <a:lnTo>
                  <a:pt x="389368" y="984278"/>
                </a:lnTo>
                <a:lnTo>
                  <a:pt x="386190" y="986539"/>
                </a:lnTo>
                <a:lnTo>
                  <a:pt x="382557" y="988575"/>
                </a:lnTo>
                <a:lnTo>
                  <a:pt x="378698" y="990384"/>
                </a:lnTo>
                <a:lnTo>
                  <a:pt x="374611" y="991741"/>
                </a:lnTo>
                <a:lnTo>
                  <a:pt x="370524" y="992645"/>
                </a:lnTo>
                <a:lnTo>
                  <a:pt x="365757" y="993550"/>
                </a:lnTo>
                <a:lnTo>
                  <a:pt x="360535" y="993776"/>
                </a:lnTo>
                <a:lnTo>
                  <a:pt x="49267" y="993776"/>
                </a:lnTo>
                <a:lnTo>
                  <a:pt x="44272" y="993550"/>
                </a:lnTo>
                <a:lnTo>
                  <a:pt x="39277" y="992645"/>
                </a:lnTo>
                <a:lnTo>
                  <a:pt x="35191" y="991741"/>
                </a:lnTo>
                <a:lnTo>
                  <a:pt x="31331" y="990384"/>
                </a:lnTo>
                <a:lnTo>
                  <a:pt x="27471" y="988575"/>
                </a:lnTo>
                <a:lnTo>
                  <a:pt x="23839" y="986539"/>
                </a:lnTo>
                <a:lnTo>
                  <a:pt x="20433" y="984278"/>
                </a:lnTo>
                <a:lnTo>
                  <a:pt x="17028" y="981564"/>
                </a:lnTo>
                <a:lnTo>
                  <a:pt x="14303" y="979076"/>
                </a:lnTo>
                <a:lnTo>
                  <a:pt x="11352" y="975910"/>
                </a:lnTo>
                <a:lnTo>
                  <a:pt x="8854" y="972743"/>
                </a:lnTo>
                <a:lnTo>
                  <a:pt x="6811" y="969125"/>
                </a:lnTo>
                <a:lnTo>
                  <a:pt x="4768" y="965506"/>
                </a:lnTo>
                <a:lnTo>
                  <a:pt x="3178" y="961662"/>
                </a:lnTo>
                <a:lnTo>
                  <a:pt x="1816" y="957817"/>
                </a:lnTo>
                <a:lnTo>
                  <a:pt x="908" y="953294"/>
                </a:lnTo>
                <a:lnTo>
                  <a:pt x="227" y="949223"/>
                </a:lnTo>
                <a:lnTo>
                  <a:pt x="0" y="944926"/>
                </a:lnTo>
                <a:lnTo>
                  <a:pt x="0" y="634638"/>
                </a:lnTo>
                <a:lnTo>
                  <a:pt x="227" y="631246"/>
                </a:lnTo>
                <a:lnTo>
                  <a:pt x="908" y="627175"/>
                </a:lnTo>
                <a:lnTo>
                  <a:pt x="1362" y="623782"/>
                </a:lnTo>
                <a:lnTo>
                  <a:pt x="2270" y="620390"/>
                </a:lnTo>
                <a:lnTo>
                  <a:pt x="3632" y="616998"/>
                </a:lnTo>
                <a:lnTo>
                  <a:pt x="4995" y="613605"/>
                </a:lnTo>
                <a:lnTo>
                  <a:pt x="6811" y="610665"/>
                </a:lnTo>
                <a:lnTo>
                  <a:pt x="8627" y="607499"/>
                </a:lnTo>
                <a:lnTo>
                  <a:pt x="10670" y="604559"/>
                </a:lnTo>
                <a:lnTo>
                  <a:pt x="12941" y="601845"/>
                </a:lnTo>
                <a:lnTo>
                  <a:pt x="15438" y="599583"/>
                </a:lnTo>
                <a:lnTo>
                  <a:pt x="18163" y="597096"/>
                </a:lnTo>
                <a:lnTo>
                  <a:pt x="20887" y="594834"/>
                </a:lnTo>
                <a:lnTo>
                  <a:pt x="23839" y="593025"/>
                </a:lnTo>
                <a:lnTo>
                  <a:pt x="27017" y="591216"/>
                </a:lnTo>
                <a:lnTo>
                  <a:pt x="30196" y="589633"/>
                </a:lnTo>
                <a:lnTo>
                  <a:pt x="34736" y="588276"/>
                </a:lnTo>
                <a:lnTo>
                  <a:pt x="39277" y="586919"/>
                </a:lnTo>
                <a:lnTo>
                  <a:pt x="44272" y="586240"/>
                </a:lnTo>
                <a:lnTo>
                  <a:pt x="49267" y="585788"/>
                </a:lnTo>
                <a:close/>
                <a:moveTo>
                  <a:pt x="1273230" y="0"/>
                </a:moveTo>
                <a:lnTo>
                  <a:pt x="1584498" y="0"/>
                </a:lnTo>
                <a:lnTo>
                  <a:pt x="1589493" y="226"/>
                </a:lnTo>
                <a:lnTo>
                  <a:pt x="1594488" y="905"/>
                </a:lnTo>
                <a:lnTo>
                  <a:pt x="1599028" y="2263"/>
                </a:lnTo>
                <a:lnTo>
                  <a:pt x="1603569" y="3847"/>
                </a:lnTo>
                <a:lnTo>
                  <a:pt x="1607883" y="5883"/>
                </a:lnTo>
                <a:lnTo>
                  <a:pt x="1611969" y="8372"/>
                </a:lnTo>
                <a:lnTo>
                  <a:pt x="1615602" y="11314"/>
                </a:lnTo>
                <a:lnTo>
                  <a:pt x="1619235" y="14256"/>
                </a:lnTo>
                <a:lnTo>
                  <a:pt x="1622413" y="17650"/>
                </a:lnTo>
                <a:lnTo>
                  <a:pt x="1625138" y="21497"/>
                </a:lnTo>
                <a:lnTo>
                  <a:pt x="1627408" y="25796"/>
                </a:lnTo>
                <a:lnTo>
                  <a:pt x="1629678" y="29869"/>
                </a:lnTo>
                <a:lnTo>
                  <a:pt x="1631495" y="34395"/>
                </a:lnTo>
                <a:lnTo>
                  <a:pt x="1632403" y="39147"/>
                </a:lnTo>
                <a:lnTo>
                  <a:pt x="1633311" y="43899"/>
                </a:lnTo>
                <a:lnTo>
                  <a:pt x="1633538" y="48877"/>
                </a:lnTo>
                <a:lnTo>
                  <a:pt x="1633538" y="359111"/>
                </a:lnTo>
                <a:lnTo>
                  <a:pt x="1633311" y="364089"/>
                </a:lnTo>
                <a:lnTo>
                  <a:pt x="1632403" y="368841"/>
                </a:lnTo>
                <a:lnTo>
                  <a:pt x="1631495" y="373593"/>
                </a:lnTo>
                <a:lnTo>
                  <a:pt x="1629678" y="378119"/>
                </a:lnTo>
                <a:lnTo>
                  <a:pt x="1627408" y="382418"/>
                </a:lnTo>
                <a:lnTo>
                  <a:pt x="1625138" y="386491"/>
                </a:lnTo>
                <a:lnTo>
                  <a:pt x="1622413" y="390338"/>
                </a:lnTo>
                <a:lnTo>
                  <a:pt x="1619235" y="393732"/>
                </a:lnTo>
                <a:lnTo>
                  <a:pt x="1615602" y="396900"/>
                </a:lnTo>
                <a:lnTo>
                  <a:pt x="1611969" y="399615"/>
                </a:lnTo>
                <a:lnTo>
                  <a:pt x="1607883" y="402105"/>
                </a:lnTo>
                <a:lnTo>
                  <a:pt x="1603569" y="404141"/>
                </a:lnTo>
                <a:lnTo>
                  <a:pt x="1599028" y="405725"/>
                </a:lnTo>
                <a:lnTo>
                  <a:pt x="1594488" y="407083"/>
                </a:lnTo>
                <a:lnTo>
                  <a:pt x="1589493" y="407762"/>
                </a:lnTo>
                <a:lnTo>
                  <a:pt x="1584498" y="407988"/>
                </a:lnTo>
                <a:lnTo>
                  <a:pt x="1273230" y="407988"/>
                </a:lnTo>
                <a:lnTo>
                  <a:pt x="1268008" y="407762"/>
                </a:lnTo>
                <a:lnTo>
                  <a:pt x="1263240" y="407083"/>
                </a:lnTo>
                <a:lnTo>
                  <a:pt x="1258473" y="405725"/>
                </a:lnTo>
                <a:lnTo>
                  <a:pt x="1254159" y="404141"/>
                </a:lnTo>
                <a:lnTo>
                  <a:pt x="1249845" y="402105"/>
                </a:lnTo>
                <a:lnTo>
                  <a:pt x="1245532" y="399615"/>
                </a:lnTo>
                <a:lnTo>
                  <a:pt x="1241899" y="396900"/>
                </a:lnTo>
                <a:lnTo>
                  <a:pt x="1238493" y="393732"/>
                </a:lnTo>
                <a:lnTo>
                  <a:pt x="1235315" y="390338"/>
                </a:lnTo>
                <a:lnTo>
                  <a:pt x="1232363" y="386491"/>
                </a:lnTo>
                <a:lnTo>
                  <a:pt x="1229866" y="382418"/>
                </a:lnTo>
                <a:lnTo>
                  <a:pt x="1227823" y="378119"/>
                </a:lnTo>
                <a:lnTo>
                  <a:pt x="1226233" y="373593"/>
                </a:lnTo>
                <a:lnTo>
                  <a:pt x="1224871" y="368841"/>
                </a:lnTo>
                <a:lnTo>
                  <a:pt x="1224190" y="364089"/>
                </a:lnTo>
                <a:lnTo>
                  <a:pt x="1223963" y="359111"/>
                </a:lnTo>
                <a:lnTo>
                  <a:pt x="1223963" y="48877"/>
                </a:lnTo>
                <a:lnTo>
                  <a:pt x="1224190" y="43899"/>
                </a:lnTo>
                <a:lnTo>
                  <a:pt x="1224871" y="39147"/>
                </a:lnTo>
                <a:lnTo>
                  <a:pt x="1226233" y="34395"/>
                </a:lnTo>
                <a:lnTo>
                  <a:pt x="1227823" y="29869"/>
                </a:lnTo>
                <a:lnTo>
                  <a:pt x="1229866" y="25796"/>
                </a:lnTo>
                <a:lnTo>
                  <a:pt x="1232363" y="21497"/>
                </a:lnTo>
                <a:lnTo>
                  <a:pt x="1235315" y="17650"/>
                </a:lnTo>
                <a:lnTo>
                  <a:pt x="1238493" y="14256"/>
                </a:lnTo>
                <a:lnTo>
                  <a:pt x="1241899" y="11314"/>
                </a:lnTo>
                <a:lnTo>
                  <a:pt x="1245532" y="8372"/>
                </a:lnTo>
                <a:lnTo>
                  <a:pt x="1249845" y="5883"/>
                </a:lnTo>
                <a:lnTo>
                  <a:pt x="1254159" y="3847"/>
                </a:lnTo>
                <a:lnTo>
                  <a:pt x="1258473" y="2263"/>
                </a:lnTo>
                <a:lnTo>
                  <a:pt x="1263240" y="905"/>
                </a:lnTo>
                <a:lnTo>
                  <a:pt x="1268008" y="226"/>
                </a:lnTo>
                <a:lnTo>
                  <a:pt x="1273230" y="0"/>
                </a:lnTo>
                <a:close/>
                <a:moveTo>
                  <a:pt x="661842" y="0"/>
                </a:moveTo>
                <a:lnTo>
                  <a:pt x="973283" y="0"/>
                </a:lnTo>
                <a:lnTo>
                  <a:pt x="978280" y="226"/>
                </a:lnTo>
                <a:lnTo>
                  <a:pt x="983278" y="905"/>
                </a:lnTo>
                <a:lnTo>
                  <a:pt x="988048" y="2263"/>
                </a:lnTo>
                <a:lnTo>
                  <a:pt x="992364" y="3847"/>
                </a:lnTo>
                <a:lnTo>
                  <a:pt x="996681" y="5883"/>
                </a:lnTo>
                <a:lnTo>
                  <a:pt x="1000769" y="8372"/>
                </a:lnTo>
                <a:lnTo>
                  <a:pt x="1004404" y="11314"/>
                </a:lnTo>
                <a:lnTo>
                  <a:pt x="1008039" y="14256"/>
                </a:lnTo>
                <a:lnTo>
                  <a:pt x="1011219" y="17650"/>
                </a:lnTo>
                <a:lnTo>
                  <a:pt x="1013945" y="21497"/>
                </a:lnTo>
                <a:lnTo>
                  <a:pt x="1016444" y="25796"/>
                </a:lnTo>
                <a:lnTo>
                  <a:pt x="1018488" y="29869"/>
                </a:lnTo>
                <a:lnTo>
                  <a:pt x="1020306" y="34395"/>
                </a:lnTo>
                <a:lnTo>
                  <a:pt x="1021214" y="39147"/>
                </a:lnTo>
                <a:lnTo>
                  <a:pt x="1022123" y="43899"/>
                </a:lnTo>
                <a:lnTo>
                  <a:pt x="1022350" y="48877"/>
                </a:lnTo>
                <a:lnTo>
                  <a:pt x="1022350" y="359111"/>
                </a:lnTo>
                <a:lnTo>
                  <a:pt x="1022123" y="364089"/>
                </a:lnTo>
                <a:lnTo>
                  <a:pt x="1021214" y="368841"/>
                </a:lnTo>
                <a:lnTo>
                  <a:pt x="1020306" y="373593"/>
                </a:lnTo>
                <a:lnTo>
                  <a:pt x="1018488" y="378119"/>
                </a:lnTo>
                <a:lnTo>
                  <a:pt x="1016444" y="382418"/>
                </a:lnTo>
                <a:lnTo>
                  <a:pt x="1013945" y="386491"/>
                </a:lnTo>
                <a:lnTo>
                  <a:pt x="1011219" y="390338"/>
                </a:lnTo>
                <a:lnTo>
                  <a:pt x="1008039" y="393732"/>
                </a:lnTo>
                <a:lnTo>
                  <a:pt x="1004404" y="396900"/>
                </a:lnTo>
                <a:lnTo>
                  <a:pt x="1000769" y="399615"/>
                </a:lnTo>
                <a:lnTo>
                  <a:pt x="996681" y="402105"/>
                </a:lnTo>
                <a:lnTo>
                  <a:pt x="992364" y="404141"/>
                </a:lnTo>
                <a:lnTo>
                  <a:pt x="988048" y="405725"/>
                </a:lnTo>
                <a:lnTo>
                  <a:pt x="983278" y="407083"/>
                </a:lnTo>
                <a:lnTo>
                  <a:pt x="978280" y="407762"/>
                </a:lnTo>
                <a:lnTo>
                  <a:pt x="973283" y="407988"/>
                </a:lnTo>
                <a:lnTo>
                  <a:pt x="661842" y="407988"/>
                </a:lnTo>
                <a:lnTo>
                  <a:pt x="656844" y="407762"/>
                </a:lnTo>
                <a:lnTo>
                  <a:pt x="651847" y="407083"/>
                </a:lnTo>
                <a:lnTo>
                  <a:pt x="647076" y="405725"/>
                </a:lnTo>
                <a:lnTo>
                  <a:pt x="642760" y="404141"/>
                </a:lnTo>
                <a:lnTo>
                  <a:pt x="638444" y="402105"/>
                </a:lnTo>
                <a:lnTo>
                  <a:pt x="634355" y="399615"/>
                </a:lnTo>
                <a:lnTo>
                  <a:pt x="630721" y="396900"/>
                </a:lnTo>
                <a:lnTo>
                  <a:pt x="627086" y="393732"/>
                </a:lnTo>
                <a:lnTo>
                  <a:pt x="623906" y="390338"/>
                </a:lnTo>
                <a:lnTo>
                  <a:pt x="621180" y="386491"/>
                </a:lnTo>
                <a:lnTo>
                  <a:pt x="618681" y="382418"/>
                </a:lnTo>
                <a:lnTo>
                  <a:pt x="616637" y="378119"/>
                </a:lnTo>
                <a:lnTo>
                  <a:pt x="614819" y="373593"/>
                </a:lnTo>
                <a:lnTo>
                  <a:pt x="613683" y="368841"/>
                </a:lnTo>
                <a:lnTo>
                  <a:pt x="613002" y="364089"/>
                </a:lnTo>
                <a:lnTo>
                  <a:pt x="612775" y="359111"/>
                </a:lnTo>
                <a:lnTo>
                  <a:pt x="612775" y="48877"/>
                </a:lnTo>
                <a:lnTo>
                  <a:pt x="613002" y="43899"/>
                </a:lnTo>
                <a:lnTo>
                  <a:pt x="613683" y="39147"/>
                </a:lnTo>
                <a:lnTo>
                  <a:pt x="614819" y="34395"/>
                </a:lnTo>
                <a:lnTo>
                  <a:pt x="616637" y="29869"/>
                </a:lnTo>
                <a:lnTo>
                  <a:pt x="618681" y="25796"/>
                </a:lnTo>
                <a:lnTo>
                  <a:pt x="621180" y="21497"/>
                </a:lnTo>
                <a:lnTo>
                  <a:pt x="623906" y="17650"/>
                </a:lnTo>
                <a:lnTo>
                  <a:pt x="627086" y="14256"/>
                </a:lnTo>
                <a:lnTo>
                  <a:pt x="630721" y="11314"/>
                </a:lnTo>
                <a:lnTo>
                  <a:pt x="634355" y="8372"/>
                </a:lnTo>
                <a:lnTo>
                  <a:pt x="638444" y="5883"/>
                </a:lnTo>
                <a:lnTo>
                  <a:pt x="642760" y="3847"/>
                </a:lnTo>
                <a:lnTo>
                  <a:pt x="647076" y="2263"/>
                </a:lnTo>
                <a:lnTo>
                  <a:pt x="651847" y="905"/>
                </a:lnTo>
                <a:lnTo>
                  <a:pt x="656844" y="226"/>
                </a:lnTo>
                <a:lnTo>
                  <a:pt x="661842" y="0"/>
                </a:lnTo>
                <a:close/>
                <a:moveTo>
                  <a:pt x="49267" y="0"/>
                </a:moveTo>
                <a:lnTo>
                  <a:pt x="360535" y="0"/>
                </a:lnTo>
                <a:lnTo>
                  <a:pt x="365757" y="226"/>
                </a:lnTo>
                <a:lnTo>
                  <a:pt x="370524" y="905"/>
                </a:lnTo>
                <a:lnTo>
                  <a:pt x="375292" y="2263"/>
                </a:lnTo>
                <a:lnTo>
                  <a:pt x="379606" y="3847"/>
                </a:lnTo>
                <a:lnTo>
                  <a:pt x="383920" y="5883"/>
                </a:lnTo>
                <a:lnTo>
                  <a:pt x="388233" y="8372"/>
                </a:lnTo>
                <a:lnTo>
                  <a:pt x="391866" y="11314"/>
                </a:lnTo>
                <a:lnTo>
                  <a:pt x="395271" y="14256"/>
                </a:lnTo>
                <a:lnTo>
                  <a:pt x="398450" y="17650"/>
                </a:lnTo>
                <a:lnTo>
                  <a:pt x="401401" y="21497"/>
                </a:lnTo>
                <a:lnTo>
                  <a:pt x="403672" y="25796"/>
                </a:lnTo>
                <a:lnTo>
                  <a:pt x="405715" y="29869"/>
                </a:lnTo>
                <a:lnTo>
                  <a:pt x="407531" y="34395"/>
                </a:lnTo>
                <a:lnTo>
                  <a:pt x="408440" y="39147"/>
                </a:lnTo>
                <a:lnTo>
                  <a:pt x="409348" y="43899"/>
                </a:lnTo>
                <a:lnTo>
                  <a:pt x="409575" y="48877"/>
                </a:lnTo>
                <a:lnTo>
                  <a:pt x="409575" y="359111"/>
                </a:lnTo>
                <a:lnTo>
                  <a:pt x="409348" y="364089"/>
                </a:lnTo>
                <a:lnTo>
                  <a:pt x="408440" y="368841"/>
                </a:lnTo>
                <a:lnTo>
                  <a:pt x="407531" y="373593"/>
                </a:lnTo>
                <a:lnTo>
                  <a:pt x="405715" y="378119"/>
                </a:lnTo>
                <a:lnTo>
                  <a:pt x="403672" y="382418"/>
                </a:lnTo>
                <a:lnTo>
                  <a:pt x="401401" y="386491"/>
                </a:lnTo>
                <a:lnTo>
                  <a:pt x="398450" y="390338"/>
                </a:lnTo>
                <a:lnTo>
                  <a:pt x="395271" y="393732"/>
                </a:lnTo>
                <a:lnTo>
                  <a:pt x="391866" y="396900"/>
                </a:lnTo>
                <a:lnTo>
                  <a:pt x="388233" y="399615"/>
                </a:lnTo>
                <a:lnTo>
                  <a:pt x="383920" y="402105"/>
                </a:lnTo>
                <a:lnTo>
                  <a:pt x="379606" y="404141"/>
                </a:lnTo>
                <a:lnTo>
                  <a:pt x="375292" y="405725"/>
                </a:lnTo>
                <a:lnTo>
                  <a:pt x="370524" y="407083"/>
                </a:lnTo>
                <a:lnTo>
                  <a:pt x="365757" y="407762"/>
                </a:lnTo>
                <a:lnTo>
                  <a:pt x="360535" y="407988"/>
                </a:lnTo>
                <a:lnTo>
                  <a:pt x="49267" y="407988"/>
                </a:lnTo>
                <a:lnTo>
                  <a:pt x="44272" y="407762"/>
                </a:lnTo>
                <a:lnTo>
                  <a:pt x="39277" y="407083"/>
                </a:lnTo>
                <a:lnTo>
                  <a:pt x="35191" y="405951"/>
                </a:lnTo>
                <a:lnTo>
                  <a:pt x="31331" y="404594"/>
                </a:lnTo>
                <a:lnTo>
                  <a:pt x="27471" y="402783"/>
                </a:lnTo>
                <a:lnTo>
                  <a:pt x="23839" y="400747"/>
                </a:lnTo>
                <a:lnTo>
                  <a:pt x="20433" y="398710"/>
                </a:lnTo>
                <a:lnTo>
                  <a:pt x="17028" y="396221"/>
                </a:lnTo>
                <a:lnTo>
                  <a:pt x="14303" y="393279"/>
                </a:lnTo>
                <a:lnTo>
                  <a:pt x="11352" y="390338"/>
                </a:lnTo>
                <a:lnTo>
                  <a:pt x="8854" y="386944"/>
                </a:lnTo>
                <a:lnTo>
                  <a:pt x="6811" y="383323"/>
                </a:lnTo>
                <a:lnTo>
                  <a:pt x="4768" y="379703"/>
                </a:lnTo>
                <a:lnTo>
                  <a:pt x="3178" y="375856"/>
                </a:lnTo>
                <a:lnTo>
                  <a:pt x="1816" y="371783"/>
                </a:lnTo>
                <a:lnTo>
                  <a:pt x="908" y="367710"/>
                </a:lnTo>
                <a:lnTo>
                  <a:pt x="227" y="363636"/>
                </a:lnTo>
                <a:lnTo>
                  <a:pt x="0" y="359111"/>
                </a:lnTo>
                <a:lnTo>
                  <a:pt x="0" y="48877"/>
                </a:lnTo>
                <a:lnTo>
                  <a:pt x="227" y="44578"/>
                </a:lnTo>
                <a:lnTo>
                  <a:pt x="908" y="40278"/>
                </a:lnTo>
                <a:lnTo>
                  <a:pt x="1816" y="36205"/>
                </a:lnTo>
                <a:lnTo>
                  <a:pt x="3178" y="32132"/>
                </a:lnTo>
                <a:lnTo>
                  <a:pt x="4768" y="28285"/>
                </a:lnTo>
                <a:lnTo>
                  <a:pt x="6811" y="24665"/>
                </a:lnTo>
                <a:lnTo>
                  <a:pt x="8854" y="21044"/>
                </a:lnTo>
                <a:lnTo>
                  <a:pt x="11352" y="17650"/>
                </a:lnTo>
                <a:lnTo>
                  <a:pt x="14303" y="14708"/>
                </a:lnTo>
                <a:lnTo>
                  <a:pt x="17028" y="11993"/>
                </a:lnTo>
                <a:lnTo>
                  <a:pt x="20433" y="9504"/>
                </a:lnTo>
                <a:lnTo>
                  <a:pt x="23839" y="7241"/>
                </a:lnTo>
                <a:lnTo>
                  <a:pt x="27471" y="5204"/>
                </a:lnTo>
                <a:lnTo>
                  <a:pt x="31331" y="3394"/>
                </a:lnTo>
                <a:lnTo>
                  <a:pt x="35191" y="2036"/>
                </a:lnTo>
                <a:lnTo>
                  <a:pt x="39277" y="905"/>
                </a:lnTo>
                <a:lnTo>
                  <a:pt x="44272" y="226"/>
                </a:lnTo>
                <a:lnTo>
                  <a:pt x="49267"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ndParaRPr>
          </a:p>
        </p:txBody>
      </p:sp>
      <p:sp>
        <p:nvSpPr>
          <p:cNvPr id="73" name="矩形 72"/>
          <p:cNvSpPr/>
          <p:nvPr/>
        </p:nvSpPr>
        <p:spPr>
          <a:xfrm>
            <a:off x="699770" y="1026795"/>
            <a:ext cx="11391900" cy="179705"/>
          </a:xfrm>
          <a:prstGeom prst="rect">
            <a:avLst/>
          </a:prstGeom>
          <a:solidFill>
            <a:srgbClr val="58C8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MH_SubTitle_2"/>
          <p:cNvSpPr txBox="1"/>
          <p:nvPr>
            <p:custDataLst>
              <p:tags r:id="rId1"/>
            </p:custDataLst>
          </p:nvPr>
        </p:nvSpPr>
        <p:spPr>
          <a:xfrm>
            <a:off x="699770" y="107315"/>
            <a:ext cx="11826240" cy="754380"/>
          </a:xfrm>
          <a:prstGeom prst="rect">
            <a:avLst/>
          </a:prstGeom>
          <a:noFill/>
        </p:spPr>
        <p:txBody>
          <a:bodyPr lIns="0" tIns="0" rIns="0" bIns="0" anchor="ctr">
            <a:noAutofit/>
          </a:bodyPr>
          <a:lstStyle>
            <a:defPPr>
              <a:defRPr lang="zh-CN"/>
            </a:defPPr>
            <a:lvl1pPr>
              <a:lnSpc>
                <a:spcPct val="130000"/>
              </a:lnSpc>
              <a:defRPr sz="1200"/>
            </a:lvl1pPr>
          </a:lstStyle>
          <a:p>
            <a:pPr>
              <a:lnSpc>
                <a:spcPct val="150000"/>
              </a:lnSpc>
            </a:pPr>
            <a:r>
              <a:rPr lang="en-US" altLang="zh-CN" sz="2800" b="1" dirty="0">
                <a:solidFill>
                  <a:schemeClr val="tx2">
                    <a:lumMod val="75000"/>
                  </a:schemeClr>
                </a:solidFill>
                <a:latin typeface="仿宋_GB2312" panose="02010609030101010101" charset="-122"/>
                <a:ea typeface="仿宋_GB2312" panose="02010609030101010101" charset="-122"/>
              </a:rPr>
              <a:t> </a:t>
            </a:r>
            <a:r>
              <a:rPr lang="zh-CN" altLang="en-US" sz="2800" dirty="0">
                <a:latin typeface="微软雅黑" panose="020B0503020204020204" pitchFamily="34" charset="-122"/>
                <a:ea typeface="微软雅黑" panose="020B0503020204020204" pitchFamily="34" charset="-122"/>
                <a:sym typeface="+mn-ea"/>
              </a:rPr>
              <a:t>    </a:t>
            </a:r>
            <a:r>
              <a:rPr lang="zh-CN" altLang="en-US" sz="280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微软雅黑" panose="020B0503020204020204" pitchFamily="34" charset="-122"/>
                <a:ea typeface="微软雅黑" panose="020B0503020204020204" pitchFamily="34" charset="-122"/>
                <a:sym typeface="+mn-ea"/>
              </a:rPr>
              <a:t>Data evaluation </a:t>
            </a:r>
          </a:p>
        </p:txBody>
      </p:sp>
      <p:sp>
        <p:nvSpPr>
          <p:cNvPr id="8" name="矩形 7"/>
          <p:cNvSpPr/>
          <p:nvPr/>
        </p:nvSpPr>
        <p:spPr>
          <a:xfrm>
            <a:off x="576580" y="1511300"/>
            <a:ext cx="11369675" cy="4633595"/>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t>The growing flow of fans of the WeChat public </a:t>
            </a:r>
          </a:p>
        </p:txBody>
      </p:sp>
      <p:sp>
        <p:nvSpPr>
          <p:cNvPr id="6" name="矩形 5"/>
          <p:cNvSpPr/>
          <p:nvPr/>
        </p:nvSpPr>
        <p:spPr>
          <a:xfrm>
            <a:off x="575945" y="1349375"/>
            <a:ext cx="11369675" cy="5169535"/>
          </a:xfrm>
          <a:prstGeom prst="rect">
            <a:avLst/>
          </a:prstGeom>
        </p:spPr>
        <p:txBody>
          <a:bodyPr wrap="square">
            <a:spAutoFit/>
          </a:bodyPr>
          <a:lstStyle/>
          <a:p>
            <a:pPr>
              <a:lnSpc>
                <a:spcPct val="150000"/>
              </a:lnSpc>
            </a:pPr>
            <a:r>
              <a:rPr lang="en-US" sz="160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cs typeface="Times New Roman" panose="02020603050405020304" pitchFamily="18" charset="0"/>
              </a:rPr>
              <a:t>1.</a:t>
            </a:r>
            <a:r>
              <a:rPr altLang="zh-CN" sz="160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cs typeface="Times New Roman" panose="02020603050405020304" pitchFamily="18" charset="0"/>
              </a:rPr>
              <a:t>The growing flow of fans of the WeChat public </a:t>
            </a:r>
            <a:endParaRPr altLang="zh-CN" sz="1600" dirty="0">
              <a:solidFill>
                <a:schemeClr val="accent4"/>
              </a:solidFill>
              <a:cs typeface="Times New Roman" panose="02020603050405020304" pitchFamily="18" charset="0"/>
            </a:endParaRPr>
          </a:p>
          <a:p>
            <a:pPr>
              <a:lnSpc>
                <a:spcPct val="150000"/>
              </a:lnSpc>
            </a:pPr>
            <a:r>
              <a:rPr altLang="zh-CN" sz="1200" dirty="0">
                <a:solidFill>
                  <a:schemeClr val="tx1"/>
                </a:solidFill>
                <a:cs typeface="Times New Roman" panose="02020603050405020304" pitchFamily="18" charset="0"/>
              </a:rPr>
              <a:t>The number of new concerns per day in seven days </a:t>
            </a:r>
            <a:r>
              <a:rPr lang="en-US" sz="1200" dirty="0">
                <a:solidFill>
                  <a:schemeClr val="tx1"/>
                </a:solidFill>
                <a:cs typeface="Times New Roman" panose="02020603050405020304" pitchFamily="18" charset="0"/>
              </a:rPr>
              <a:t>,abolish the number of people concerned ,net increase in number of concerns ,Accumulative number of concerns.You can see the growth of the user this week ,combined with daily graphic push, you can see what brings good growth. </a:t>
            </a:r>
            <a:endParaRPr lang="en-US" sz="1600" dirty="0">
              <a:solidFill>
                <a:schemeClr val="accent4"/>
              </a:solidFill>
              <a:cs typeface="Times New Roman" panose="02020603050405020304" pitchFamily="18" charset="0"/>
            </a:endParaRPr>
          </a:p>
          <a:p>
            <a:pPr>
              <a:lnSpc>
                <a:spcPct val="150000"/>
              </a:lnSpc>
            </a:pPr>
            <a:r>
              <a:rPr lang="en-US" sz="160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cs typeface="Times New Roman" panose="02020603050405020304" pitchFamily="18" charset="0"/>
              </a:rPr>
              <a:t>2.Attribute characteristics and source analysis of WeChat public number fans</a:t>
            </a:r>
            <a:endParaRPr lang="en-US" sz="1600" dirty="0">
              <a:solidFill>
                <a:schemeClr val="accent4"/>
              </a:solidFill>
              <a:cs typeface="Times New Roman" panose="02020603050405020304" pitchFamily="18" charset="0"/>
            </a:endParaRPr>
          </a:p>
          <a:p>
            <a:pPr>
              <a:lnSpc>
                <a:spcPct val="150000"/>
              </a:lnSpc>
            </a:pPr>
            <a:r>
              <a:rPr lang="en-US" sz="1200" dirty="0">
                <a:solidFill>
                  <a:schemeClr val="tx1"/>
                </a:solidFill>
                <a:cs typeface="Times New Roman" panose="02020603050405020304" pitchFamily="18" charset="0"/>
              </a:rPr>
              <a:t>What channels do fans pay attention to .Vermicelli attribute ,Such as the proportion of men and women, geographical distribution.And combined with the usual interaction of fans  .Detailed portraits and remarks are given to hardcore users and loyal users. </a:t>
            </a:r>
            <a:endParaRPr lang="en-US" sz="1600" dirty="0">
              <a:solidFill>
                <a:schemeClr val="accent4"/>
              </a:solidFill>
              <a:cs typeface="Times New Roman" panose="02020603050405020304" pitchFamily="18" charset="0"/>
            </a:endParaRPr>
          </a:p>
          <a:p>
            <a:pPr>
              <a:lnSpc>
                <a:spcPct val="150000"/>
              </a:lnSpc>
            </a:pPr>
            <a:r>
              <a:rPr lang="en-US" sz="160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cs typeface="Times New Roman" panose="02020603050405020304" pitchFamily="18" charset="0"/>
              </a:rPr>
              <a:t>3. Interactive analysis of WeChat </a:t>
            </a:r>
            <a:endParaRPr lang="en-US" sz="1600" dirty="0">
              <a:solidFill>
                <a:schemeClr val="accent4"/>
              </a:solidFill>
              <a:cs typeface="Times New Roman" panose="02020603050405020304" pitchFamily="18" charset="0"/>
            </a:endParaRPr>
          </a:p>
          <a:p>
            <a:pPr>
              <a:lnSpc>
                <a:spcPct val="150000"/>
              </a:lnSpc>
            </a:pPr>
            <a:r>
              <a:rPr lang="en-US" sz="1200" dirty="0">
                <a:solidFill>
                  <a:schemeClr val="tx1"/>
                </a:solidFill>
                <a:cs typeface="Times New Roman" panose="02020603050405020304" pitchFamily="18" charset="0"/>
              </a:rPr>
              <a:t>The number of key times of daily vermicelli interaction,And the number of clicks in the custom menu bar .Adjust the effect according to the effect ,as well as the interaction and maintenance of old fans, and maintain emotional communication. </a:t>
            </a:r>
            <a:endParaRPr lang="en-US" sz="1600" dirty="0">
              <a:solidFill>
                <a:schemeClr val="accent4"/>
              </a:solidFill>
              <a:cs typeface="Times New Roman" panose="02020603050405020304" pitchFamily="18" charset="0"/>
            </a:endParaRPr>
          </a:p>
          <a:p>
            <a:pPr>
              <a:lnSpc>
                <a:spcPct val="150000"/>
              </a:lnSpc>
            </a:pPr>
            <a:r>
              <a:rPr lang="en-US" sz="160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cs typeface="Times New Roman" panose="02020603050405020304" pitchFamily="18" charset="0"/>
              </a:rPr>
              <a:t>4.Interactive analysis of graphic and text push</a:t>
            </a:r>
            <a:endParaRPr lang="en-US" sz="1600" dirty="0">
              <a:solidFill>
                <a:schemeClr val="accent4"/>
              </a:solidFill>
              <a:cs typeface="Times New Roman" panose="02020603050405020304" pitchFamily="18" charset="0"/>
            </a:endParaRPr>
          </a:p>
          <a:p>
            <a:pPr>
              <a:lnSpc>
                <a:spcPct val="150000"/>
              </a:lnSpc>
            </a:pPr>
            <a:r>
              <a:rPr lang="en-US" sz="1200" dirty="0">
                <a:solidFill>
                  <a:schemeClr val="tx1"/>
                </a:solidFill>
                <a:cs typeface="Times New Roman" panose="02020603050405020304" pitchFamily="18" charset="0"/>
              </a:rPr>
              <a:t>The operators can see the number of each message,the number of people who read the number of people .To understand the operation </a:t>
            </a:r>
            <a:endParaRPr lang="en-US" sz="1200" dirty="0">
              <a:solidFill>
                <a:schemeClr val="accent4"/>
              </a:solidFill>
              <a:cs typeface="Times New Roman" panose="02020603050405020304" pitchFamily="18" charset="0"/>
            </a:endParaRPr>
          </a:p>
          <a:p>
            <a:pPr>
              <a:lnSpc>
                <a:spcPct val="150000"/>
              </a:lnSpc>
            </a:pPr>
            <a:r>
              <a:rPr lang="en-US" sz="160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cs typeface="Times New Roman" panose="02020603050405020304" pitchFamily="18" charset="0"/>
              </a:rPr>
              <a:t>5.Statistical analysis of activity</a:t>
            </a:r>
            <a:endParaRPr lang="en-US" sz="1600" dirty="0">
              <a:solidFill>
                <a:schemeClr val="accent4"/>
              </a:solidFill>
              <a:cs typeface="Times New Roman" panose="02020603050405020304" pitchFamily="18" charset="0"/>
            </a:endParaRPr>
          </a:p>
          <a:p>
            <a:pPr>
              <a:lnSpc>
                <a:spcPct val="150000"/>
              </a:lnSpc>
            </a:pPr>
            <a:r>
              <a:rPr lang="en-US" sz="1200" dirty="0">
                <a:solidFill>
                  <a:schemeClr val="tx1"/>
                </a:solidFill>
                <a:cs typeface="Times New Roman" panose="02020603050405020304" pitchFamily="18" charset="0"/>
              </a:rPr>
              <a:t>As well as the interaction and maintenance of old fans, and maintain emotional communication,cost of sharing and promotion . </a:t>
            </a:r>
            <a:endParaRPr lang="en-US" sz="1600" dirty="0">
              <a:solidFill>
                <a:schemeClr val="accent4"/>
              </a:solidFill>
              <a:cs typeface="Times New Roman" panose="02020603050405020304" pitchFamily="18" charset="0"/>
            </a:endParaRPr>
          </a:p>
          <a:p>
            <a:pPr>
              <a:lnSpc>
                <a:spcPct val="150000"/>
              </a:lnSpc>
            </a:pPr>
            <a:r>
              <a:rPr lang="en-US" sz="160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cs typeface="Times New Roman" panose="02020603050405020304" pitchFamily="18" charset="0"/>
              </a:rPr>
              <a:t>6.A summary of this week's operation </a:t>
            </a:r>
            <a:endParaRPr lang="en-US" sz="1600" dirty="0">
              <a:solidFill>
                <a:schemeClr val="accent4"/>
              </a:solidFill>
              <a:cs typeface="Times New Roman" panose="02020603050405020304" pitchFamily="18" charset="0"/>
            </a:endParaRPr>
          </a:p>
          <a:p>
            <a:pPr>
              <a:lnSpc>
                <a:spcPct val="150000"/>
              </a:lnSpc>
            </a:pPr>
            <a:r>
              <a:rPr lang="en-US" sz="1200" dirty="0">
                <a:solidFill>
                  <a:schemeClr val="tx1"/>
                </a:solidFill>
                <a:cs typeface="Times New Roman" panose="02020603050405020304" pitchFamily="18" charset="0"/>
              </a:rPr>
              <a:t>What's the problem this week ?Whether the problem is solved ?If not solved, put forward your own solution.</a:t>
            </a:r>
            <a:endParaRPr lang="en-US" sz="1600" dirty="0">
              <a:solidFill>
                <a:schemeClr val="accent4"/>
              </a:solidFill>
              <a:cs typeface="Times New Roman" panose="02020603050405020304" pitchFamily="18" charset="0"/>
            </a:endParaRPr>
          </a:p>
          <a:p>
            <a:pPr>
              <a:lnSpc>
                <a:spcPct val="150000"/>
              </a:lnSpc>
            </a:pPr>
            <a:endParaRPr lang="en-US" sz="1600" dirty="0">
              <a:solidFill>
                <a:schemeClr val="accent4"/>
              </a:solidFill>
              <a:cs typeface="Times New Roman" panose="02020603050405020304" pitchFamily="18" charset="0"/>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H" val="20151107092852"/>
  <p:tag name="MH_LIBRARY" val="GRAPHIC"/>
  <p:tag name="MH_TYPE" val="SubTitle"/>
  <p:tag name="MH_ORDER" val="2"/>
</p:tagLst>
</file>

<file path=ppt/tags/tag10.xml><?xml version="1.0" encoding="utf-8"?>
<p:tagLst xmlns:a="http://schemas.openxmlformats.org/drawingml/2006/main" xmlns:r="http://schemas.openxmlformats.org/officeDocument/2006/relationships" xmlns:p="http://schemas.openxmlformats.org/presentationml/2006/main">
  <p:tag name="MH" val="20151107092852"/>
  <p:tag name="MH_LIBRARY" val="GRAPHIC"/>
  <p:tag name="MH_TYPE" val="SubTitle"/>
  <p:tag name="MH_ORDER" val="2"/>
</p:tagLst>
</file>

<file path=ppt/tags/tag11.xml><?xml version="1.0" encoding="utf-8"?>
<p:tagLst xmlns:a="http://schemas.openxmlformats.org/drawingml/2006/main" xmlns:r="http://schemas.openxmlformats.org/officeDocument/2006/relationships" xmlns:p="http://schemas.openxmlformats.org/presentationml/2006/main">
  <p:tag name="MH" val="20151107092852"/>
  <p:tag name="MH_LIBRARY" val="GRAPHIC"/>
  <p:tag name="MH_TYPE" val="SubTitle"/>
  <p:tag name="MH_ORDER" val="2"/>
</p:tagLst>
</file>

<file path=ppt/tags/tag12.xml><?xml version="1.0" encoding="utf-8"?>
<p:tagLst xmlns:a="http://schemas.openxmlformats.org/drawingml/2006/main" xmlns:r="http://schemas.openxmlformats.org/officeDocument/2006/relationships" xmlns:p="http://schemas.openxmlformats.org/presentationml/2006/main">
  <p:tag name="MH" val="20151107092852"/>
  <p:tag name="MH_LIBRARY" val="GRAPHIC"/>
  <p:tag name="MH_TYPE" val="SubTitle"/>
  <p:tag name="MH_ORDER" val="2"/>
</p:tagLst>
</file>

<file path=ppt/tags/tag13.xml><?xml version="1.0" encoding="utf-8"?>
<p:tagLst xmlns:a="http://schemas.openxmlformats.org/drawingml/2006/main" xmlns:r="http://schemas.openxmlformats.org/officeDocument/2006/relationships" xmlns:p="http://schemas.openxmlformats.org/presentationml/2006/main">
  <p:tag name="MH" val="20151107092852"/>
  <p:tag name="MH_LIBRARY" val="GRAPHIC"/>
  <p:tag name="MH_TYPE" val="SubTitle"/>
  <p:tag name="MH_ORDER" val="2"/>
</p:tagLst>
</file>

<file path=ppt/tags/tag14.xml><?xml version="1.0" encoding="utf-8"?>
<p:tagLst xmlns:a="http://schemas.openxmlformats.org/drawingml/2006/main" xmlns:r="http://schemas.openxmlformats.org/officeDocument/2006/relationships" xmlns:p="http://schemas.openxmlformats.org/presentationml/2006/main">
  <p:tag name="MH" val="20151107092852"/>
  <p:tag name="MH_LIBRARY" val="GRAPHIC"/>
  <p:tag name="MH_TYPE" val="SubTitle"/>
  <p:tag name="MH_ORDER" val="2"/>
</p:tagLst>
</file>

<file path=ppt/tags/tag15.xml><?xml version="1.0" encoding="utf-8"?>
<p:tagLst xmlns:a="http://schemas.openxmlformats.org/drawingml/2006/main" xmlns:r="http://schemas.openxmlformats.org/officeDocument/2006/relationships" xmlns:p="http://schemas.openxmlformats.org/presentationml/2006/main">
  <p:tag name="MH" val="20151107092852"/>
  <p:tag name="MH_LIBRARY" val="GRAPHIC"/>
  <p:tag name="MH_TYPE" val="SubTitle"/>
  <p:tag name="MH_ORDER" val="2"/>
</p:tagLst>
</file>

<file path=ppt/tags/tag16.xml><?xml version="1.0" encoding="utf-8"?>
<p:tagLst xmlns:a="http://schemas.openxmlformats.org/drawingml/2006/main" xmlns:r="http://schemas.openxmlformats.org/officeDocument/2006/relationships" xmlns:p="http://schemas.openxmlformats.org/presentationml/2006/main">
  <p:tag name="MH" val="20151107092852"/>
  <p:tag name="MH_LIBRARY" val="GRAPHIC"/>
  <p:tag name="MH_TYPE" val="SubTitle"/>
  <p:tag name="MH_ORDER" val="2"/>
</p:tagLst>
</file>

<file path=ppt/tags/tag17.xml><?xml version="1.0" encoding="utf-8"?>
<p:tagLst xmlns:a="http://schemas.openxmlformats.org/drawingml/2006/main" xmlns:r="http://schemas.openxmlformats.org/officeDocument/2006/relationships" xmlns:p="http://schemas.openxmlformats.org/presentationml/2006/main">
  <p:tag name="MH" val="20151107092852"/>
  <p:tag name="MH_LIBRARY" val="GRAPHIC"/>
  <p:tag name="MH_TYPE" val="SubTitle"/>
  <p:tag name="MH_ORDER" val="2"/>
</p:tagLst>
</file>

<file path=ppt/tags/tag18.xml><?xml version="1.0" encoding="utf-8"?>
<p:tagLst xmlns:a="http://schemas.openxmlformats.org/drawingml/2006/main" xmlns:r="http://schemas.openxmlformats.org/officeDocument/2006/relationships" xmlns:p="http://schemas.openxmlformats.org/presentationml/2006/main">
  <p:tag name="MH" val="20151107092852"/>
  <p:tag name="MH_LIBRARY" val="GRAPHIC"/>
  <p:tag name="MH_TYPE" val="SubTitle"/>
  <p:tag name="MH_ORDER" val="2"/>
</p:tagLst>
</file>

<file path=ppt/tags/tag19.xml><?xml version="1.0" encoding="utf-8"?>
<p:tagLst xmlns:a="http://schemas.openxmlformats.org/drawingml/2006/main" xmlns:r="http://schemas.openxmlformats.org/officeDocument/2006/relationships" xmlns:p="http://schemas.openxmlformats.org/presentationml/2006/main">
  <p:tag name="MH" val="20151107092852"/>
  <p:tag name="MH_LIBRARY" val="GRAPHIC"/>
  <p:tag name="MH_TYPE" val="SubTitle"/>
  <p:tag name="MH_ORDER" val="2"/>
</p:tagLst>
</file>

<file path=ppt/tags/tag2.xml><?xml version="1.0" encoding="utf-8"?>
<p:tagLst xmlns:a="http://schemas.openxmlformats.org/drawingml/2006/main" xmlns:r="http://schemas.openxmlformats.org/officeDocument/2006/relationships" xmlns:p="http://schemas.openxmlformats.org/presentationml/2006/main">
  <p:tag name="MH" val="20151107092852"/>
  <p:tag name="MH_LIBRARY" val="GRAPHIC"/>
  <p:tag name="MH_TYPE" val="SubTitle"/>
  <p:tag name="MH_ORDER" val="2"/>
</p:tagLst>
</file>

<file path=ppt/tags/tag20.xml><?xml version="1.0" encoding="utf-8"?>
<p:tagLst xmlns:a="http://schemas.openxmlformats.org/drawingml/2006/main" xmlns:r="http://schemas.openxmlformats.org/officeDocument/2006/relationships" xmlns:p="http://schemas.openxmlformats.org/presentationml/2006/main">
  <p:tag name="MH" val="20151107092852"/>
  <p:tag name="MH_LIBRARY" val="GRAPHIC"/>
  <p:tag name="MH_TYPE" val="SubTitle"/>
  <p:tag name="MH_ORDER" val="2"/>
</p:tagLst>
</file>

<file path=ppt/tags/tag21.xml><?xml version="1.0" encoding="utf-8"?>
<p:tagLst xmlns:a="http://schemas.openxmlformats.org/drawingml/2006/main" xmlns:r="http://schemas.openxmlformats.org/officeDocument/2006/relationships" xmlns:p="http://schemas.openxmlformats.org/presentationml/2006/main">
  <p:tag name="MH" val="20151107092852"/>
  <p:tag name="MH_LIBRARY" val="GRAPHIC"/>
  <p:tag name="MH_TYPE" val="SubTitle"/>
  <p:tag name="MH_ORDER" val="2"/>
</p:tagLst>
</file>

<file path=ppt/tags/tag22.xml><?xml version="1.0" encoding="utf-8"?>
<p:tagLst xmlns:a="http://schemas.openxmlformats.org/drawingml/2006/main" xmlns:r="http://schemas.openxmlformats.org/officeDocument/2006/relationships" xmlns:p="http://schemas.openxmlformats.org/presentationml/2006/main">
  <p:tag name="MH" val="20151107092852"/>
  <p:tag name="MH_LIBRARY" val="GRAPHIC"/>
  <p:tag name="MH_TYPE" val="SubTitle"/>
  <p:tag name="MH_ORDER" val="2"/>
</p:tagLst>
</file>

<file path=ppt/tags/tag23.xml><?xml version="1.0" encoding="utf-8"?>
<p:tagLst xmlns:a="http://schemas.openxmlformats.org/drawingml/2006/main" xmlns:r="http://schemas.openxmlformats.org/officeDocument/2006/relationships" xmlns:p="http://schemas.openxmlformats.org/presentationml/2006/main">
  <p:tag name="MH" val="20151107092852"/>
  <p:tag name="MH_LIBRARY" val="GRAPHIC"/>
  <p:tag name="MH_TYPE" val="SubTitle"/>
  <p:tag name="MH_ORDER" val="2"/>
</p:tagLst>
</file>

<file path=ppt/tags/tag24.xml><?xml version="1.0" encoding="utf-8"?>
<p:tagLst xmlns:a="http://schemas.openxmlformats.org/drawingml/2006/main" xmlns:r="http://schemas.openxmlformats.org/officeDocument/2006/relationships" xmlns:p="http://schemas.openxmlformats.org/presentationml/2006/main">
  <p:tag name="MH" val="20151107092852"/>
  <p:tag name="MH_LIBRARY" val="GRAPHIC"/>
  <p:tag name="MH_TYPE" val="SubTitle"/>
  <p:tag name="MH_ORDER" val="2"/>
</p:tagLst>
</file>

<file path=ppt/tags/tag25.xml><?xml version="1.0" encoding="utf-8"?>
<p:tagLst xmlns:a="http://schemas.openxmlformats.org/drawingml/2006/main" xmlns:r="http://schemas.openxmlformats.org/officeDocument/2006/relationships" xmlns:p="http://schemas.openxmlformats.org/presentationml/2006/main">
  <p:tag name="MH" val="20151107092852"/>
  <p:tag name="MH_LIBRARY" val="GRAPHIC"/>
  <p:tag name="MH_TYPE" val="SubTitle"/>
  <p:tag name="MH_ORDER" val="2"/>
</p:tagLst>
</file>

<file path=ppt/tags/tag26.xml><?xml version="1.0" encoding="utf-8"?>
<p:tagLst xmlns:a="http://schemas.openxmlformats.org/drawingml/2006/main" xmlns:r="http://schemas.openxmlformats.org/officeDocument/2006/relationships" xmlns:p="http://schemas.openxmlformats.org/presentationml/2006/main">
  <p:tag name="MH" val="20151107092852"/>
  <p:tag name="MH_LIBRARY" val="GRAPHIC"/>
  <p:tag name="MH_TYPE" val="SubTitle"/>
  <p:tag name="MH_ORDER" val="2"/>
</p:tagLst>
</file>

<file path=ppt/tags/tag27.xml><?xml version="1.0" encoding="utf-8"?>
<p:tagLst xmlns:a="http://schemas.openxmlformats.org/drawingml/2006/main" xmlns:r="http://schemas.openxmlformats.org/officeDocument/2006/relationships" xmlns:p="http://schemas.openxmlformats.org/presentationml/2006/main">
  <p:tag name="MH" val="20151107092852"/>
  <p:tag name="MH_LIBRARY" val="GRAPHIC"/>
  <p:tag name="MH_TYPE" val="SubTitle"/>
  <p:tag name="MH_ORDER" val="2"/>
</p:tagLst>
</file>

<file path=ppt/tags/tag28.xml><?xml version="1.0" encoding="utf-8"?>
<p:tagLst xmlns:a="http://schemas.openxmlformats.org/drawingml/2006/main" xmlns:r="http://schemas.openxmlformats.org/officeDocument/2006/relationships" xmlns:p="http://schemas.openxmlformats.org/presentationml/2006/main">
  <p:tag name="MH" val="20151107092852"/>
  <p:tag name="MH_LIBRARY" val="GRAPHIC"/>
  <p:tag name="MH_TYPE" val="SubTitle"/>
  <p:tag name="MH_ORDER" val="2"/>
</p:tagLst>
</file>

<file path=ppt/tags/tag29.xml><?xml version="1.0" encoding="utf-8"?>
<p:tagLst xmlns:a="http://schemas.openxmlformats.org/drawingml/2006/main" xmlns:r="http://schemas.openxmlformats.org/officeDocument/2006/relationships" xmlns:p="http://schemas.openxmlformats.org/presentationml/2006/main">
  <p:tag name="MH" val="20151107092852"/>
  <p:tag name="MH_LIBRARY" val="GRAPHIC"/>
  <p:tag name="MH_TYPE" val="SubTitle"/>
  <p:tag name="MH_ORDER" val="2"/>
</p:tagLst>
</file>

<file path=ppt/tags/tag3.xml><?xml version="1.0" encoding="utf-8"?>
<p:tagLst xmlns:a="http://schemas.openxmlformats.org/drawingml/2006/main" xmlns:r="http://schemas.openxmlformats.org/officeDocument/2006/relationships" xmlns:p="http://schemas.openxmlformats.org/presentationml/2006/main">
  <p:tag name="MH" val="20151107092852"/>
  <p:tag name="MH_LIBRARY" val="GRAPHIC"/>
  <p:tag name="MH_TYPE" val="SubTitle"/>
  <p:tag name="MH_ORDER" val="2"/>
</p:tagLst>
</file>

<file path=ppt/tags/tag30.xml><?xml version="1.0" encoding="utf-8"?>
<p:tagLst xmlns:a="http://schemas.openxmlformats.org/drawingml/2006/main" xmlns:r="http://schemas.openxmlformats.org/officeDocument/2006/relationships" xmlns:p="http://schemas.openxmlformats.org/presentationml/2006/main">
  <p:tag name="MH" val="20151107092852"/>
  <p:tag name="MH_LIBRARY" val="GRAPHIC"/>
  <p:tag name="MH_TYPE" val="SubTitle"/>
  <p:tag name="MH_ORDER" val="2"/>
</p:tagLst>
</file>

<file path=ppt/tags/tag31.xml><?xml version="1.0" encoding="utf-8"?>
<p:tagLst xmlns:a="http://schemas.openxmlformats.org/drawingml/2006/main" xmlns:r="http://schemas.openxmlformats.org/officeDocument/2006/relationships" xmlns:p="http://schemas.openxmlformats.org/presentationml/2006/main">
  <p:tag name="MH" val="20151107092852"/>
  <p:tag name="MH_LIBRARY" val="GRAPHIC"/>
  <p:tag name="MH_TYPE" val="SubTitle"/>
  <p:tag name="MH_ORDER" val="2"/>
</p:tagLst>
</file>

<file path=ppt/tags/tag32.xml><?xml version="1.0" encoding="utf-8"?>
<p:tagLst xmlns:a="http://schemas.openxmlformats.org/drawingml/2006/main" xmlns:r="http://schemas.openxmlformats.org/officeDocument/2006/relationships" xmlns:p="http://schemas.openxmlformats.org/presentationml/2006/main">
  <p:tag name="MH" val="20151107092852"/>
  <p:tag name="MH_LIBRARY" val="GRAPHIC"/>
  <p:tag name="MH_TYPE" val="SubTitle"/>
  <p:tag name="MH_ORDER" val="2"/>
</p:tagLst>
</file>

<file path=ppt/tags/tag33.xml><?xml version="1.0" encoding="utf-8"?>
<p:tagLst xmlns:a="http://schemas.openxmlformats.org/drawingml/2006/main" xmlns:r="http://schemas.openxmlformats.org/officeDocument/2006/relationships" xmlns:p="http://schemas.openxmlformats.org/presentationml/2006/main">
  <p:tag name="MH" val="20151107092852"/>
  <p:tag name="MH_LIBRARY" val="GRAPHIC"/>
  <p:tag name="MH_TYPE" val="SubTitle"/>
  <p:tag name="MH_ORDER" val="2"/>
</p:tagLst>
</file>

<file path=ppt/tags/tag4.xml><?xml version="1.0" encoding="utf-8"?>
<p:tagLst xmlns:a="http://schemas.openxmlformats.org/drawingml/2006/main" xmlns:r="http://schemas.openxmlformats.org/officeDocument/2006/relationships" xmlns:p="http://schemas.openxmlformats.org/presentationml/2006/main">
  <p:tag name="MH" val="20151107092852"/>
  <p:tag name="MH_LIBRARY" val="GRAPHIC"/>
  <p:tag name="MH_TYPE" val="SubTitle"/>
  <p:tag name="MH_ORDER" val="2"/>
</p:tagLst>
</file>

<file path=ppt/tags/tag5.xml><?xml version="1.0" encoding="utf-8"?>
<p:tagLst xmlns:a="http://schemas.openxmlformats.org/drawingml/2006/main" xmlns:r="http://schemas.openxmlformats.org/officeDocument/2006/relationships" xmlns:p="http://schemas.openxmlformats.org/presentationml/2006/main">
  <p:tag name="MH" val="20151107092852"/>
  <p:tag name="MH_LIBRARY" val="GRAPHIC"/>
  <p:tag name="MH_TYPE" val="SubTitle"/>
  <p:tag name="MH_ORDER" val="2"/>
</p:tagLst>
</file>

<file path=ppt/tags/tag6.xml><?xml version="1.0" encoding="utf-8"?>
<p:tagLst xmlns:a="http://schemas.openxmlformats.org/drawingml/2006/main" xmlns:r="http://schemas.openxmlformats.org/officeDocument/2006/relationships" xmlns:p="http://schemas.openxmlformats.org/presentationml/2006/main">
  <p:tag name="MH" val="20151107092852"/>
  <p:tag name="MH_LIBRARY" val="GRAPHIC"/>
  <p:tag name="MH_TYPE" val="SubTitle"/>
  <p:tag name="MH_ORDER" val="2"/>
</p:tagLst>
</file>

<file path=ppt/tags/tag7.xml><?xml version="1.0" encoding="utf-8"?>
<p:tagLst xmlns:a="http://schemas.openxmlformats.org/drawingml/2006/main" xmlns:r="http://schemas.openxmlformats.org/officeDocument/2006/relationships" xmlns:p="http://schemas.openxmlformats.org/presentationml/2006/main">
  <p:tag name="MH" val="20151107092852"/>
  <p:tag name="MH_LIBRARY" val="GRAPHIC"/>
  <p:tag name="MH_TYPE" val="SubTitle"/>
  <p:tag name="MH_ORDER" val="2"/>
</p:tagLst>
</file>

<file path=ppt/tags/tag8.xml><?xml version="1.0" encoding="utf-8"?>
<p:tagLst xmlns:a="http://schemas.openxmlformats.org/drawingml/2006/main" xmlns:r="http://schemas.openxmlformats.org/officeDocument/2006/relationships" xmlns:p="http://schemas.openxmlformats.org/presentationml/2006/main">
  <p:tag name="MH" val="20151107092852"/>
  <p:tag name="MH_LIBRARY" val="GRAPHIC"/>
  <p:tag name="MH_TYPE" val="SubTitle"/>
  <p:tag name="MH_ORDER" val="2"/>
</p:tagLst>
</file>

<file path=ppt/tags/tag9.xml><?xml version="1.0" encoding="utf-8"?>
<p:tagLst xmlns:a="http://schemas.openxmlformats.org/drawingml/2006/main" xmlns:r="http://schemas.openxmlformats.org/officeDocument/2006/relationships" xmlns:p="http://schemas.openxmlformats.org/presentationml/2006/main">
  <p:tag name="MH" val="20151107092852"/>
  <p:tag name="MH_LIBRARY" val="GRAPHIC"/>
  <p:tag name="MH_TYPE" val="SubTitle"/>
  <p:tag name="MH_ORDER" val="2"/>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1210</Words>
  <Application>Microsoft Office PowerPoint</Application>
  <PresentationFormat>宽屏</PresentationFormat>
  <Paragraphs>199</Paragraphs>
  <Slides>6</Slides>
  <Notes>6</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6</vt:i4>
      </vt:variant>
    </vt:vector>
  </HeadingPairs>
  <TitlesOfParts>
    <vt:vector size="17" baseType="lpstr">
      <vt:lpstr>仿宋_GB2312</vt:lpstr>
      <vt:lpstr>华文行楷</vt:lpstr>
      <vt:lpstr>华文宋体</vt:lpstr>
      <vt:lpstr>华文中宋</vt:lpstr>
      <vt:lpstr>宋体</vt:lpstr>
      <vt:lpstr>微软雅黑</vt:lpstr>
      <vt:lpstr>Arial</vt:lpstr>
      <vt:lpstr>Calibri</vt:lpstr>
      <vt:lpstr>Calibri Light</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ms.6934</cp:lastModifiedBy>
  <cp:revision>61</cp:revision>
  <dcterms:created xsi:type="dcterms:W3CDTF">2015-01-22T11:44:00Z</dcterms:created>
  <dcterms:modified xsi:type="dcterms:W3CDTF">2018-07-14T11:40:05Z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2052-10.1.0.7401</vt:lpwstr>
  </property>
</Properties>
</file>