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XJpMF/pWG5yRt1rsbIIQ51Z3p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admin/AppData/Roaming/PolarisOffice/ETemp/15700_20572120/fImage12790416541.png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5" y="0"/>
            <a:ext cx="9946640" cy="685863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0" y="6243025"/>
            <a:ext cx="11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비로그인 화면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-635"/>
            <a:ext cx="12194540" cy="10566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451100" y="1936750"/>
            <a:ext cx="7616825" cy="1783715"/>
          </a:xfrm>
          <a:prstGeom prst="roundRect">
            <a:avLst>
              <a:gd fmla="val 0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186680" y="4593590"/>
            <a:ext cx="2854325" cy="1849120"/>
          </a:xfrm>
          <a:prstGeom prst="roundRect">
            <a:avLst>
              <a:gd fmla="val 0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437005" y="4606925"/>
            <a:ext cx="2854325" cy="1832610"/>
          </a:xfrm>
          <a:prstGeom prst="roundRect">
            <a:avLst>
              <a:gd fmla="val 0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8799195" y="4582160"/>
            <a:ext cx="2854325" cy="1860550"/>
          </a:xfrm>
          <a:prstGeom prst="roundRect">
            <a:avLst>
              <a:gd fmla="val 0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695575" y="273685"/>
            <a:ext cx="944880" cy="349885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logout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1421130" y="4989830"/>
            <a:ext cx="2887980" cy="1206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2"/>
          <p:cNvCxnSpPr/>
          <p:nvPr/>
        </p:nvCxnSpPr>
        <p:spPr>
          <a:xfrm>
            <a:off x="2443480" y="2256790"/>
            <a:ext cx="7624445" cy="38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2"/>
          <p:cNvCxnSpPr/>
          <p:nvPr/>
        </p:nvCxnSpPr>
        <p:spPr>
          <a:xfrm>
            <a:off x="8792210" y="4896485"/>
            <a:ext cx="2887980" cy="1206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2"/>
          <p:cNvCxnSpPr/>
          <p:nvPr/>
        </p:nvCxnSpPr>
        <p:spPr>
          <a:xfrm>
            <a:off x="5175250" y="5085080"/>
            <a:ext cx="2887980" cy="1206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2"/>
          <p:cNvSpPr txBox="1"/>
          <p:nvPr/>
        </p:nvSpPr>
        <p:spPr>
          <a:xfrm>
            <a:off x="1431925" y="4605655"/>
            <a:ext cx="636905" cy="37020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2453640" y="1940560"/>
            <a:ext cx="3133725" cy="37020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음식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8948420" y="5187950"/>
            <a:ext cx="666115" cy="62103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0/0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9900285" y="5191760"/>
            <a:ext cx="666115" cy="62103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0/0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0802620" y="5191760"/>
            <a:ext cx="666115" cy="621030"/>
          </a:xfrm>
          <a:prstGeom prst="ellipse">
            <a:avLst/>
          </a:prstGeom>
          <a:solidFill>
            <a:srgbClr val="FC47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120/100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9117330" y="5943600"/>
            <a:ext cx="2236470" cy="37020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탄        단         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2690495" y="2439670"/>
            <a:ext cx="3451860" cy="3841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581775" y="2443480"/>
            <a:ext cx="3090545" cy="3841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2683510" y="3063875"/>
            <a:ext cx="3451860" cy="3841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6574790" y="3067685"/>
            <a:ext cx="3090545" cy="3841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7762875" y="277495"/>
            <a:ext cx="944880" cy="349885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8797925" y="277495"/>
            <a:ext cx="944880" cy="349885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board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10869295" y="279400"/>
            <a:ext cx="1032510" cy="349885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Sign up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21285" y="78105"/>
            <a:ext cx="1352550" cy="869315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멀캠 세끼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MC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9829800" y="272415"/>
            <a:ext cx="944880" cy="349885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basket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649730" y="274955"/>
            <a:ext cx="944880" cy="349885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수정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5244465" y="4733290"/>
            <a:ext cx="2792730" cy="30861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재료입력 후 음식 추천받기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2449830" y="1190625"/>
            <a:ext cx="7600950" cy="4235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검색창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735070" y="286385"/>
            <a:ext cx="854710" cy="335915"/>
          </a:xfrm>
          <a:prstGeom prst="roundRect">
            <a:avLst>
              <a:gd fmla="val 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식단 저장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10154285" y="2458720"/>
            <a:ext cx="1449705" cy="86169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(가능하다면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조회수 많은 순으로 랜덤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몇시간 안에 많이 찾은 순으로 랜덤)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10434320" y="2517775"/>
            <a:ext cx="229870" cy="22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10151110" y="1190625"/>
            <a:ext cx="1929130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재료입력X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음식 명만 입력 후 레시피 서치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0" y="6242400"/>
            <a:ext cx="85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로그인 화면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hrt7644</dc:creator>
</cp:coreProperties>
</file>