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F8C5E-76B8-4762-8751-5A5DC31893D4}" type="datetimeFigureOut">
              <a:rPr lang="zh-TW" altLang="en-US" smtClean="0"/>
              <a:t>2025/8/25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9C0F8-5F47-4F92-9521-AB7E14522A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43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9C0F8-5F47-4F92-9521-AB7E14522AC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426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9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90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93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2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進銷訂單管理系統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Java Swing + Maven + MySQL</a:t>
            </a:r>
          </a:p>
          <a:p>
            <a:r>
              <a:t>支援 Excel 匯出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0400"/>
          </a:xfrm>
        </p:spPr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 smtClean="0"/>
              <a:t>新增商品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382131"/>
            <a:ext cx="6157095" cy="405904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68" y="3376400"/>
            <a:ext cx="4239808" cy="22300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008" y="4819739"/>
            <a:ext cx="2802992" cy="1229004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>
            <a:off x="3391286" y="5251604"/>
            <a:ext cx="211873" cy="379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787805" y="5771744"/>
            <a:ext cx="21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選取後</a:t>
            </a:r>
            <a:r>
              <a:rPr lang="zh-TW" altLang="en-US" sz="1200" dirty="0" smtClean="0">
                <a:solidFill>
                  <a:srgbClr val="FF0000"/>
                </a:solidFill>
              </a:rPr>
              <a:t>能新增商品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17395"/>
          </a:xfrm>
        </p:spPr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 smtClean="0"/>
              <a:t>刪除商品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1" y="1255593"/>
            <a:ext cx="6628035" cy="4346811"/>
          </a:xfrm>
        </p:spPr>
      </p:pic>
      <p:sp>
        <p:nvSpPr>
          <p:cNvPr id="6" name="向下箭號 5"/>
          <p:cNvSpPr/>
          <p:nvPr/>
        </p:nvSpPr>
        <p:spPr>
          <a:xfrm>
            <a:off x="5754029" y="5374888"/>
            <a:ext cx="289932" cy="479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330283" y="5879065"/>
            <a:ext cx="176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將商品下架</a:t>
            </a:r>
          </a:p>
        </p:txBody>
      </p:sp>
    </p:spTree>
    <p:extLst>
      <p:ext uri="{BB962C8B-B14F-4D97-AF65-F5344CB8AC3E}">
        <p14:creationId xmlns:p14="http://schemas.microsoft.com/office/powerpoint/2010/main" val="15350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 smtClean="0"/>
              <a:t>查看顧客訂單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24608"/>
            <a:ext cx="6123505" cy="5238181"/>
          </a:xfrm>
        </p:spPr>
      </p:pic>
    </p:spTree>
    <p:extLst>
      <p:ext uri="{BB962C8B-B14F-4D97-AF65-F5344CB8AC3E}">
        <p14:creationId xmlns:p14="http://schemas.microsoft.com/office/powerpoint/2010/main" val="37828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 smtClean="0"/>
              <a:t>修改錯誤訂單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82124"/>
            <a:ext cx="5715876" cy="4862559"/>
          </a:xfrm>
        </p:spPr>
      </p:pic>
      <p:sp>
        <p:nvSpPr>
          <p:cNvPr id="5" name="向右箭號 4"/>
          <p:cNvSpPr/>
          <p:nvPr/>
        </p:nvSpPr>
        <p:spPr>
          <a:xfrm>
            <a:off x="6206178" y="4930956"/>
            <a:ext cx="500756" cy="273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706934" y="4805948"/>
            <a:ext cx="234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1.</a:t>
            </a:r>
            <a:r>
              <a:rPr lang="zh-TW" altLang="en-US" sz="1400" dirty="0" smtClean="0">
                <a:solidFill>
                  <a:srgbClr val="FF0000"/>
                </a:solidFill>
              </a:rPr>
              <a:t>對要輸入的那連點兩下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2.</a:t>
            </a:r>
            <a:r>
              <a:rPr lang="zh-TW" altLang="en-US" sz="1400" dirty="0" smtClean="0">
                <a:solidFill>
                  <a:srgbClr val="FF0000"/>
                </a:solidFill>
              </a:rPr>
              <a:t>輸入數字後按下</a:t>
            </a:r>
            <a:r>
              <a:rPr lang="en-US" altLang="zh-TW" sz="1400" dirty="0" smtClean="0">
                <a:solidFill>
                  <a:srgbClr val="FF0000"/>
                </a:solidFill>
              </a:rPr>
              <a:t>ENTER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96067" y="6378497"/>
            <a:ext cx="291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3.</a:t>
            </a:r>
            <a:r>
              <a:rPr lang="zh-TW" altLang="en-US" sz="1400" dirty="0" smtClean="0">
                <a:solidFill>
                  <a:srgbClr val="FF0000"/>
                </a:solidFill>
              </a:rPr>
              <a:t>按下後即可修改訂單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2765502" y="6155473"/>
            <a:ext cx="200722" cy="22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8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62361"/>
          </a:xfrm>
        </p:spPr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 smtClean="0"/>
              <a:t>刪除錯誤訂單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148577"/>
            <a:ext cx="6170342" cy="5051502"/>
          </a:xfrm>
        </p:spPr>
      </p:pic>
      <p:sp>
        <p:nvSpPr>
          <p:cNvPr id="5" name="向下箭號 4"/>
          <p:cNvSpPr/>
          <p:nvPr/>
        </p:nvSpPr>
        <p:spPr>
          <a:xfrm>
            <a:off x="4315522" y="6122020"/>
            <a:ext cx="278780" cy="33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812346" y="4728117"/>
            <a:ext cx="624469" cy="200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469220" y="4674589"/>
            <a:ext cx="167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1.</a:t>
            </a:r>
            <a:r>
              <a:rPr lang="zh-TW" altLang="en-US" sz="1400" dirty="0" smtClean="0">
                <a:solidFill>
                  <a:srgbClr val="FF0000"/>
                </a:solidFill>
              </a:rPr>
              <a:t>點一下選取整欄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94770" y="6456556"/>
            <a:ext cx="259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2.</a:t>
            </a:r>
            <a:r>
              <a:rPr lang="zh-TW" altLang="en-US" sz="1400" dirty="0" smtClean="0">
                <a:solidFill>
                  <a:srgbClr val="FF0000"/>
                </a:solidFill>
              </a:rPr>
              <a:t>按下並刪除錯誤訂單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2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</a:t>
            </a:r>
            <a:r>
              <a:rPr lang="zh-TW" altLang="en-US" dirty="0" smtClean="0"/>
              <a:t>匯出</a:t>
            </a:r>
            <a:r>
              <a:rPr lang="en-US" altLang="zh-TW" dirty="0" smtClean="0"/>
              <a:t>Excel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70000"/>
            <a:ext cx="5774689" cy="4941229"/>
          </a:xfrm>
        </p:spPr>
      </p:pic>
      <p:sp>
        <p:nvSpPr>
          <p:cNvPr id="7" name="向下箭號 6"/>
          <p:cNvSpPr/>
          <p:nvPr/>
        </p:nvSpPr>
        <p:spPr>
          <a:xfrm>
            <a:off x="5335858" y="6060687"/>
            <a:ext cx="189571" cy="301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516243" y="6361770"/>
            <a:ext cx="333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按下將顧客訂單匯出成</a:t>
            </a:r>
            <a:r>
              <a:rPr lang="en-US" altLang="zh-TW" sz="1400" dirty="0" smtClean="0">
                <a:solidFill>
                  <a:srgbClr val="FF0000"/>
                </a:solidFill>
              </a:rPr>
              <a:t>Excel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員工</a:t>
            </a:r>
            <a:r>
              <a:rPr lang="en-US" altLang="zh-TW" dirty="0"/>
              <a:t>- 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15814"/>
            <a:ext cx="6607992" cy="3716995"/>
          </a:xfrm>
        </p:spPr>
      </p:pic>
    </p:spTree>
    <p:extLst>
      <p:ext uri="{BB962C8B-B14F-4D97-AF65-F5344CB8AC3E}">
        <p14:creationId xmlns:p14="http://schemas.microsoft.com/office/powerpoint/2010/main" val="19736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顧客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新顧客註冊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 r="1563"/>
          <a:stretch/>
        </p:blipFill>
        <p:spPr>
          <a:xfrm>
            <a:off x="758283" y="1426116"/>
            <a:ext cx="5943600" cy="4058937"/>
          </a:xfrm>
        </p:spPr>
      </p:pic>
      <p:sp>
        <p:nvSpPr>
          <p:cNvPr id="5" name="向下箭號 4"/>
          <p:cNvSpPr/>
          <p:nvPr/>
        </p:nvSpPr>
        <p:spPr>
          <a:xfrm>
            <a:off x="3668751" y="5363737"/>
            <a:ext cx="323386" cy="345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10107" y="5876693"/>
            <a:ext cx="3512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確認完填寫資料後按下確定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顧客</a:t>
            </a:r>
            <a:r>
              <a:rPr lang="en-US" altLang="zh-TW" dirty="0" smtClean="0"/>
              <a:t>-</a:t>
            </a:r>
            <a:r>
              <a:rPr lang="zh-TW" altLang="en-US" dirty="0"/>
              <a:t>選單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000071"/>
            <a:ext cx="6347713" cy="4202007"/>
          </a:xfrm>
        </p:spPr>
      </p:pic>
    </p:spTree>
    <p:extLst>
      <p:ext uri="{BB962C8B-B14F-4D97-AF65-F5344CB8AC3E}">
        <p14:creationId xmlns:p14="http://schemas.microsoft.com/office/powerpoint/2010/main" val="5855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顧客</a:t>
            </a:r>
            <a:r>
              <a:rPr lang="en-US" altLang="zh-TW" dirty="0"/>
              <a:t>-</a:t>
            </a:r>
            <a:r>
              <a:rPr lang="zh-TW" altLang="en-US" dirty="0" smtClean="0"/>
              <a:t>購買介面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挑選商品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0" y="1304693"/>
            <a:ext cx="5188815" cy="4588005"/>
          </a:xfrm>
        </p:spPr>
      </p:pic>
      <p:sp>
        <p:nvSpPr>
          <p:cNvPr id="6" name="文字方塊 5"/>
          <p:cNvSpPr txBox="1"/>
          <p:nvPr/>
        </p:nvSpPr>
        <p:spPr>
          <a:xfrm>
            <a:off x="4951361" y="2450893"/>
            <a:ext cx="3690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1.</a:t>
            </a:r>
            <a:r>
              <a:rPr lang="zh-TW" altLang="en-US" sz="1400" dirty="0" smtClean="0">
                <a:solidFill>
                  <a:srgbClr val="FF0000"/>
                </a:solidFill>
              </a:rPr>
              <a:t>挑選商品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2.</a:t>
            </a:r>
            <a:r>
              <a:rPr lang="zh-TW" altLang="en-US" sz="1400" dirty="0" smtClean="0">
                <a:solidFill>
                  <a:srgbClr val="FF0000"/>
                </a:solidFill>
              </a:rPr>
              <a:t>填寫購買數量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3.</a:t>
            </a:r>
            <a:r>
              <a:rPr lang="zh-TW" altLang="en-US" sz="1400" dirty="0" smtClean="0">
                <a:solidFill>
                  <a:srgbClr val="FF0000"/>
                </a:solidFill>
              </a:rPr>
              <a:t>再點剛剛要購買的商品一次讓他計算金額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4.</a:t>
            </a:r>
            <a:r>
              <a:rPr lang="zh-TW" altLang="en-US" sz="1400" dirty="0" smtClean="0">
                <a:solidFill>
                  <a:srgbClr val="FF0000"/>
                </a:solidFill>
              </a:rPr>
              <a:t>確認金額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047893" y="5892698"/>
            <a:ext cx="334536" cy="363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378819" y="6378498"/>
            <a:ext cx="2430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5.</a:t>
            </a:r>
            <a:r>
              <a:rPr lang="zh-TW" altLang="en-US" sz="1400" dirty="0" smtClean="0">
                <a:solidFill>
                  <a:srgbClr val="FF0000"/>
                </a:solidFill>
              </a:rPr>
              <a:t>確認完畢點選結帳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專案結構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400" dirty="0" err="1"/>
              <a:t>src</a:t>
            </a:r>
            <a:endParaRPr sz="2400" dirty="0"/>
          </a:p>
          <a:p>
            <a:r>
              <a:rPr sz="2400" dirty="0"/>
              <a:t> ├─ main/java</a:t>
            </a:r>
          </a:p>
          <a:p>
            <a:r>
              <a:rPr sz="2400" dirty="0"/>
              <a:t> │   ├─ controller   (</a:t>
            </a:r>
            <a:r>
              <a:rPr sz="2400" dirty="0" err="1"/>
              <a:t>JFrame</a:t>
            </a:r>
            <a:r>
              <a:rPr sz="2400" dirty="0"/>
              <a:t> </a:t>
            </a:r>
            <a:r>
              <a:rPr sz="2400" dirty="0" err="1"/>
              <a:t>視窗</a:t>
            </a:r>
            <a:r>
              <a:rPr sz="2400" dirty="0"/>
              <a:t>)</a:t>
            </a:r>
          </a:p>
          <a:p>
            <a:r>
              <a:rPr sz="2400" dirty="0"/>
              <a:t> │   ├─ </a:t>
            </a:r>
            <a:r>
              <a:rPr sz="2400" dirty="0" err="1"/>
              <a:t>dao</a:t>
            </a:r>
            <a:r>
              <a:rPr sz="2400" dirty="0"/>
              <a:t>          (</a:t>
            </a:r>
            <a:r>
              <a:rPr sz="2400" dirty="0" err="1"/>
              <a:t>資料存取介面</a:t>
            </a:r>
            <a:r>
              <a:rPr sz="2400" dirty="0"/>
              <a:t>)</a:t>
            </a:r>
          </a:p>
          <a:p>
            <a:r>
              <a:rPr sz="2400" dirty="0"/>
              <a:t> │   ├─ </a:t>
            </a:r>
            <a:r>
              <a:rPr sz="2400" dirty="0" err="1"/>
              <a:t>dao</a:t>
            </a:r>
            <a:r>
              <a:rPr sz="2400" dirty="0"/>
              <a:t>/</a:t>
            </a:r>
            <a:r>
              <a:rPr sz="2400" dirty="0" err="1"/>
              <a:t>impl</a:t>
            </a:r>
            <a:r>
              <a:rPr sz="2400" dirty="0"/>
              <a:t>     (DAO </a:t>
            </a:r>
            <a:r>
              <a:rPr sz="2400" dirty="0" err="1"/>
              <a:t>實作</a:t>
            </a:r>
            <a:r>
              <a:rPr sz="2400" dirty="0"/>
              <a:t>)</a:t>
            </a:r>
          </a:p>
          <a:p>
            <a:r>
              <a:rPr sz="2400" dirty="0"/>
              <a:t> │   ├─ model        (</a:t>
            </a:r>
            <a:r>
              <a:rPr sz="2400" dirty="0" err="1"/>
              <a:t>資料模型</a:t>
            </a:r>
            <a:r>
              <a:rPr sz="2400" dirty="0"/>
              <a:t>)</a:t>
            </a:r>
          </a:p>
          <a:p>
            <a:r>
              <a:rPr sz="2400" dirty="0"/>
              <a:t> │   ├─ service      (</a:t>
            </a:r>
            <a:r>
              <a:rPr sz="2400" dirty="0" err="1"/>
              <a:t>商業邏輯層</a:t>
            </a:r>
            <a:r>
              <a:rPr sz="2400" dirty="0"/>
              <a:t>)</a:t>
            </a:r>
          </a:p>
          <a:p>
            <a:r>
              <a:rPr sz="2400" dirty="0"/>
              <a:t> │   ├─ service/</a:t>
            </a:r>
            <a:r>
              <a:rPr sz="2400" dirty="0" err="1"/>
              <a:t>impl</a:t>
            </a:r>
            <a:r>
              <a:rPr sz="2400" dirty="0"/>
              <a:t> (</a:t>
            </a:r>
            <a:r>
              <a:rPr sz="2400" dirty="0" err="1"/>
              <a:t>邏輯實作</a:t>
            </a:r>
            <a:r>
              <a:rPr sz="2400" dirty="0"/>
              <a:t>)</a:t>
            </a:r>
          </a:p>
          <a:p>
            <a:r>
              <a:rPr sz="2400" dirty="0"/>
              <a:t> │   └─ </a:t>
            </a:r>
            <a:r>
              <a:rPr sz="2400" dirty="0" err="1"/>
              <a:t>util</a:t>
            </a:r>
            <a:r>
              <a:rPr sz="2400" dirty="0"/>
              <a:t>         (</a:t>
            </a:r>
            <a:r>
              <a:rPr sz="2400" dirty="0" err="1"/>
              <a:t>工具類</a:t>
            </a:r>
            <a:r>
              <a:rPr sz="2400" dirty="0"/>
              <a:t>)</a:t>
            </a:r>
          </a:p>
          <a:p>
            <a:r>
              <a:rPr sz="2400" dirty="0"/>
              <a:t> └─ test/java        (</a:t>
            </a:r>
            <a:r>
              <a:rPr sz="2400" dirty="0" err="1"/>
              <a:t>測試程式</a:t>
            </a:r>
            <a:r>
              <a:rPr sz="2400" dirty="0"/>
              <a:t>)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顧客</a:t>
            </a:r>
            <a:r>
              <a:rPr lang="en-US" altLang="zh-TW" dirty="0" smtClean="0"/>
              <a:t>-</a:t>
            </a:r>
            <a:r>
              <a:rPr lang="zh-TW" altLang="en-US" dirty="0" smtClean="0"/>
              <a:t>查看自己的訂單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54070" y="1759784"/>
            <a:ext cx="200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剛剛的訂單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31469" t="17808" r="32390" b="23191"/>
          <a:stretch/>
        </p:blipFill>
        <p:spPr>
          <a:xfrm>
            <a:off x="834795" y="1338146"/>
            <a:ext cx="5688667" cy="5223944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6420220" y="1835614"/>
            <a:ext cx="433850" cy="189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未來改進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dirty="0"/>
              <a:t>REST API (Spring Boot) </a:t>
            </a:r>
            <a:r>
              <a:rPr dirty="0" err="1"/>
              <a:t>版本</a:t>
            </a:r>
            <a:endParaRPr dirty="0"/>
          </a:p>
          <a:p>
            <a:r>
              <a:rPr dirty="0"/>
              <a:t>- </a:t>
            </a:r>
            <a:r>
              <a:rPr dirty="0" smtClean="0"/>
              <a:t>- </a:t>
            </a:r>
            <a:r>
              <a:rPr dirty="0" err="1"/>
              <a:t>增加報表功能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功能特色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會員管理 (新增、找回密碼)</a:t>
            </a:r>
          </a:p>
          <a:p>
            <a:r>
              <a:t>✔ 員工管理 (新增員工、維護產品)</a:t>
            </a:r>
          </a:p>
          <a:p>
            <a:r>
              <a:t>✔ 產品管理 (新增、刪除、查詢)</a:t>
            </a:r>
          </a:p>
          <a:p>
            <a:r>
              <a:t>✔ 訂單管理 (新增、查詢)</a:t>
            </a:r>
          </a:p>
          <a:p>
            <a:r>
              <a:t>✔ DAO + MySQL 資料存取</a:t>
            </a:r>
          </a:p>
          <a:p>
            <a:r>
              <a:t>✔ 匯出訂單資料至 Excel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採用 MVC + DAO + Service 分層架構：</a:t>
            </a:r>
          </a:p>
          <a:p>
            <a:r>
              <a:t>- Controller: JFrame UI</a:t>
            </a:r>
          </a:p>
          <a:p>
            <a:r>
              <a:t>- Service: 業務邏輯</a:t>
            </a:r>
          </a:p>
          <a:p>
            <a:r>
              <a:t>- DAO: 資料存取</a:t>
            </a:r>
          </a:p>
          <a:p>
            <a:r>
              <a:t>- Model: 資料物件</a:t>
            </a:r>
          </a:p>
          <a:p>
            <a:r>
              <a:t>- Util: 共用工具 (DB 連線、Excel 匯出)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執行方式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設定 MySQL 資料庫</a:t>
            </a:r>
          </a:p>
          <a:p>
            <a:r>
              <a:t>2. 使用 Maven 建置</a:t>
            </a:r>
          </a:p>
          <a:p>
            <a:r>
              <a:t>   mvn clean install</a:t>
            </a:r>
          </a:p>
          <a:p>
            <a:r>
              <a:t>3. 執行主程式</a:t>
            </a:r>
          </a:p>
          <a:p>
            <a:r>
              <a:t>   mvn exec:java -Dexec.mainClass="controller.Choose"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選擇身份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4" y="2426845"/>
            <a:ext cx="5495314" cy="3676263"/>
          </a:xfrm>
        </p:spPr>
      </p:pic>
    </p:spTree>
    <p:extLst>
      <p:ext uri="{BB962C8B-B14F-4D97-AF65-F5344CB8AC3E}">
        <p14:creationId xmlns:p14="http://schemas.microsoft.com/office/powerpoint/2010/main" val="1974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登入頁面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537826"/>
            <a:ext cx="3429479" cy="229584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356" y="2547352"/>
            <a:ext cx="341995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新員工註冊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08459"/>
            <a:ext cx="6839416" cy="384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員工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選單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58" y="1930400"/>
            <a:ext cx="6346954" cy="4236224"/>
          </a:xfrm>
        </p:spPr>
      </p:pic>
    </p:spTree>
    <p:extLst>
      <p:ext uri="{BB962C8B-B14F-4D97-AF65-F5344CB8AC3E}">
        <p14:creationId xmlns:p14="http://schemas.microsoft.com/office/powerpoint/2010/main" val="25241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350</Words>
  <Application>Microsoft Office PowerPoint</Application>
  <PresentationFormat>如螢幕大小 (4:3)</PresentationFormat>
  <Paragraphs>68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進銷訂單管理系統</vt:lpstr>
      <vt:lpstr>專案結構</vt:lpstr>
      <vt:lpstr>功能特色</vt:lpstr>
      <vt:lpstr>系統架構</vt:lpstr>
      <vt:lpstr>執行方式</vt:lpstr>
      <vt:lpstr>選擇身份</vt:lpstr>
      <vt:lpstr>登入頁面</vt:lpstr>
      <vt:lpstr>員工-新員工註冊</vt:lpstr>
      <vt:lpstr>員工-選單</vt:lpstr>
      <vt:lpstr>員工-新增商品</vt:lpstr>
      <vt:lpstr>員工-刪除商品</vt:lpstr>
      <vt:lpstr>員工-查看顧客訂單</vt:lpstr>
      <vt:lpstr>員工-修改錯誤訂單</vt:lpstr>
      <vt:lpstr>員工-刪除錯誤訂單</vt:lpstr>
      <vt:lpstr>員工-匯出Excel</vt:lpstr>
      <vt:lpstr>員工- Excel結果</vt:lpstr>
      <vt:lpstr>顧客-新顧客註冊</vt:lpstr>
      <vt:lpstr>顧客-選單</vt:lpstr>
      <vt:lpstr>顧客-購買介面(挑選商品)</vt:lpstr>
      <vt:lpstr>顧客-查看自己的訂單</vt:lpstr>
      <vt:lpstr>未來改進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進銷訂單管理系統</dc:title>
  <dc:subject/>
  <dc:creator/>
  <cp:keywords/>
  <dc:description>generated using python-pptx</dc:description>
  <cp:lastModifiedBy>student</cp:lastModifiedBy>
  <cp:revision>10</cp:revision>
  <dcterms:created xsi:type="dcterms:W3CDTF">2013-01-27T09:14:16Z</dcterms:created>
  <dcterms:modified xsi:type="dcterms:W3CDTF">2025-08-25T02:44:47Z</dcterms:modified>
  <cp:category/>
</cp:coreProperties>
</file>