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9_1FC67EBA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8" r:id="rId10"/>
    <p:sldId id="267" r:id="rId11"/>
    <p:sldId id="266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4C5F157-A073-DEE0-D6BD-40C90C2C17AD}" name="Yang, Eric" initials="YE" userId="Yang, Eric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9B4ED-2254-424A-AE24-DEC664C5F875}" v="9" dt="2022-07-17T19:04:21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Eric" userId="3ec55123-5fde-4d2f-931b-b071fd414210" providerId="ADAL" clId="{3A39B4ED-2254-424A-AE24-DEC664C5F875}"/>
    <pc:docChg chg="modSld sldOrd">
      <pc:chgData name="Yang, Eric" userId="3ec55123-5fde-4d2f-931b-b071fd414210" providerId="ADAL" clId="{3A39B4ED-2254-424A-AE24-DEC664C5F875}" dt="2022-07-17T19:01:27.132" v="7"/>
      <pc:docMkLst>
        <pc:docMk/>
      </pc:docMkLst>
      <pc:sldChg chg="addSp modSp">
        <pc:chgData name="Yang, Eric" userId="3ec55123-5fde-4d2f-931b-b071fd414210" providerId="ADAL" clId="{3A39B4ED-2254-424A-AE24-DEC664C5F875}" dt="2022-07-17T17:33:20.858" v="1" actId="14100"/>
        <pc:sldMkLst>
          <pc:docMk/>
          <pc:sldMk cId="2987732223" sldId="256"/>
        </pc:sldMkLst>
        <pc:picChg chg="add mod">
          <ac:chgData name="Yang, Eric" userId="3ec55123-5fde-4d2f-931b-b071fd414210" providerId="ADAL" clId="{3A39B4ED-2254-424A-AE24-DEC664C5F875}" dt="2022-07-17T17:33:20.858" v="1" actId="14100"/>
          <ac:picMkLst>
            <pc:docMk/>
            <pc:sldMk cId="2987732223" sldId="256"/>
            <ac:picMk id="1026" creationId="{C5E5C474-E80B-3680-CBA5-3C69492D0E66}"/>
          </ac:picMkLst>
        </pc:picChg>
      </pc:sldChg>
      <pc:sldChg chg="addSp modSp">
        <pc:chgData name="Yang, Eric" userId="3ec55123-5fde-4d2f-931b-b071fd414210" providerId="ADAL" clId="{3A39B4ED-2254-424A-AE24-DEC664C5F875}" dt="2022-07-17T17:46:34.654" v="2"/>
        <pc:sldMkLst>
          <pc:docMk/>
          <pc:sldMk cId="2976215683" sldId="257"/>
        </pc:sldMkLst>
        <pc:picChg chg="add mod">
          <ac:chgData name="Yang, Eric" userId="3ec55123-5fde-4d2f-931b-b071fd414210" providerId="ADAL" clId="{3A39B4ED-2254-424A-AE24-DEC664C5F875}" dt="2022-07-17T17:46:34.654" v="2"/>
          <ac:picMkLst>
            <pc:docMk/>
            <pc:sldMk cId="2976215683" sldId="257"/>
            <ac:picMk id="5" creationId="{86EEA1B5-5D88-106B-566A-E703A25D2019}"/>
          </ac:picMkLst>
        </pc:picChg>
      </pc:sldChg>
      <pc:sldChg chg="addSp modSp">
        <pc:chgData name="Yang, Eric" userId="3ec55123-5fde-4d2f-931b-b071fd414210" providerId="ADAL" clId="{3A39B4ED-2254-424A-AE24-DEC664C5F875}" dt="2022-07-17T18:12:13.947" v="3"/>
        <pc:sldMkLst>
          <pc:docMk/>
          <pc:sldMk cId="407223668" sldId="263"/>
        </pc:sldMkLst>
        <pc:picChg chg="add mod">
          <ac:chgData name="Yang, Eric" userId="3ec55123-5fde-4d2f-931b-b071fd414210" providerId="ADAL" clId="{3A39B4ED-2254-424A-AE24-DEC664C5F875}" dt="2022-07-17T18:12:13.947" v="3"/>
          <ac:picMkLst>
            <pc:docMk/>
            <pc:sldMk cId="407223668" sldId="263"/>
            <ac:picMk id="10" creationId="{28E72FB5-A4FD-27E9-627D-5AB8A6712979}"/>
          </ac:picMkLst>
        </pc:picChg>
      </pc:sldChg>
      <pc:sldChg chg="addSp modSp">
        <pc:chgData name="Yang, Eric" userId="3ec55123-5fde-4d2f-931b-b071fd414210" providerId="ADAL" clId="{3A39B4ED-2254-424A-AE24-DEC664C5F875}" dt="2022-07-17T18:23:09.320" v="4"/>
        <pc:sldMkLst>
          <pc:docMk/>
          <pc:sldMk cId="2228361893" sldId="264"/>
        </pc:sldMkLst>
        <pc:picChg chg="add mod">
          <ac:chgData name="Yang, Eric" userId="3ec55123-5fde-4d2f-931b-b071fd414210" providerId="ADAL" clId="{3A39B4ED-2254-424A-AE24-DEC664C5F875}" dt="2022-07-17T18:23:09.320" v="4"/>
          <ac:picMkLst>
            <pc:docMk/>
            <pc:sldMk cId="2228361893" sldId="264"/>
            <ac:picMk id="4" creationId="{00CBEA1E-76CE-14A6-64E9-D7CB8C4D72A5}"/>
          </ac:picMkLst>
        </pc:picChg>
      </pc:sldChg>
      <pc:sldChg chg="addSp delSp modSp modAnim">
        <pc:chgData name="Yang, Eric" userId="3ec55123-5fde-4d2f-931b-b071fd414210" providerId="ADAL" clId="{3A39B4ED-2254-424A-AE24-DEC664C5F875}" dt="2022-07-17T18:55:36.973" v="5"/>
        <pc:sldMkLst>
          <pc:docMk/>
          <pc:sldMk cId="2163075328" sldId="267"/>
        </pc:sldMkLst>
        <pc:spChg chg="del">
          <ac:chgData name="Yang, Eric" userId="3ec55123-5fde-4d2f-931b-b071fd414210" providerId="ADAL" clId="{3A39B4ED-2254-424A-AE24-DEC664C5F875}" dt="2022-07-17T18:55:36.973" v="5"/>
          <ac:spMkLst>
            <pc:docMk/>
            <pc:sldMk cId="2163075328" sldId="267"/>
            <ac:spMk id="3" creationId="{6FB017D0-B018-0F2E-D2BF-26182D190599}"/>
          </ac:spMkLst>
        </pc:spChg>
        <pc:picChg chg="add mod">
          <ac:chgData name="Yang, Eric" userId="3ec55123-5fde-4d2f-931b-b071fd414210" providerId="ADAL" clId="{3A39B4ED-2254-424A-AE24-DEC664C5F875}" dt="2022-07-17T18:55:36.973" v="5"/>
          <ac:picMkLst>
            <pc:docMk/>
            <pc:sldMk cId="2163075328" sldId="267"/>
            <ac:picMk id="4" creationId="{8CC91340-F5D3-B12E-82DA-EEE96BE24589}"/>
          </ac:picMkLst>
        </pc:picChg>
      </pc:sldChg>
      <pc:sldChg chg="ord">
        <pc:chgData name="Yang, Eric" userId="3ec55123-5fde-4d2f-931b-b071fd414210" providerId="ADAL" clId="{3A39B4ED-2254-424A-AE24-DEC664C5F875}" dt="2022-07-17T19:01:27.132" v="7"/>
        <pc:sldMkLst>
          <pc:docMk/>
          <pc:sldMk cId="3507643045" sldId="268"/>
        </pc:sldMkLst>
      </pc:sldChg>
      <pc:sldChg chg="ord">
        <pc:chgData name="Yang, Eric" userId="3ec55123-5fde-4d2f-931b-b071fd414210" providerId="ADAL" clId="{3A39B4ED-2254-424A-AE24-DEC664C5F875}" dt="2022-07-17T19:01:09.790" v="6"/>
        <pc:sldMkLst>
          <pc:docMk/>
          <pc:sldMk cId="3031691262" sldId="269"/>
        </pc:sldMkLst>
      </pc:sldChg>
    </pc:docChg>
  </pc:docChgLst>
</pc:chgInfo>
</file>

<file path=ppt/comments/modernComment_109_1FC67EB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0097B4C-A312-4791-8796-644B912FD99C}" authorId="{94C5F157-A073-DEE0-D6BD-40C90C2C17AD}" created="2022-07-17T18:46:23.80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33102266" sldId="265"/>
      <ac:spMk id="2" creationId="{23E9EB92-A561-09AE-C6F1-E95EF5CA2F2E}"/>
      <ac:txMk cp="0" len="8">
        <ac:context len="9" hash="128557661"/>
      </ac:txMk>
    </ac:txMkLst>
    <p188:pos x="1814420" y="2285285"/>
    <p188:txBody>
      <a:bodyPr/>
      <a:lstStyle/>
      <a:p>
        <a:r>
          <a:rPr lang="en-CA"/>
          <a:t>Add gradient descent image!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EDFB-E33E-457F-8258-060364E74F1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E9E-BB2C-4404-91A7-5B71F4858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2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EDFB-E33E-457F-8258-060364E74F1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E9E-BB2C-4404-91A7-5B71F4858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EDFB-E33E-457F-8258-060364E74F1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E9E-BB2C-4404-91A7-5B71F4858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EDFB-E33E-457F-8258-060364E74F1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E9E-BB2C-4404-91A7-5B71F4858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EDFB-E33E-457F-8258-060364E74F1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E9E-BB2C-4404-91A7-5B71F4858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4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EDFB-E33E-457F-8258-060364E74F1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E9E-BB2C-4404-91A7-5B71F4858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3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EDFB-E33E-457F-8258-060364E74F1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E9E-BB2C-4404-91A7-5B71F4858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EDFB-E33E-457F-8258-060364E74F1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E9E-BB2C-4404-91A7-5B71F4858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1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EDFB-E33E-457F-8258-060364E74F1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E9E-BB2C-4404-91A7-5B71F4858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6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EDFB-E33E-457F-8258-060364E74F1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E9E-BB2C-4404-91A7-5B71F4858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EDFB-E33E-457F-8258-060364E74F1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FE9E-BB2C-4404-91A7-5B71F4858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5CCEDFB-E33E-457F-8258-060364E74F1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5F7FE9E-BB2C-4404-91A7-5B71F4858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4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59nSURxYgk?start=90&amp;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xIoDYVfKA0?start=12&amp;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59nSURxYgk" TargetMode="External"/><Relationship Id="rId7" Type="http://schemas.openxmlformats.org/officeDocument/2006/relationships/hyperlink" Target="https://www.youtube.com/watch?v=ujId4ipkBio&amp;t=174s" TargetMode="External"/><Relationship Id="rId2" Type="http://schemas.openxmlformats.org/officeDocument/2006/relationships/hyperlink" Target="https://www.youtube.com/watch?v=7sB052Pz0s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tn.hms.harvard.edu/flash/2020/racial-discrimination-in-face-recognition-technology/" TargetMode="External"/><Relationship Id="rId5" Type="http://schemas.openxmlformats.org/officeDocument/2006/relationships/hyperlink" Target="https://www.coursera.org/learn/machine-learning" TargetMode="External"/><Relationship Id="rId4" Type="http://schemas.openxmlformats.org/officeDocument/2006/relationships/hyperlink" Target="https://www.youtube.com/watch?v=1LyacmzB1O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itsloan.mit.edu/ideas-made-to-matter/machine-learning-explain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9_1FC67EBA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0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2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98A96-CC12-74C8-1037-371486563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 sz="4000" dirty="0"/>
              <a:t>“I Miss the Old Kanye" - Understanding Kanye West Through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A0A42-637B-5492-6FCB-2AF6249E3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en-US" dirty="0"/>
              <a:t>By: Eric Yang</a:t>
            </a:r>
          </a:p>
        </p:txBody>
      </p:sp>
      <p:pic>
        <p:nvPicPr>
          <p:cNvPr id="1026" name="Picture 2" descr="National Youth Science Camp (NYSCamp) – National Youth Science Foundation">
            <a:extLst>
              <a:ext uri="{FF2B5EF4-FFF2-40B4-BE49-F238E27FC236}">
                <a16:creationId xmlns:a16="http://schemas.microsoft.com/office/drawing/2014/main" id="{C5E5C474-E80B-3680-CBA5-3C69492D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7574" y="1694882"/>
            <a:ext cx="3458249" cy="34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4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7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40BA-FE0C-C65C-0955-6BAA6095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Walking AI</a:t>
            </a:r>
          </a:p>
        </p:txBody>
      </p:sp>
      <p:pic>
        <p:nvPicPr>
          <p:cNvPr id="4" name="Online Media 3" title="Google DeepMind AI Does Parkour - Producing flexible behaviours in simulated environments">
            <a:hlinkClick r:id="" action="ppaction://media"/>
            <a:extLst>
              <a:ext uri="{FF2B5EF4-FFF2-40B4-BE49-F238E27FC236}">
                <a16:creationId xmlns:a16="http://schemas.microsoft.com/office/drawing/2014/main" id="{8CC91340-F5D3-B12E-82DA-EEE96BE2458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437306" y="284539"/>
            <a:ext cx="8384579" cy="62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1C4C-B733-E87F-B758-BF43CB0F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Ethics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1F17-D3E6-EC70-79EF-643CC1F2B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348065"/>
            <a:ext cx="7315200" cy="163668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Unethical use</a:t>
            </a:r>
          </a:p>
          <a:p>
            <a:pPr lvl="1"/>
            <a:r>
              <a:rPr lang="en-CA" dirty="0"/>
              <a:t>Guided missiles/bombs</a:t>
            </a:r>
          </a:p>
          <a:p>
            <a:r>
              <a:rPr lang="en-CA" dirty="0"/>
              <a:t>Bias</a:t>
            </a:r>
          </a:p>
          <a:p>
            <a:pPr lvl="1"/>
            <a:r>
              <a:rPr lang="en-CA" dirty="0"/>
              <a:t>Racial discrimination in facial recognition technology</a:t>
            </a:r>
          </a:p>
          <a:p>
            <a:pPr lvl="2"/>
            <a:r>
              <a:rPr lang="en-CA" dirty="0"/>
              <a:t>Using biased data to train it</a:t>
            </a:r>
          </a:p>
          <a:p>
            <a:pPr lvl="2"/>
            <a:endParaRPr lang="en-CA" dirty="0"/>
          </a:p>
          <a:p>
            <a:pPr lvl="1"/>
            <a:endParaRPr lang="en-CA" dirty="0"/>
          </a:p>
        </p:txBody>
      </p:sp>
      <p:pic>
        <p:nvPicPr>
          <p:cNvPr id="4" name="Online Media 3" title="The ethical dilemma of self-driving cars - Patrick Lin">
            <a:hlinkClick r:id="" action="ppaction://media"/>
            <a:extLst>
              <a:ext uri="{FF2B5EF4-FFF2-40B4-BE49-F238E27FC236}">
                <a16:creationId xmlns:a16="http://schemas.microsoft.com/office/drawing/2014/main" id="{2621925E-AD6E-3710-C6C6-5E420C2F1D3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40225" y="133933"/>
            <a:ext cx="6566866" cy="371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9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6B74-917B-36E4-FF8F-D438E495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Kanye 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E273F8-288B-ACFD-C650-73FCCBF61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Too many lyrics</a:t>
            </a:r>
          </a:p>
          <a:p>
            <a:pPr lvl="1"/>
            <a:r>
              <a:rPr lang="en-CA" dirty="0"/>
              <a:t>Analyze </a:t>
            </a:r>
            <a:r>
              <a:rPr lang="en-CA"/>
              <a:t>lyrics selectively posted </a:t>
            </a:r>
            <a:r>
              <a:rPr lang="en-CA" dirty="0"/>
              <a:t>on Twitter</a:t>
            </a:r>
          </a:p>
          <a:p>
            <a:r>
              <a:rPr lang="en-CA" dirty="0"/>
              <a:t>Machine learning done by </a:t>
            </a:r>
            <a:r>
              <a:rPr lang="en-CA" dirty="0" err="1"/>
              <a:t>TextBlob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169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2E76-ADC1-0C4B-8BF1-CE3D3792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B423-529F-E0B7-EF35-2BE075D5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Images/Video</a:t>
            </a:r>
          </a:p>
          <a:p>
            <a:pPr lvl="1"/>
            <a:r>
              <a:rPr lang="en-CA" dirty="0">
                <a:hlinkClick r:id="rId2"/>
              </a:rPr>
              <a:t>https://www.youtube.com/watch?v=7sB052Pz0sQ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https://www.youtube.com/watch?v=g59nSURxYgk</a:t>
            </a:r>
            <a:endParaRPr lang="en-CA" dirty="0"/>
          </a:p>
          <a:p>
            <a:r>
              <a:rPr lang="en-CA" dirty="0"/>
              <a:t>Information</a:t>
            </a:r>
          </a:p>
          <a:p>
            <a:pPr lvl="1"/>
            <a:r>
              <a:rPr lang="en-CA" dirty="0">
                <a:hlinkClick r:id="rId4"/>
              </a:rPr>
              <a:t>https://www.youtube.com/watch?v=1LyacmzB1Og</a:t>
            </a:r>
            <a:r>
              <a:rPr lang="en-CA" dirty="0"/>
              <a:t> </a:t>
            </a:r>
          </a:p>
          <a:p>
            <a:pPr lvl="1"/>
            <a:r>
              <a:rPr lang="en-CA" dirty="0">
                <a:hlinkClick r:id="rId5"/>
              </a:rPr>
              <a:t>https://www.coursera.org/learn/machine-learning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https://sitn.hms.harvard.edu/flash/2020/racial-discrimination-in-face-recognition-technology/</a:t>
            </a:r>
            <a:r>
              <a:rPr lang="en-CA" dirty="0"/>
              <a:t>   </a:t>
            </a:r>
          </a:p>
          <a:p>
            <a:pPr lvl="1"/>
            <a:r>
              <a:rPr lang="en-CA" dirty="0">
                <a:hlinkClick r:id="rId7"/>
              </a:rPr>
              <a:t>https://www.youtube.com/watch?v=ujId4ipkBio&amp;t=174s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368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DDB0-7515-3C3A-2E68-9EBE46E6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8DA1-0DD3-0FF2-DEF5-E9077077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CA" dirty="0"/>
              <a:t>About me</a:t>
            </a:r>
          </a:p>
          <a:p>
            <a:pPr lvl="1"/>
            <a:r>
              <a:rPr lang="en-CA" dirty="0"/>
              <a:t>Canadian Delegate</a:t>
            </a:r>
          </a:p>
          <a:p>
            <a:pPr lvl="2"/>
            <a:r>
              <a:rPr lang="en-CA" dirty="0"/>
              <a:t>Interested in linguistics + computer science</a:t>
            </a:r>
          </a:p>
          <a:p>
            <a:pPr lvl="2"/>
            <a:r>
              <a:rPr lang="en-CA" dirty="0"/>
              <a:t>Go Quakers!</a:t>
            </a:r>
          </a:p>
          <a:p>
            <a:pPr lvl="1"/>
            <a:r>
              <a:rPr lang="en-CA" dirty="0"/>
              <a:t>Can </a:t>
            </a:r>
            <a:r>
              <a:rPr lang="en-CA" dirty="0" err="1"/>
              <a:t>kinda</a:t>
            </a:r>
            <a:r>
              <a:rPr lang="en-CA" dirty="0"/>
              <a:t> play the French horn</a:t>
            </a:r>
          </a:p>
          <a:p>
            <a:pPr lvl="2"/>
            <a:r>
              <a:rPr lang="en-CA" dirty="0"/>
              <a:t>Enjoy music</a:t>
            </a:r>
          </a:p>
          <a:p>
            <a:pPr lvl="2"/>
            <a:r>
              <a:rPr lang="en-CA" dirty="0"/>
              <a:t>Kanye???</a:t>
            </a:r>
          </a:p>
        </p:txBody>
      </p:sp>
      <p:pic>
        <p:nvPicPr>
          <p:cNvPr id="5" name="Picture 4" descr="A person holding a trophy&#10;&#10;Description automatically generated with medium confidence">
            <a:extLst>
              <a:ext uri="{FF2B5EF4-FFF2-40B4-BE49-F238E27FC236}">
                <a16:creationId xmlns:a16="http://schemas.microsoft.com/office/drawing/2014/main" id="{86EEA1B5-5D88-106B-566A-E703A25D2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20" y="911086"/>
            <a:ext cx="3474720" cy="50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1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0BBA98-C006-23E7-6733-342ACF83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Question: Who is your </a:t>
            </a:r>
            <a:r>
              <a:rPr lang="en-CA" dirty="0">
                <a:solidFill>
                  <a:schemeClr val="tx2"/>
                </a:solidFill>
              </a:rPr>
              <a:t>favourite</a:t>
            </a:r>
            <a:r>
              <a:rPr lang="en-US" dirty="0">
                <a:solidFill>
                  <a:schemeClr val="tx2"/>
                </a:solidFill>
              </a:rPr>
              <a:t> celebrity?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8836B-9105-F48E-6312-18B17ABA6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4397" y="4670246"/>
            <a:ext cx="6714232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This will be important later…</a:t>
            </a:r>
          </a:p>
        </p:txBody>
      </p:sp>
    </p:spTree>
    <p:extLst>
      <p:ext uri="{BB962C8B-B14F-4D97-AF65-F5344CB8AC3E}">
        <p14:creationId xmlns:p14="http://schemas.microsoft.com/office/powerpoint/2010/main" val="308206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3FC0-3C64-7D30-6EC9-FA95CEC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So… what’s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B9D3-F9B2-8C8F-8D6E-D040878E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</a:t>
            </a:r>
            <a:r>
              <a:rPr lang="en-US" dirty="0"/>
              <a:t>Ability [for computers] to learn without explicitly being programmed” – </a:t>
            </a:r>
            <a:r>
              <a:rPr lang="en-US" dirty="0">
                <a:hlinkClick r:id="rId2"/>
              </a:rPr>
              <a:t>MIT</a:t>
            </a:r>
            <a:endParaRPr lang="en-US" dirty="0"/>
          </a:p>
          <a:p>
            <a:pPr lvl="1"/>
            <a:r>
              <a:rPr lang="en-US" dirty="0"/>
              <a:t>Being able to find patterns from data</a:t>
            </a:r>
          </a:p>
          <a:p>
            <a:r>
              <a:rPr lang="en-CA" dirty="0"/>
              <a:t>Incredibly widespread</a:t>
            </a:r>
          </a:p>
          <a:p>
            <a:pPr lvl="1"/>
            <a:r>
              <a:rPr lang="en-CA" dirty="0"/>
              <a:t>Everything from YouTube recommendations to self-driving cars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876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8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75EC8F-3C1B-EFD2-FB5D-F5B992291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135" y="771434"/>
            <a:ext cx="8269731" cy="52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5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3C853-07E6-526E-8D47-6C0A68DB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A" dirty="0"/>
              <a:t>Individual Neurons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222DB7-826E-FA09-AC38-65369CCA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Middle layer from previous image</a:t>
            </a:r>
          </a:p>
          <a:p>
            <a:r>
              <a:rPr lang="en-CA" dirty="0"/>
              <a:t>Inputs (blue)</a:t>
            </a:r>
          </a:p>
          <a:p>
            <a:pPr lvl="1"/>
            <a:r>
              <a:rPr lang="en-CA" dirty="0"/>
              <a:t>Come from previous neurons</a:t>
            </a:r>
          </a:p>
          <a:p>
            <a:pPr lvl="2"/>
            <a:r>
              <a:rPr lang="en-CA" dirty="0"/>
              <a:t>Multiplied by a weight unique to each input</a:t>
            </a:r>
          </a:p>
          <a:p>
            <a:r>
              <a:rPr lang="en-CA" dirty="0"/>
              <a:t>Sum of inputs (orange)</a:t>
            </a:r>
          </a:p>
          <a:p>
            <a:r>
              <a:rPr lang="en-CA" dirty="0"/>
              <a:t>Activation function (yellow)</a:t>
            </a:r>
          </a:p>
          <a:p>
            <a:pPr lvl="1"/>
            <a:r>
              <a:rPr lang="en-CA" dirty="0"/>
              <a:t>Designed to make info between 0-1</a:t>
            </a:r>
          </a:p>
          <a:p>
            <a:r>
              <a:rPr lang="en-CA" dirty="0"/>
              <a:t>Output (purple)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61BAC8-00DA-5246-C40A-C4B29365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04" y="4161453"/>
            <a:ext cx="4312328" cy="19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9877-CEB1-3571-8D57-05C62D08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A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7707-05C1-DE61-A2F8-5E21EBE2A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CA" dirty="0"/>
              <a:t>Inputs (blue)</a:t>
            </a:r>
          </a:p>
          <a:p>
            <a:pPr lvl="1"/>
            <a:r>
              <a:rPr lang="en-CA" dirty="0"/>
              <a:t>Processed by neurons (orange)</a:t>
            </a:r>
          </a:p>
          <a:p>
            <a:pPr lvl="1"/>
            <a:r>
              <a:rPr lang="en-CA" dirty="0"/>
              <a:t>Output (purple)</a:t>
            </a:r>
          </a:p>
          <a:p>
            <a:r>
              <a:rPr lang="en-CA" dirty="0"/>
              <a:t>Ex:</a:t>
            </a:r>
          </a:p>
          <a:p>
            <a:pPr lvl="1"/>
            <a:r>
              <a:rPr lang="en-CA" dirty="0"/>
              <a:t>Input: # of science teachers in an area</a:t>
            </a:r>
          </a:p>
          <a:p>
            <a:pPr lvl="1"/>
            <a:r>
              <a:rPr lang="en-CA" dirty="0"/>
              <a:t>Output: amount of NYSC camp members</a:t>
            </a:r>
          </a:p>
          <a:p>
            <a:r>
              <a:rPr lang="en-CA" dirty="0"/>
              <a:t>Everything is numbers!</a:t>
            </a:r>
          </a:p>
          <a:p>
            <a:pPr marL="502920" lvl="1" indent="0">
              <a:buNone/>
            </a:pPr>
            <a:endParaRPr lang="en-CA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0CBEA1E-76CE-14A6-64E9-D7CB8C4D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20" y="2321433"/>
            <a:ext cx="3474720" cy="22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6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EB92-A561-09AE-C6F1-E95EF5CA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69FE-9B3E-BC87-BBA5-580CDC7C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“Loss”</a:t>
            </a:r>
          </a:p>
          <a:p>
            <a:pPr lvl="1"/>
            <a:r>
              <a:rPr lang="en-CA" dirty="0"/>
              <a:t>Difference between real output and given output</a:t>
            </a:r>
          </a:p>
          <a:p>
            <a:pPr lvl="1"/>
            <a:r>
              <a:rPr lang="en-CA" dirty="0"/>
              <a:t>Change weights -&gt; output -&gt; loss</a:t>
            </a:r>
          </a:p>
          <a:p>
            <a:r>
              <a:rPr lang="en-CA" dirty="0"/>
              <a:t>Gradient Descent</a:t>
            </a:r>
          </a:p>
          <a:p>
            <a:pPr lvl="1"/>
            <a:r>
              <a:rPr lang="en-CA" dirty="0"/>
              <a:t>Graph of loss based on weights</a:t>
            </a:r>
          </a:p>
          <a:p>
            <a:pPr lvl="1"/>
            <a:r>
              <a:rPr lang="en-CA" dirty="0"/>
              <a:t>Use slope to find lowest point (smallest amount of loss)</a:t>
            </a:r>
          </a:p>
          <a:p>
            <a:pPr lvl="1"/>
            <a:r>
              <a:rPr lang="en-CA" dirty="0"/>
              <a:t>Make neuron network more accurate </a:t>
            </a:r>
          </a:p>
          <a:p>
            <a:pPr lvl="2"/>
            <a:r>
              <a:rPr lang="en-CA" dirty="0"/>
              <a:t>This is learning!</a:t>
            </a:r>
          </a:p>
          <a:p>
            <a:pPr lvl="1"/>
            <a:r>
              <a:rPr lang="en-CA" dirty="0"/>
              <a:t>Train using data</a:t>
            </a:r>
          </a:p>
        </p:txBody>
      </p:sp>
    </p:spTree>
    <p:extLst>
      <p:ext uri="{BB962C8B-B14F-4D97-AF65-F5344CB8AC3E}">
        <p14:creationId xmlns:p14="http://schemas.microsoft.com/office/powerpoint/2010/main" val="5331022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84F4-11D6-47C1-7CB2-1E263686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A" dirty="0"/>
              <a:t>Computational Linguistics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E7D6-C604-A9F0-E537-19A8F751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CA" dirty="0"/>
              <a:t>Language is a sequence consisting of words</a:t>
            </a:r>
          </a:p>
          <a:p>
            <a:pPr lvl="1"/>
            <a:r>
              <a:rPr lang="en-CA" dirty="0"/>
              <a:t>Ex: “I like West Virginia”</a:t>
            </a:r>
          </a:p>
          <a:p>
            <a:pPr lvl="1"/>
            <a:r>
              <a:rPr lang="en-CA" dirty="0"/>
              <a:t>Can’t have just binary input/output like before</a:t>
            </a:r>
          </a:p>
          <a:p>
            <a:r>
              <a:rPr lang="en-CA" dirty="0"/>
              <a:t>Recurring Neural Network</a:t>
            </a:r>
          </a:p>
          <a:p>
            <a:pPr lvl="1"/>
            <a:r>
              <a:rPr lang="en-CA" dirty="0"/>
              <a:t>Go through neural network multiple times</a:t>
            </a:r>
          </a:p>
          <a:p>
            <a:pPr lvl="2"/>
            <a:r>
              <a:rPr lang="en-CA" dirty="0"/>
              <a:t>Go through words individually while also considering past words</a:t>
            </a:r>
          </a:p>
          <a:p>
            <a:pPr lvl="1"/>
            <a:r>
              <a:rPr lang="en-CA" dirty="0"/>
              <a:t>Gives one output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09BC2-110D-62DF-3385-9C82700BC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20" y="1284111"/>
            <a:ext cx="3474720" cy="42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30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184</TotalTime>
  <Words>398</Words>
  <Application>Microsoft Office PowerPoint</Application>
  <PresentationFormat>Widescreen</PresentationFormat>
  <Paragraphs>73</Paragraphs>
  <Slides>13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 2</vt:lpstr>
      <vt:lpstr>Frame</vt:lpstr>
      <vt:lpstr>“I Miss the Old Kanye" - Understanding Kanye West Through Machine Learning</vt:lpstr>
      <vt:lpstr>Background</vt:lpstr>
      <vt:lpstr>Question: Who is your favourite celebrity? </vt:lpstr>
      <vt:lpstr>So… what’s machine learning?</vt:lpstr>
      <vt:lpstr>PowerPoint Presentation</vt:lpstr>
      <vt:lpstr>Individual Neurons</vt:lpstr>
      <vt:lpstr>Neural Network</vt:lpstr>
      <vt:lpstr>Learning</vt:lpstr>
      <vt:lpstr>Computational Linguistics</vt:lpstr>
      <vt:lpstr>Walking AI</vt:lpstr>
      <vt:lpstr>Ethics Discussion</vt:lpstr>
      <vt:lpstr>Kanye Program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Eric Yang</dc:creator>
  <cp:lastModifiedBy>Eric Yang</cp:lastModifiedBy>
  <cp:revision>3</cp:revision>
  <dcterms:created xsi:type="dcterms:W3CDTF">2022-07-13T19:52:55Z</dcterms:created>
  <dcterms:modified xsi:type="dcterms:W3CDTF">2022-07-17T21:33:08Z</dcterms:modified>
</cp:coreProperties>
</file>