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87" r:id="rId6"/>
    <p:sldId id="288" r:id="rId7"/>
    <p:sldId id="291" r:id="rId8"/>
    <p:sldId id="292" r:id="rId9"/>
    <p:sldId id="293" r:id="rId10"/>
    <p:sldId id="294" r:id="rId11"/>
    <p:sldId id="267" r:id="rId12"/>
    <p:sldId id="268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60"/>
      </p:cViewPr>
      <p:guideLst>
        <p:guide orient="horz" pos="215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1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9446DD98-E696-4CB9-AB14-F1F5F38DE2A8}"/>
              </a:ext>
            </a:extLst>
          </p:cNvPr>
          <p:cNvSpPr/>
          <p:nvPr userDrawn="1"/>
        </p:nvSpPr>
        <p:spPr>
          <a:xfrm>
            <a:off x="310950" y="798786"/>
            <a:ext cx="11557000" cy="566507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0A970-72FD-408F-962C-DEC7FADA5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9446DD98-E696-4CB9-AB14-F1F5F38DE2A8}"/>
              </a:ext>
            </a:extLst>
          </p:cNvPr>
          <p:cNvSpPr/>
          <p:nvPr userDrawn="1"/>
        </p:nvSpPr>
        <p:spPr>
          <a:xfrm>
            <a:off x="310950" y="798786"/>
            <a:ext cx="11557000" cy="5126526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BC9F4A-30C3-4FD4-9CBB-E862C4E4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1"/>
            <a:ext cx="6858000" cy="121920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E68AC3-7F01-4FFB-AD06-3449FE72F61A}"/>
              </a:ext>
            </a:extLst>
          </p:cNvPr>
          <p:cNvSpPr/>
          <p:nvPr userDrawn="1"/>
        </p:nvSpPr>
        <p:spPr>
          <a:xfrm>
            <a:off x="2136807" y="0"/>
            <a:ext cx="792159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BC9F4A-30C3-4FD4-9CBB-E862C4E45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1"/>
            <a:ext cx="6858000" cy="1219200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D8CC458-64DD-43D4-9F7E-2FFCBE9E93F4}"/>
              </a:ext>
            </a:extLst>
          </p:cNvPr>
          <p:cNvSpPr/>
          <p:nvPr userDrawn="1"/>
        </p:nvSpPr>
        <p:spPr>
          <a:xfrm>
            <a:off x="1783883" y="-883117"/>
            <a:ext cx="8624234" cy="8624234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1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CE9C7-4E91-497B-BFA4-6D8584B5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51F69-F3EE-4547-802E-9A818500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F30A3-8331-42D6-8F31-4D3FA832B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1CD1-57F1-4232-8AAE-D962C7EA6605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500C8-C338-43CD-882E-DC1FF551B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3526-3071-4D88-87B7-CB31B384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AA8F-94B1-41C8-97C4-4F9456095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58" r:id="rId3"/>
    <p:sldLayoutId id="2147483659" r:id="rId4"/>
    <p:sldLayoutId id="2147483656" r:id="rId5"/>
    <p:sldLayoutId id="214748365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svg"/><Relationship Id="rId42" Type="http://schemas.openxmlformats.org/officeDocument/2006/relationships/image" Target="../media/image69.svg"/><Relationship Id="rId47" Type="http://schemas.openxmlformats.org/officeDocument/2006/relationships/image" Target="../media/image74.png"/><Relationship Id="rId50" Type="http://schemas.openxmlformats.org/officeDocument/2006/relationships/image" Target="../media/image77.svg"/><Relationship Id="rId55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image" Target="../media/image95.svg"/><Relationship Id="rId76" Type="http://schemas.openxmlformats.org/officeDocument/2006/relationships/image" Target="../media/image103.svg"/><Relationship Id="rId84" Type="http://schemas.openxmlformats.org/officeDocument/2006/relationships/image" Target="../media/image111.svg"/><Relationship Id="rId89" Type="http://schemas.openxmlformats.org/officeDocument/2006/relationships/image" Target="../media/image115.svg"/><Relationship Id="rId7" Type="http://schemas.openxmlformats.org/officeDocument/2006/relationships/image" Target="../media/image34.png"/><Relationship Id="rId71" Type="http://schemas.openxmlformats.org/officeDocument/2006/relationships/image" Target="../media/image98.png"/><Relationship Id="rId2" Type="http://schemas.openxmlformats.org/officeDocument/2006/relationships/image" Target="../media/image11.png"/><Relationship Id="rId16" Type="http://schemas.openxmlformats.org/officeDocument/2006/relationships/image" Target="../media/image43.sv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svg"/><Relationship Id="rId32" Type="http://schemas.openxmlformats.org/officeDocument/2006/relationships/image" Target="../media/image59.svg"/><Relationship Id="rId37" Type="http://schemas.openxmlformats.org/officeDocument/2006/relationships/image" Target="../media/image64.png"/><Relationship Id="rId40" Type="http://schemas.openxmlformats.org/officeDocument/2006/relationships/image" Target="../media/image67.sv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svg"/><Relationship Id="rId66" Type="http://schemas.openxmlformats.org/officeDocument/2006/relationships/image" Target="../media/image93.svg"/><Relationship Id="rId74" Type="http://schemas.openxmlformats.org/officeDocument/2006/relationships/image" Target="../media/image101.svg"/><Relationship Id="rId79" Type="http://schemas.openxmlformats.org/officeDocument/2006/relationships/image" Target="../media/image106.png"/><Relationship Id="rId87" Type="http://schemas.openxmlformats.org/officeDocument/2006/relationships/image" Target="../media/image113.svg"/><Relationship Id="rId5" Type="http://schemas.openxmlformats.org/officeDocument/2006/relationships/image" Target="../media/image32.png"/><Relationship Id="rId61" Type="http://schemas.openxmlformats.org/officeDocument/2006/relationships/image" Target="../media/image88.png"/><Relationship Id="rId82" Type="http://schemas.openxmlformats.org/officeDocument/2006/relationships/image" Target="../media/image109.svg"/><Relationship Id="rId90" Type="http://schemas.openxmlformats.org/officeDocument/2006/relationships/image" Target="../media/image116.png"/><Relationship Id="rId19" Type="http://schemas.openxmlformats.org/officeDocument/2006/relationships/image" Target="../media/image4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svg"/><Relationship Id="rId56" Type="http://schemas.openxmlformats.org/officeDocument/2006/relationships/image" Target="../media/image83.svg"/><Relationship Id="rId64" Type="http://schemas.openxmlformats.org/officeDocument/2006/relationships/image" Target="../media/image91.svg"/><Relationship Id="rId69" Type="http://schemas.openxmlformats.org/officeDocument/2006/relationships/image" Target="../media/image96.png"/><Relationship Id="rId77" Type="http://schemas.openxmlformats.org/officeDocument/2006/relationships/image" Target="../media/image104.png"/><Relationship Id="rId8" Type="http://schemas.openxmlformats.org/officeDocument/2006/relationships/image" Target="../media/image35.svg"/><Relationship Id="rId51" Type="http://schemas.openxmlformats.org/officeDocument/2006/relationships/image" Target="../media/image78.png"/><Relationship Id="rId72" Type="http://schemas.openxmlformats.org/officeDocument/2006/relationships/image" Target="../media/image99.svg"/><Relationship Id="rId80" Type="http://schemas.openxmlformats.org/officeDocument/2006/relationships/image" Target="../media/image107.svg"/><Relationship Id="rId85" Type="http://schemas.openxmlformats.org/officeDocument/2006/relationships/image" Target="../media/image120.png"/><Relationship Id="rId3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svg"/><Relationship Id="rId46" Type="http://schemas.openxmlformats.org/officeDocument/2006/relationships/image" Target="../media/image73.svg"/><Relationship Id="rId59" Type="http://schemas.openxmlformats.org/officeDocument/2006/relationships/image" Target="../media/image86.png"/><Relationship Id="rId67" Type="http://schemas.openxmlformats.org/officeDocument/2006/relationships/image" Target="../media/image94.png"/><Relationship Id="rId20" Type="http://schemas.openxmlformats.org/officeDocument/2006/relationships/image" Target="../media/image47.svg"/><Relationship Id="rId41" Type="http://schemas.openxmlformats.org/officeDocument/2006/relationships/image" Target="../media/image68.png"/><Relationship Id="rId54" Type="http://schemas.openxmlformats.org/officeDocument/2006/relationships/image" Target="../media/image81.svg"/><Relationship Id="rId62" Type="http://schemas.openxmlformats.org/officeDocument/2006/relationships/image" Target="../media/image89.svg"/><Relationship Id="rId70" Type="http://schemas.openxmlformats.org/officeDocument/2006/relationships/image" Target="../media/image97.svg"/><Relationship Id="rId75" Type="http://schemas.openxmlformats.org/officeDocument/2006/relationships/image" Target="../media/image102.png"/><Relationship Id="rId83" Type="http://schemas.openxmlformats.org/officeDocument/2006/relationships/image" Target="../media/image110.png"/><Relationship Id="rId88" Type="http://schemas.openxmlformats.org/officeDocument/2006/relationships/image" Target="../media/image114.png"/><Relationship Id="rId91" Type="http://schemas.openxmlformats.org/officeDocument/2006/relationships/image" Target="../media/image1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36" Type="http://schemas.openxmlformats.org/officeDocument/2006/relationships/image" Target="../media/image63.sv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svg"/><Relationship Id="rId31" Type="http://schemas.openxmlformats.org/officeDocument/2006/relationships/image" Target="../media/image58.png"/><Relationship Id="rId44" Type="http://schemas.openxmlformats.org/officeDocument/2006/relationships/image" Target="../media/image71.svg"/><Relationship Id="rId52" Type="http://schemas.openxmlformats.org/officeDocument/2006/relationships/image" Target="../media/image79.svg"/><Relationship Id="rId60" Type="http://schemas.openxmlformats.org/officeDocument/2006/relationships/image" Target="../media/image87.svg"/><Relationship Id="rId65" Type="http://schemas.openxmlformats.org/officeDocument/2006/relationships/image" Target="../media/image92.png"/><Relationship Id="rId73" Type="http://schemas.openxmlformats.org/officeDocument/2006/relationships/image" Target="../media/image100.png"/><Relationship Id="rId78" Type="http://schemas.openxmlformats.org/officeDocument/2006/relationships/image" Target="../media/image105.svg"/><Relationship Id="rId81" Type="http://schemas.openxmlformats.org/officeDocument/2006/relationships/image" Target="../media/image108.png"/><Relationship Id="rId86" Type="http://schemas.openxmlformats.org/officeDocument/2006/relationships/image" Target="../media/image112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svg"/><Relationship Id="rId3" Type="http://schemas.openxmlformats.org/officeDocument/2006/relationships/image" Target="../media/image30.png"/><Relationship Id="rId7" Type="http://schemas.openxmlformats.org/officeDocument/2006/relationships/image" Target="../media/image123.png"/><Relationship Id="rId12" Type="http://schemas.openxmlformats.org/officeDocument/2006/relationships/image" Target="../media/image12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svg"/><Relationship Id="rId11" Type="http://schemas.openxmlformats.org/officeDocument/2006/relationships/image" Target="../media/image125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121.sv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9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svg"/><Relationship Id="rId42" Type="http://schemas.openxmlformats.org/officeDocument/2006/relationships/image" Target="../media/image69.svg"/><Relationship Id="rId47" Type="http://schemas.openxmlformats.org/officeDocument/2006/relationships/image" Target="../media/image74.png"/><Relationship Id="rId50" Type="http://schemas.openxmlformats.org/officeDocument/2006/relationships/image" Target="../media/image77.svg"/><Relationship Id="rId55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image" Target="../media/image95.svg"/><Relationship Id="rId76" Type="http://schemas.openxmlformats.org/officeDocument/2006/relationships/image" Target="../media/image103.svg"/><Relationship Id="rId84" Type="http://schemas.openxmlformats.org/officeDocument/2006/relationships/image" Target="../media/image111.svg"/><Relationship Id="rId89" Type="http://schemas.openxmlformats.org/officeDocument/2006/relationships/image" Target="../media/image116.png"/><Relationship Id="rId7" Type="http://schemas.openxmlformats.org/officeDocument/2006/relationships/image" Target="../media/image34.png"/><Relationship Id="rId71" Type="http://schemas.openxmlformats.org/officeDocument/2006/relationships/image" Target="../media/image98.png"/><Relationship Id="rId2" Type="http://schemas.openxmlformats.org/officeDocument/2006/relationships/image" Target="../media/image11.png"/><Relationship Id="rId16" Type="http://schemas.openxmlformats.org/officeDocument/2006/relationships/image" Target="../media/image43.sv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svg"/><Relationship Id="rId32" Type="http://schemas.openxmlformats.org/officeDocument/2006/relationships/image" Target="../media/image59.svg"/><Relationship Id="rId37" Type="http://schemas.openxmlformats.org/officeDocument/2006/relationships/image" Target="../media/image64.png"/><Relationship Id="rId40" Type="http://schemas.openxmlformats.org/officeDocument/2006/relationships/image" Target="../media/image67.sv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svg"/><Relationship Id="rId66" Type="http://schemas.openxmlformats.org/officeDocument/2006/relationships/image" Target="../media/image93.svg"/><Relationship Id="rId74" Type="http://schemas.openxmlformats.org/officeDocument/2006/relationships/image" Target="../media/image101.svg"/><Relationship Id="rId79" Type="http://schemas.openxmlformats.org/officeDocument/2006/relationships/image" Target="../media/image106.png"/><Relationship Id="rId87" Type="http://schemas.openxmlformats.org/officeDocument/2006/relationships/image" Target="../media/image114.png"/><Relationship Id="rId5" Type="http://schemas.openxmlformats.org/officeDocument/2006/relationships/image" Target="../media/image32.png"/><Relationship Id="rId61" Type="http://schemas.openxmlformats.org/officeDocument/2006/relationships/image" Target="../media/image88.png"/><Relationship Id="rId82" Type="http://schemas.openxmlformats.org/officeDocument/2006/relationships/image" Target="../media/image109.svg"/><Relationship Id="rId90" Type="http://schemas.openxmlformats.org/officeDocument/2006/relationships/image" Target="../media/image117.svg"/><Relationship Id="rId19" Type="http://schemas.openxmlformats.org/officeDocument/2006/relationships/image" Target="../media/image46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svg"/><Relationship Id="rId56" Type="http://schemas.openxmlformats.org/officeDocument/2006/relationships/image" Target="../media/image83.svg"/><Relationship Id="rId64" Type="http://schemas.openxmlformats.org/officeDocument/2006/relationships/image" Target="../media/image91.svg"/><Relationship Id="rId69" Type="http://schemas.openxmlformats.org/officeDocument/2006/relationships/image" Target="../media/image96.png"/><Relationship Id="rId77" Type="http://schemas.openxmlformats.org/officeDocument/2006/relationships/image" Target="../media/image104.png"/><Relationship Id="rId8" Type="http://schemas.openxmlformats.org/officeDocument/2006/relationships/image" Target="../media/image35.svg"/><Relationship Id="rId51" Type="http://schemas.openxmlformats.org/officeDocument/2006/relationships/image" Target="../media/image78.png"/><Relationship Id="rId72" Type="http://schemas.openxmlformats.org/officeDocument/2006/relationships/image" Target="../media/image99.svg"/><Relationship Id="rId80" Type="http://schemas.openxmlformats.org/officeDocument/2006/relationships/image" Target="../media/image107.svg"/><Relationship Id="rId85" Type="http://schemas.openxmlformats.org/officeDocument/2006/relationships/image" Target="../media/image112.png"/><Relationship Id="rId3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svg"/><Relationship Id="rId46" Type="http://schemas.openxmlformats.org/officeDocument/2006/relationships/image" Target="../media/image73.svg"/><Relationship Id="rId59" Type="http://schemas.openxmlformats.org/officeDocument/2006/relationships/image" Target="../media/image86.png"/><Relationship Id="rId67" Type="http://schemas.openxmlformats.org/officeDocument/2006/relationships/image" Target="../media/image94.png"/><Relationship Id="rId20" Type="http://schemas.openxmlformats.org/officeDocument/2006/relationships/image" Target="../media/image47.svg"/><Relationship Id="rId41" Type="http://schemas.openxmlformats.org/officeDocument/2006/relationships/image" Target="../media/image68.png"/><Relationship Id="rId54" Type="http://schemas.openxmlformats.org/officeDocument/2006/relationships/image" Target="../media/image81.svg"/><Relationship Id="rId62" Type="http://schemas.openxmlformats.org/officeDocument/2006/relationships/image" Target="../media/image89.svg"/><Relationship Id="rId70" Type="http://schemas.openxmlformats.org/officeDocument/2006/relationships/image" Target="../media/image97.svg"/><Relationship Id="rId75" Type="http://schemas.openxmlformats.org/officeDocument/2006/relationships/image" Target="../media/image102.png"/><Relationship Id="rId83" Type="http://schemas.openxmlformats.org/officeDocument/2006/relationships/image" Target="../media/image110.png"/><Relationship Id="rId88" Type="http://schemas.openxmlformats.org/officeDocument/2006/relationships/image" Target="../media/image1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36" Type="http://schemas.openxmlformats.org/officeDocument/2006/relationships/image" Target="../media/image63.sv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svg"/><Relationship Id="rId31" Type="http://schemas.openxmlformats.org/officeDocument/2006/relationships/image" Target="../media/image58.png"/><Relationship Id="rId44" Type="http://schemas.openxmlformats.org/officeDocument/2006/relationships/image" Target="../media/image71.svg"/><Relationship Id="rId52" Type="http://schemas.openxmlformats.org/officeDocument/2006/relationships/image" Target="../media/image79.svg"/><Relationship Id="rId60" Type="http://schemas.openxmlformats.org/officeDocument/2006/relationships/image" Target="../media/image87.svg"/><Relationship Id="rId65" Type="http://schemas.openxmlformats.org/officeDocument/2006/relationships/image" Target="../media/image92.png"/><Relationship Id="rId73" Type="http://schemas.openxmlformats.org/officeDocument/2006/relationships/image" Target="../media/image100.png"/><Relationship Id="rId78" Type="http://schemas.openxmlformats.org/officeDocument/2006/relationships/image" Target="../media/image105.svg"/><Relationship Id="rId81" Type="http://schemas.openxmlformats.org/officeDocument/2006/relationships/image" Target="../media/image108.png"/><Relationship Id="rId86" Type="http://schemas.openxmlformats.org/officeDocument/2006/relationships/image" Target="../media/image113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svg"/><Relationship Id="rId42" Type="http://schemas.openxmlformats.org/officeDocument/2006/relationships/image" Target="../media/image69.svg"/><Relationship Id="rId47" Type="http://schemas.openxmlformats.org/officeDocument/2006/relationships/image" Target="../media/image74.png"/><Relationship Id="rId50" Type="http://schemas.openxmlformats.org/officeDocument/2006/relationships/image" Target="../media/image77.svg"/><Relationship Id="rId55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image" Target="../media/image95.svg"/><Relationship Id="rId76" Type="http://schemas.openxmlformats.org/officeDocument/2006/relationships/image" Target="../media/image103.svg"/><Relationship Id="rId84" Type="http://schemas.openxmlformats.org/officeDocument/2006/relationships/image" Target="../media/image111.svg"/><Relationship Id="rId89" Type="http://schemas.openxmlformats.org/officeDocument/2006/relationships/image" Target="../media/image115.svg"/><Relationship Id="rId7" Type="http://schemas.openxmlformats.org/officeDocument/2006/relationships/image" Target="../media/image34.png"/><Relationship Id="rId71" Type="http://schemas.openxmlformats.org/officeDocument/2006/relationships/image" Target="../media/image98.png"/><Relationship Id="rId2" Type="http://schemas.openxmlformats.org/officeDocument/2006/relationships/image" Target="../media/image11.png"/><Relationship Id="rId16" Type="http://schemas.openxmlformats.org/officeDocument/2006/relationships/image" Target="../media/image43.sv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svg"/><Relationship Id="rId32" Type="http://schemas.openxmlformats.org/officeDocument/2006/relationships/image" Target="../media/image59.svg"/><Relationship Id="rId37" Type="http://schemas.openxmlformats.org/officeDocument/2006/relationships/image" Target="../media/image64.png"/><Relationship Id="rId40" Type="http://schemas.openxmlformats.org/officeDocument/2006/relationships/image" Target="../media/image67.sv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svg"/><Relationship Id="rId66" Type="http://schemas.openxmlformats.org/officeDocument/2006/relationships/image" Target="../media/image93.svg"/><Relationship Id="rId74" Type="http://schemas.openxmlformats.org/officeDocument/2006/relationships/image" Target="../media/image101.svg"/><Relationship Id="rId79" Type="http://schemas.openxmlformats.org/officeDocument/2006/relationships/image" Target="../media/image106.png"/><Relationship Id="rId87" Type="http://schemas.openxmlformats.org/officeDocument/2006/relationships/image" Target="../media/image113.svg"/><Relationship Id="rId5" Type="http://schemas.openxmlformats.org/officeDocument/2006/relationships/image" Target="../media/image32.png"/><Relationship Id="rId61" Type="http://schemas.openxmlformats.org/officeDocument/2006/relationships/image" Target="../media/image88.png"/><Relationship Id="rId82" Type="http://schemas.openxmlformats.org/officeDocument/2006/relationships/image" Target="../media/image109.svg"/><Relationship Id="rId90" Type="http://schemas.openxmlformats.org/officeDocument/2006/relationships/image" Target="../media/image116.png"/><Relationship Id="rId19" Type="http://schemas.openxmlformats.org/officeDocument/2006/relationships/image" Target="../media/image4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svg"/><Relationship Id="rId56" Type="http://schemas.openxmlformats.org/officeDocument/2006/relationships/image" Target="../media/image83.svg"/><Relationship Id="rId64" Type="http://schemas.openxmlformats.org/officeDocument/2006/relationships/image" Target="../media/image91.svg"/><Relationship Id="rId69" Type="http://schemas.openxmlformats.org/officeDocument/2006/relationships/image" Target="../media/image96.png"/><Relationship Id="rId77" Type="http://schemas.openxmlformats.org/officeDocument/2006/relationships/image" Target="../media/image104.png"/><Relationship Id="rId8" Type="http://schemas.openxmlformats.org/officeDocument/2006/relationships/image" Target="../media/image35.svg"/><Relationship Id="rId51" Type="http://schemas.openxmlformats.org/officeDocument/2006/relationships/image" Target="../media/image78.png"/><Relationship Id="rId72" Type="http://schemas.openxmlformats.org/officeDocument/2006/relationships/image" Target="../media/image99.svg"/><Relationship Id="rId80" Type="http://schemas.openxmlformats.org/officeDocument/2006/relationships/image" Target="../media/image107.svg"/><Relationship Id="rId85" Type="http://schemas.openxmlformats.org/officeDocument/2006/relationships/image" Target="../media/image118.jpeg"/><Relationship Id="rId3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svg"/><Relationship Id="rId46" Type="http://schemas.openxmlformats.org/officeDocument/2006/relationships/image" Target="../media/image73.svg"/><Relationship Id="rId59" Type="http://schemas.openxmlformats.org/officeDocument/2006/relationships/image" Target="../media/image86.png"/><Relationship Id="rId67" Type="http://schemas.openxmlformats.org/officeDocument/2006/relationships/image" Target="../media/image94.png"/><Relationship Id="rId20" Type="http://schemas.openxmlformats.org/officeDocument/2006/relationships/image" Target="../media/image47.svg"/><Relationship Id="rId41" Type="http://schemas.openxmlformats.org/officeDocument/2006/relationships/image" Target="../media/image68.png"/><Relationship Id="rId54" Type="http://schemas.openxmlformats.org/officeDocument/2006/relationships/image" Target="../media/image81.svg"/><Relationship Id="rId62" Type="http://schemas.openxmlformats.org/officeDocument/2006/relationships/image" Target="../media/image89.svg"/><Relationship Id="rId70" Type="http://schemas.openxmlformats.org/officeDocument/2006/relationships/image" Target="../media/image97.svg"/><Relationship Id="rId75" Type="http://schemas.openxmlformats.org/officeDocument/2006/relationships/image" Target="../media/image102.png"/><Relationship Id="rId83" Type="http://schemas.openxmlformats.org/officeDocument/2006/relationships/image" Target="../media/image110.png"/><Relationship Id="rId88" Type="http://schemas.openxmlformats.org/officeDocument/2006/relationships/image" Target="../media/image114.png"/><Relationship Id="rId91" Type="http://schemas.openxmlformats.org/officeDocument/2006/relationships/image" Target="../media/image1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36" Type="http://schemas.openxmlformats.org/officeDocument/2006/relationships/image" Target="../media/image63.sv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svg"/><Relationship Id="rId31" Type="http://schemas.openxmlformats.org/officeDocument/2006/relationships/image" Target="../media/image58.png"/><Relationship Id="rId44" Type="http://schemas.openxmlformats.org/officeDocument/2006/relationships/image" Target="../media/image71.svg"/><Relationship Id="rId52" Type="http://schemas.openxmlformats.org/officeDocument/2006/relationships/image" Target="../media/image79.svg"/><Relationship Id="rId60" Type="http://schemas.openxmlformats.org/officeDocument/2006/relationships/image" Target="../media/image87.svg"/><Relationship Id="rId65" Type="http://schemas.openxmlformats.org/officeDocument/2006/relationships/image" Target="../media/image92.png"/><Relationship Id="rId73" Type="http://schemas.openxmlformats.org/officeDocument/2006/relationships/image" Target="../media/image100.png"/><Relationship Id="rId78" Type="http://schemas.openxmlformats.org/officeDocument/2006/relationships/image" Target="../media/image105.svg"/><Relationship Id="rId81" Type="http://schemas.openxmlformats.org/officeDocument/2006/relationships/image" Target="../media/image108.png"/><Relationship Id="rId86" Type="http://schemas.openxmlformats.org/officeDocument/2006/relationships/image" Target="../media/image112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svg"/><Relationship Id="rId42" Type="http://schemas.openxmlformats.org/officeDocument/2006/relationships/image" Target="../media/image69.svg"/><Relationship Id="rId47" Type="http://schemas.openxmlformats.org/officeDocument/2006/relationships/image" Target="../media/image74.png"/><Relationship Id="rId50" Type="http://schemas.openxmlformats.org/officeDocument/2006/relationships/image" Target="../media/image77.svg"/><Relationship Id="rId55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image" Target="../media/image95.svg"/><Relationship Id="rId76" Type="http://schemas.openxmlformats.org/officeDocument/2006/relationships/image" Target="../media/image103.svg"/><Relationship Id="rId84" Type="http://schemas.openxmlformats.org/officeDocument/2006/relationships/image" Target="../media/image111.svg"/><Relationship Id="rId89" Type="http://schemas.openxmlformats.org/officeDocument/2006/relationships/image" Target="../media/image115.svg"/><Relationship Id="rId7" Type="http://schemas.openxmlformats.org/officeDocument/2006/relationships/image" Target="../media/image34.png"/><Relationship Id="rId71" Type="http://schemas.openxmlformats.org/officeDocument/2006/relationships/image" Target="../media/image98.png"/><Relationship Id="rId2" Type="http://schemas.openxmlformats.org/officeDocument/2006/relationships/image" Target="../media/image11.png"/><Relationship Id="rId16" Type="http://schemas.openxmlformats.org/officeDocument/2006/relationships/image" Target="../media/image43.sv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svg"/><Relationship Id="rId32" Type="http://schemas.openxmlformats.org/officeDocument/2006/relationships/image" Target="../media/image59.svg"/><Relationship Id="rId37" Type="http://schemas.openxmlformats.org/officeDocument/2006/relationships/image" Target="../media/image64.png"/><Relationship Id="rId40" Type="http://schemas.openxmlformats.org/officeDocument/2006/relationships/image" Target="../media/image67.svg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svg"/><Relationship Id="rId66" Type="http://schemas.openxmlformats.org/officeDocument/2006/relationships/image" Target="../media/image93.svg"/><Relationship Id="rId74" Type="http://schemas.openxmlformats.org/officeDocument/2006/relationships/image" Target="../media/image101.svg"/><Relationship Id="rId79" Type="http://schemas.openxmlformats.org/officeDocument/2006/relationships/image" Target="../media/image106.png"/><Relationship Id="rId87" Type="http://schemas.openxmlformats.org/officeDocument/2006/relationships/image" Target="../media/image113.svg"/><Relationship Id="rId5" Type="http://schemas.openxmlformats.org/officeDocument/2006/relationships/image" Target="../media/image32.png"/><Relationship Id="rId61" Type="http://schemas.openxmlformats.org/officeDocument/2006/relationships/image" Target="../media/image88.png"/><Relationship Id="rId82" Type="http://schemas.openxmlformats.org/officeDocument/2006/relationships/image" Target="../media/image109.svg"/><Relationship Id="rId90" Type="http://schemas.openxmlformats.org/officeDocument/2006/relationships/image" Target="../media/image116.png"/><Relationship Id="rId19" Type="http://schemas.openxmlformats.org/officeDocument/2006/relationships/image" Target="../media/image4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Relationship Id="rId27" Type="http://schemas.openxmlformats.org/officeDocument/2006/relationships/image" Target="../media/image54.png"/><Relationship Id="rId30" Type="http://schemas.openxmlformats.org/officeDocument/2006/relationships/image" Target="../media/image57.sv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svg"/><Relationship Id="rId56" Type="http://schemas.openxmlformats.org/officeDocument/2006/relationships/image" Target="../media/image83.svg"/><Relationship Id="rId64" Type="http://schemas.openxmlformats.org/officeDocument/2006/relationships/image" Target="../media/image91.svg"/><Relationship Id="rId69" Type="http://schemas.openxmlformats.org/officeDocument/2006/relationships/image" Target="../media/image96.png"/><Relationship Id="rId77" Type="http://schemas.openxmlformats.org/officeDocument/2006/relationships/image" Target="../media/image104.png"/><Relationship Id="rId8" Type="http://schemas.openxmlformats.org/officeDocument/2006/relationships/image" Target="../media/image35.svg"/><Relationship Id="rId51" Type="http://schemas.openxmlformats.org/officeDocument/2006/relationships/image" Target="../media/image78.png"/><Relationship Id="rId72" Type="http://schemas.openxmlformats.org/officeDocument/2006/relationships/image" Target="../media/image99.svg"/><Relationship Id="rId80" Type="http://schemas.openxmlformats.org/officeDocument/2006/relationships/image" Target="../media/image107.svg"/><Relationship Id="rId85" Type="http://schemas.openxmlformats.org/officeDocument/2006/relationships/image" Target="../media/image119.png"/><Relationship Id="rId3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svg"/><Relationship Id="rId46" Type="http://schemas.openxmlformats.org/officeDocument/2006/relationships/image" Target="../media/image73.svg"/><Relationship Id="rId59" Type="http://schemas.openxmlformats.org/officeDocument/2006/relationships/image" Target="../media/image86.png"/><Relationship Id="rId67" Type="http://schemas.openxmlformats.org/officeDocument/2006/relationships/image" Target="../media/image94.png"/><Relationship Id="rId20" Type="http://schemas.openxmlformats.org/officeDocument/2006/relationships/image" Target="../media/image47.svg"/><Relationship Id="rId41" Type="http://schemas.openxmlformats.org/officeDocument/2006/relationships/image" Target="../media/image68.png"/><Relationship Id="rId54" Type="http://schemas.openxmlformats.org/officeDocument/2006/relationships/image" Target="../media/image81.svg"/><Relationship Id="rId62" Type="http://schemas.openxmlformats.org/officeDocument/2006/relationships/image" Target="../media/image89.svg"/><Relationship Id="rId70" Type="http://schemas.openxmlformats.org/officeDocument/2006/relationships/image" Target="../media/image97.svg"/><Relationship Id="rId75" Type="http://schemas.openxmlformats.org/officeDocument/2006/relationships/image" Target="../media/image102.png"/><Relationship Id="rId83" Type="http://schemas.openxmlformats.org/officeDocument/2006/relationships/image" Target="../media/image110.png"/><Relationship Id="rId88" Type="http://schemas.openxmlformats.org/officeDocument/2006/relationships/image" Target="../media/image114.png"/><Relationship Id="rId91" Type="http://schemas.openxmlformats.org/officeDocument/2006/relationships/image" Target="../media/image1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svg"/><Relationship Id="rId36" Type="http://schemas.openxmlformats.org/officeDocument/2006/relationships/image" Target="../media/image63.sv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svg"/><Relationship Id="rId31" Type="http://schemas.openxmlformats.org/officeDocument/2006/relationships/image" Target="../media/image58.png"/><Relationship Id="rId44" Type="http://schemas.openxmlformats.org/officeDocument/2006/relationships/image" Target="../media/image71.svg"/><Relationship Id="rId52" Type="http://schemas.openxmlformats.org/officeDocument/2006/relationships/image" Target="../media/image79.svg"/><Relationship Id="rId60" Type="http://schemas.openxmlformats.org/officeDocument/2006/relationships/image" Target="../media/image87.svg"/><Relationship Id="rId65" Type="http://schemas.openxmlformats.org/officeDocument/2006/relationships/image" Target="../media/image92.png"/><Relationship Id="rId73" Type="http://schemas.openxmlformats.org/officeDocument/2006/relationships/image" Target="../media/image100.png"/><Relationship Id="rId78" Type="http://schemas.openxmlformats.org/officeDocument/2006/relationships/image" Target="../media/image105.svg"/><Relationship Id="rId81" Type="http://schemas.openxmlformats.org/officeDocument/2006/relationships/image" Target="../media/image108.png"/><Relationship Id="rId86" Type="http://schemas.openxmlformats.org/officeDocument/2006/relationships/image" Target="../media/image112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7C7052-9B6A-44B0-BFBD-9448D8294941}"/>
              </a:ext>
            </a:extLst>
          </p:cNvPr>
          <p:cNvSpPr txBox="1"/>
          <p:nvPr/>
        </p:nvSpPr>
        <p:spPr>
          <a:xfrm>
            <a:off x="2582216" y="1732728"/>
            <a:ext cx="702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</a:t>
            </a:r>
            <a:r>
              <a:rPr lang="en-US" altLang="ko-KR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elepathy</a:t>
            </a:r>
          </a:p>
          <a:p>
            <a:pPr algn="ctr"/>
            <a:r>
              <a:rPr lang="en-US" altLang="ko-KR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</a:t>
            </a:r>
          </a:p>
          <a:p>
            <a:pPr algn="ctr"/>
            <a:r>
              <a:rPr lang="en-US" altLang="ko-KR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</a:t>
            </a:r>
            <a:r>
              <a:rPr lang="en-US" altLang="ko-KR" sz="4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reative</a:t>
            </a:r>
            <a:endParaRPr lang="ko-KR" altLang="en-US" sz="4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90806-89DC-424B-810F-C7DB3039AF95}"/>
              </a:ext>
            </a:extLst>
          </p:cNvPr>
          <p:cNvSpPr txBox="1"/>
          <p:nvPr/>
        </p:nvSpPr>
        <p:spPr>
          <a:xfrm>
            <a:off x="2742264" y="4319456"/>
            <a:ext cx="72445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서장원 </a:t>
            </a:r>
            <a:r>
              <a:rPr lang="en-US" altLang="ko-KR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201735839 (jwseo98@naver.com)</a:t>
            </a:r>
          </a:p>
          <a:p>
            <a:pPr lvl="0">
              <a:defRPr/>
            </a:pPr>
            <a:r>
              <a:rPr lang="ko-KR" altLang="en-US" sz="2800" dirty="0" err="1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양희림</a:t>
            </a:r>
            <a:r>
              <a:rPr lang="ko-KR" altLang="en-US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201735853 (qkq1002@naver.com)</a:t>
            </a:r>
          </a:p>
          <a:p>
            <a:pPr lvl="0">
              <a:defRPr/>
            </a:pPr>
            <a:r>
              <a:rPr lang="ko-KR" altLang="en-US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최진경 </a:t>
            </a:r>
            <a:r>
              <a:rPr lang="en-US" altLang="ko-KR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201735891 (twin7014@naver.com)</a:t>
            </a:r>
          </a:p>
          <a:p>
            <a:pPr lvl="0">
              <a:defRPr/>
            </a:pPr>
            <a:r>
              <a:rPr lang="ko-KR" altLang="en-US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장하영 </a:t>
            </a:r>
            <a:r>
              <a:rPr lang="en-US" altLang="ko-KR" sz="2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201735872 (hyj9829@naver.com)</a:t>
            </a:r>
          </a:p>
          <a:p>
            <a:pPr lvl="0">
              <a:defRPr/>
            </a:pPr>
            <a:endParaRPr lang="en-US" altLang="ko-KR" sz="2800" dirty="0">
              <a:ln w="9525">
                <a:solidFill>
                  <a:schemeClr val="tx1">
                    <a:alpha val="1000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n w="9525">
                <a:solidFill>
                  <a:schemeClr val="tx1">
                    <a:alpha val="1000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n w="9525">
                <a:solidFill>
                  <a:schemeClr val="tx1">
                    <a:alpha val="1000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>
              <a:defRPr/>
            </a:pPr>
            <a:endParaRPr lang="en-US" altLang="ko-KR" sz="2800" dirty="0">
              <a:ln w="9525">
                <a:solidFill>
                  <a:schemeClr val="tx1">
                    <a:alpha val="1000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7CC4-375E-4985-B321-395F87207096}"/>
              </a:ext>
            </a:extLst>
          </p:cNvPr>
          <p:cNvSpPr/>
          <p:nvPr/>
        </p:nvSpPr>
        <p:spPr>
          <a:xfrm>
            <a:off x="2205228" y="1647877"/>
            <a:ext cx="7781544" cy="46872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A08D26-3E57-41B4-9824-D42823C47690}"/>
              </a:ext>
            </a:extLst>
          </p:cNvPr>
          <p:cNvCxnSpPr>
            <a:cxnSpLocks/>
          </p:cNvCxnSpPr>
          <p:nvPr/>
        </p:nvCxnSpPr>
        <p:spPr>
          <a:xfrm>
            <a:off x="2572351" y="4125902"/>
            <a:ext cx="704729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전구">
            <a:extLst>
              <a:ext uri="{FF2B5EF4-FFF2-40B4-BE49-F238E27FC236}">
                <a16:creationId xmlns:a16="http://schemas.microsoft.com/office/drawing/2014/main" id="{0F9D5284-8409-428D-A3C2-01BEA1B7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4476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3737A7-2060-49F4-9DFB-7B55EEF2B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C9D062-D97A-4621-8EB3-D93F4C6D0AF1}"/>
              </a:ext>
            </a:extLst>
          </p:cNvPr>
          <p:cNvSpPr/>
          <p:nvPr/>
        </p:nvSpPr>
        <p:spPr>
          <a:xfrm>
            <a:off x="2927136" y="461913"/>
            <a:ext cx="6513922" cy="4272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B103AE-CC2B-441F-B6C6-F4E4F91D3F28}"/>
              </a:ext>
            </a:extLst>
          </p:cNvPr>
          <p:cNvGrpSpPr/>
          <p:nvPr/>
        </p:nvGrpSpPr>
        <p:grpSpPr>
          <a:xfrm>
            <a:off x="585642" y="584461"/>
            <a:ext cx="1813089" cy="2432115"/>
            <a:chOff x="501191" y="961534"/>
            <a:chExt cx="1564850" cy="23944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C55509-BA33-4A13-B3E7-7F66522FD025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889854-F755-412A-B2E6-527A6A9ECD73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5E0AE08-1144-4399-9970-0200CB089702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1188D871-8F31-4EA7-94C3-DDA285321A45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3851F-7FDC-4240-A8CC-A02449C00318}"/>
              </a:ext>
            </a:extLst>
          </p:cNvPr>
          <p:cNvSpPr/>
          <p:nvPr/>
        </p:nvSpPr>
        <p:spPr>
          <a:xfrm>
            <a:off x="2927136" y="4973843"/>
            <a:ext cx="6513922" cy="1672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B12C22-B21C-4860-AB4E-AE3705D9A5A2}"/>
              </a:ext>
            </a:extLst>
          </p:cNvPr>
          <p:cNvGrpSpPr/>
          <p:nvPr/>
        </p:nvGrpSpPr>
        <p:grpSpPr>
          <a:xfrm>
            <a:off x="9801491" y="584461"/>
            <a:ext cx="1813089" cy="2432115"/>
            <a:chOff x="501191" y="961534"/>
            <a:chExt cx="1564850" cy="23944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715464-C0BF-4768-9559-B04D53052601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230CD9-18B0-4979-B7CF-0763B6AD6DED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64D8154-E289-47EC-AC3B-F3EB9ED52E93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E7C325AB-ED07-449F-8AA5-D864C68EA7A2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380058E-7A99-4039-91FA-020E814B4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9652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D39456-33E8-4ED6-86EB-3038EC1B6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900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4C93407-2F29-46D4-8828-4EDC2E2DA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665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4F6F06-675F-4DA3-B653-90223B8A3210}"/>
              </a:ext>
            </a:extLst>
          </p:cNvPr>
          <p:cNvSpPr/>
          <p:nvPr/>
        </p:nvSpPr>
        <p:spPr>
          <a:xfrm>
            <a:off x="3161235" y="6165969"/>
            <a:ext cx="6117996" cy="32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87C622-2BF7-41A5-95BA-DA579D5CBE9F}"/>
              </a:ext>
            </a:extLst>
          </p:cNvPr>
          <p:cNvSpPr/>
          <p:nvPr/>
        </p:nvSpPr>
        <p:spPr>
          <a:xfrm>
            <a:off x="407734" y="3271101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952E30-7CE0-445A-A20A-17018BD16997}"/>
              </a:ext>
            </a:extLst>
          </p:cNvPr>
          <p:cNvSpPr/>
          <p:nvPr/>
        </p:nvSpPr>
        <p:spPr>
          <a:xfrm>
            <a:off x="9710883" y="3213023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E6B96-F722-4136-B9FB-09E1A851556D}"/>
              </a:ext>
            </a:extLst>
          </p:cNvPr>
          <p:cNvSpPr txBox="1"/>
          <p:nvPr/>
        </p:nvSpPr>
        <p:spPr>
          <a:xfrm>
            <a:off x="3082565" y="5023929"/>
            <a:ext cx="34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[TINK]</a:t>
            </a:r>
            <a:r>
              <a:rPr lang="ko-KR" altLang="en-US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에 오신걸 환영합니다</a:t>
            </a:r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67353-72BB-41B1-9A23-F90B30FF5B6B}"/>
              </a:ext>
            </a:extLst>
          </p:cNvPr>
          <p:cNvSpPr txBox="1"/>
          <p:nvPr/>
        </p:nvSpPr>
        <p:spPr>
          <a:xfrm>
            <a:off x="1138513" y="2545730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endParaRPr lang="ko-KR" altLang="en-US" sz="2400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0C09D-AED5-4D18-A85E-6966308E7B0F}"/>
              </a:ext>
            </a:extLst>
          </p:cNvPr>
          <p:cNvSpPr txBox="1"/>
          <p:nvPr/>
        </p:nvSpPr>
        <p:spPr>
          <a:xfrm>
            <a:off x="10331650" y="2532152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D7A6BB-ED47-4F9E-8EBE-C479F198D60F}"/>
              </a:ext>
            </a:extLst>
          </p:cNvPr>
          <p:cNvSpPr/>
          <p:nvPr/>
        </p:nvSpPr>
        <p:spPr>
          <a:xfrm>
            <a:off x="9144000" y="5109328"/>
            <a:ext cx="120864" cy="105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DF8DEC-0EF7-402F-B16B-0CF481A19D12}"/>
              </a:ext>
            </a:extLst>
          </p:cNvPr>
          <p:cNvSpPr/>
          <p:nvPr/>
        </p:nvSpPr>
        <p:spPr>
          <a:xfrm>
            <a:off x="3161235" y="5109328"/>
            <a:ext cx="6117996" cy="105664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68D9C3-ED4B-46A4-BBC1-3C619BF11BD4}"/>
              </a:ext>
            </a:extLst>
          </p:cNvPr>
          <p:cNvSpPr/>
          <p:nvPr/>
        </p:nvSpPr>
        <p:spPr>
          <a:xfrm>
            <a:off x="9144000" y="5149811"/>
            <a:ext cx="120864" cy="32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E9FA3252-7788-43DD-A895-8560CDCFB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617" y="699364"/>
            <a:ext cx="550091" cy="550091"/>
          </a:xfrm>
          <a:prstGeom prst="rect">
            <a:avLst/>
          </a:prstGeom>
        </p:spPr>
      </p:pic>
      <p:pic>
        <p:nvPicPr>
          <p:cNvPr id="35" name="그래픽 34" descr="여자">
            <a:extLst>
              <a:ext uri="{FF2B5EF4-FFF2-40B4-BE49-F238E27FC236}">
                <a16:creationId xmlns:a16="http://schemas.microsoft.com/office/drawing/2014/main" id="{E8FDAE9F-38A1-438B-8C62-D13D39640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667" y="692031"/>
            <a:ext cx="550091" cy="550091"/>
          </a:xfrm>
          <a:prstGeom prst="rect">
            <a:avLst/>
          </a:prstGeom>
        </p:spPr>
      </p:pic>
      <p:pic>
        <p:nvPicPr>
          <p:cNvPr id="36" name="그래픽 35" descr="두 아이가 있는 가족">
            <a:extLst>
              <a:ext uri="{FF2B5EF4-FFF2-40B4-BE49-F238E27FC236}">
                <a16:creationId xmlns:a16="http://schemas.microsoft.com/office/drawing/2014/main" id="{147E08F4-78D4-47CA-8F8C-7A99D0157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4976" y="1167757"/>
            <a:ext cx="708624" cy="708624"/>
          </a:xfrm>
          <a:prstGeom prst="rect">
            <a:avLst/>
          </a:prstGeom>
        </p:spPr>
      </p:pic>
      <p:pic>
        <p:nvPicPr>
          <p:cNvPr id="37" name="그래픽 36" descr="지팡이 짚은 사람">
            <a:extLst>
              <a:ext uri="{FF2B5EF4-FFF2-40B4-BE49-F238E27FC236}">
                <a16:creationId xmlns:a16="http://schemas.microsoft.com/office/drawing/2014/main" id="{39909102-E069-4C45-AE98-448D612331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3125" y="679010"/>
            <a:ext cx="594303" cy="594303"/>
          </a:xfrm>
          <a:prstGeom prst="rect">
            <a:avLst/>
          </a:prstGeom>
        </p:spPr>
      </p:pic>
      <p:pic>
        <p:nvPicPr>
          <p:cNvPr id="38" name="그래픽 37" descr="기는 아기">
            <a:extLst>
              <a:ext uri="{FF2B5EF4-FFF2-40B4-BE49-F238E27FC236}">
                <a16:creationId xmlns:a16="http://schemas.microsoft.com/office/drawing/2014/main" id="{9BED4DBB-E9B2-48F8-9182-D6B1620549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0101" y="692031"/>
            <a:ext cx="594303" cy="594303"/>
          </a:xfrm>
          <a:prstGeom prst="rect">
            <a:avLst/>
          </a:prstGeom>
        </p:spPr>
      </p:pic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28BBCA5F-35E0-4231-A070-F4BB68B400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54834" y="3403996"/>
            <a:ext cx="632204" cy="632204"/>
          </a:xfrm>
          <a:prstGeom prst="rect">
            <a:avLst/>
          </a:prstGeom>
        </p:spPr>
      </p:pic>
      <p:pic>
        <p:nvPicPr>
          <p:cNvPr id="40" name="그래픽 39" descr="채팅">
            <a:extLst>
              <a:ext uri="{FF2B5EF4-FFF2-40B4-BE49-F238E27FC236}">
                <a16:creationId xmlns:a16="http://schemas.microsoft.com/office/drawing/2014/main" id="{D07CC180-2E14-49EE-8039-42205FC5BE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976" y="2243950"/>
            <a:ext cx="708624" cy="708624"/>
          </a:xfrm>
          <a:prstGeom prst="rect">
            <a:avLst/>
          </a:prstGeom>
        </p:spPr>
      </p:pic>
      <p:pic>
        <p:nvPicPr>
          <p:cNvPr id="41" name="그래픽 40" descr="눈">
            <a:extLst>
              <a:ext uri="{FF2B5EF4-FFF2-40B4-BE49-F238E27FC236}">
                <a16:creationId xmlns:a16="http://schemas.microsoft.com/office/drawing/2014/main" id="{C345926A-2A98-4A98-AED5-5B4B3F8E8E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4177" y="3888647"/>
            <a:ext cx="720114" cy="720114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21C426D0-E43A-4943-B8BC-17D1688B9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045" y="3907796"/>
            <a:ext cx="648303" cy="648303"/>
          </a:xfrm>
          <a:prstGeom prst="rect">
            <a:avLst/>
          </a:prstGeom>
        </p:spPr>
      </p:pic>
      <p:pic>
        <p:nvPicPr>
          <p:cNvPr id="43" name="그래픽 42" descr="네트워크">
            <a:extLst>
              <a:ext uri="{FF2B5EF4-FFF2-40B4-BE49-F238E27FC236}">
                <a16:creationId xmlns:a16="http://schemas.microsoft.com/office/drawing/2014/main" id="{F044D76E-89FE-47F0-8AE8-5328C7A256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14025" y="1174483"/>
            <a:ext cx="661121" cy="661121"/>
          </a:xfrm>
          <a:prstGeom prst="rect">
            <a:avLst/>
          </a:prstGeom>
        </p:spPr>
      </p:pic>
      <p:pic>
        <p:nvPicPr>
          <p:cNvPr id="44" name="그래픽 43" descr="동전">
            <a:extLst>
              <a:ext uri="{FF2B5EF4-FFF2-40B4-BE49-F238E27FC236}">
                <a16:creationId xmlns:a16="http://schemas.microsoft.com/office/drawing/2014/main" id="{D7CF3C18-B9D3-409B-B7D6-3F39400385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69738" y="1221171"/>
            <a:ext cx="567746" cy="567746"/>
          </a:xfrm>
          <a:prstGeom prst="rect">
            <a:avLst/>
          </a:prstGeom>
        </p:spPr>
      </p:pic>
      <p:pic>
        <p:nvPicPr>
          <p:cNvPr id="45" name="그래픽 44" descr="음악">
            <a:extLst>
              <a:ext uri="{FF2B5EF4-FFF2-40B4-BE49-F238E27FC236}">
                <a16:creationId xmlns:a16="http://schemas.microsoft.com/office/drawing/2014/main" id="{2FDF5B2B-5113-414D-A158-9FA73B9589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7469" y="2332075"/>
            <a:ext cx="433475" cy="433475"/>
          </a:xfrm>
          <a:prstGeom prst="rect">
            <a:avLst/>
          </a:prstGeom>
        </p:spPr>
      </p:pic>
      <p:pic>
        <p:nvPicPr>
          <p:cNvPr id="46" name="그래픽 45" descr="비디오 카메라">
            <a:extLst>
              <a:ext uri="{FF2B5EF4-FFF2-40B4-BE49-F238E27FC236}">
                <a16:creationId xmlns:a16="http://schemas.microsoft.com/office/drawing/2014/main" id="{C8E23C41-2823-4590-A858-7B627CAFA6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521875" y="1725341"/>
            <a:ext cx="669649" cy="669649"/>
          </a:xfrm>
          <a:prstGeom prst="rect">
            <a:avLst/>
          </a:prstGeom>
        </p:spPr>
      </p:pic>
      <p:pic>
        <p:nvPicPr>
          <p:cNvPr id="47" name="그래픽 46" descr="채우기 없는 웃는 얼굴">
            <a:extLst>
              <a:ext uri="{FF2B5EF4-FFF2-40B4-BE49-F238E27FC236}">
                <a16:creationId xmlns:a16="http://schemas.microsoft.com/office/drawing/2014/main" id="{E2E1A250-AD5F-4421-9CDB-CCB3C590DEF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89989" y="2352032"/>
            <a:ext cx="530381" cy="530381"/>
          </a:xfrm>
          <a:prstGeom prst="rect">
            <a:avLst/>
          </a:prstGeom>
        </p:spPr>
      </p:pic>
      <p:pic>
        <p:nvPicPr>
          <p:cNvPr id="48" name="그래픽 47" descr="채우기 없는 슬픈 얼굴">
            <a:extLst>
              <a:ext uri="{FF2B5EF4-FFF2-40B4-BE49-F238E27FC236}">
                <a16:creationId xmlns:a16="http://schemas.microsoft.com/office/drawing/2014/main" id="{10D00BE3-30A5-4704-9DC8-00EA265B49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264599" y="2366641"/>
            <a:ext cx="502582" cy="502582"/>
          </a:xfrm>
          <a:prstGeom prst="rect">
            <a:avLst/>
          </a:prstGeom>
        </p:spPr>
      </p:pic>
      <p:pic>
        <p:nvPicPr>
          <p:cNvPr id="49" name="그래픽 48" descr="전구">
            <a:extLst>
              <a:ext uri="{FF2B5EF4-FFF2-40B4-BE49-F238E27FC236}">
                <a16:creationId xmlns:a16="http://schemas.microsoft.com/office/drawing/2014/main" id="{FDCBCE7E-3C03-4441-91D4-CED4017B74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43824" y="2328725"/>
            <a:ext cx="550580" cy="550580"/>
          </a:xfrm>
          <a:prstGeom prst="rect">
            <a:avLst/>
          </a:prstGeom>
        </p:spPr>
      </p:pic>
      <p:pic>
        <p:nvPicPr>
          <p:cNvPr id="50" name="그래픽 49" descr="하트">
            <a:extLst>
              <a:ext uri="{FF2B5EF4-FFF2-40B4-BE49-F238E27FC236}">
                <a16:creationId xmlns:a16="http://schemas.microsoft.com/office/drawing/2014/main" id="{40519A76-7560-4D59-84ED-B02F90A5E66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518238" y="1816061"/>
            <a:ext cx="550580" cy="550580"/>
          </a:xfrm>
          <a:prstGeom prst="rect">
            <a:avLst/>
          </a:prstGeom>
        </p:spPr>
      </p:pic>
      <p:pic>
        <p:nvPicPr>
          <p:cNvPr id="51" name="그래픽 50" descr="엄지 올리기">
            <a:extLst>
              <a:ext uri="{FF2B5EF4-FFF2-40B4-BE49-F238E27FC236}">
                <a16:creationId xmlns:a16="http://schemas.microsoft.com/office/drawing/2014/main" id="{F7F8C07D-07BA-4420-837F-122FEB426C9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319430" y="2904669"/>
            <a:ext cx="481292" cy="481292"/>
          </a:xfrm>
          <a:prstGeom prst="rect">
            <a:avLst/>
          </a:prstGeom>
        </p:spPr>
      </p:pic>
      <p:pic>
        <p:nvPicPr>
          <p:cNvPr id="52" name="그래픽 51" descr="꽃">
            <a:extLst>
              <a:ext uri="{FF2B5EF4-FFF2-40B4-BE49-F238E27FC236}">
                <a16:creationId xmlns:a16="http://schemas.microsoft.com/office/drawing/2014/main" id="{58ED9384-D0D5-4363-9877-0A4AB3523CCC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80731" y="1906274"/>
            <a:ext cx="387777" cy="387777"/>
          </a:xfrm>
          <a:prstGeom prst="rect">
            <a:avLst/>
          </a:prstGeom>
        </p:spPr>
      </p:pic>
      <p:pic>
        <p:nvPicPr>
          <p:cNvPr id="53" name="그래픽 52" descr="전나무">
            <a:extLst>
              <a:ext uri="{FF2B5EF4-FFF2-40B4-BE49-F238E27FC236}">
                <a16:creationId xmlns:a16="http://schemas.microsoft.com/office/drawing/2014/main" id="{9194C7E2-4B81-4780-BC89-C0B86EBA940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9494" y="1790352"/>
            <a:ext cx="529427" cy="529427"/>
          </a:xfrm>
          <a:prstGeom prst="rect">
            <a:avLst/>
          </a:prstGeom>
        </p:spPr>
      </p:pic>
      <p:pic>
        <p:nvPicPr>
          <p:cNvPr id="54" name="그래픽 53" descr="개">
            <a:extLst>
              <a:ext uri="{FF2B5EF4-FFF2-40B4-BE49-F238E27FC236}">
                <a16:creationId xmlns:a16="http://schemas.microsoft.com/office/drawing/2014/main" id="{1AE6D1F0-7335-46FC-BEB1-A5334220889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29593" y="2994020"/>
            <a:ext cx="434980" cy="434980"/>
          </a:xfrm>
          <a:prstGeom prst="rect">
            <a:avLst/>
          </a:prstGeom>
        </p:spPr>
      </p:pic>
      <p:pic>
        <p:nvPicPr>
          <p:cNvPr id="55" name="그래픽 54" descr="고양이">
            <a:extLst>
              <a:ext uri="{FF2B5EF4-FFF2-40B4-BE49-F238E27FC236}">
                <a16:creationId xmlns:a16="http://schemas.microsoft.com/office/drawing/2014/main" id="{4777CD80-78F0-4EC2-A198-68F15A55C5FD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66927" y="2971800"/>
            <a:ext cx="396271" cy="393519"/>
          </a:xfrm>
          <a:prstGeom prst="rect">
            <a:avLst/>
          </a:prstGeom>
        </p:spPr>
      </p:pic>
      <p:pic>
        <p:nvPicPr>
          <p:cNvPr id="56" name="그래픽 55" descr="파스타">
            <a:extLst>
              <a:ext uri="{FF2B5EF4-FFF2-40B4-BE49-F238E27FC236}">
                <a16:creationId xmlns:a16="http://schemas.microsoft.com/office/drawing/2014/main" id="{ED13CF1D-559D-482E-97E7-07766BF690A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90697" y="3367270"/>
            <a:ext cx="552460" cy="552460"/>
          </a:xfrm>
          <a:prstGeom prst="rect">
            <a:avLst/>
          </a:prstGeom>
        </p:spPr>
      </p:pic>
      <p:pic>
        <p:nvPicPr>
          <p:cNvPr id="57" name="그래픽 56" descr="지구본 유럽-아프리카">
            <a:extLst>
              <a:ext uri="{FF2B5EF4-FFF2-40B4-BE49-F238E27FC236}">
                <a16:creationId xmlns:a16="http://schemas.microsoft.com/office/drawing/2014/main" id="{F6BF384A-D7B4-4234-826B-770F0A81A1F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67210" y="2859070"/>
            <a:ext cx="580149" cy="580149"/>
          </a:xfrm>
          <a:prstGeom prst="rect">
            <a:avLst/>
          </a:prstGeom>
        </p:spPr>
      </p:pic>
      <p:pic>
        <p:nvPicPr>
          <p:cNvPr id="58" name="그래픽 57" descr="집">
            <a:extLst>
              <a:ext uri="{FF2B5EF4-FFF2-40B4-BE49-F238E27FC236}">
                <a16:creationId xmlns:a16="http://schemas.microsoft.com/office/drawing/2014/main" id="{534D6FE3-3C17-429C-8CBD-4876FB0DB03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528461" y="3903760"/>
            <a:ext cx="632204" cy="632204"/>
          </a:xfrm>
          <a:prstGeom prst="rect">
            <a:avLst/>
          </a:prstGeom>
        </p:spPr>
      </p:pic>
      <p:pic>
        <p:nvPicPr>
          <p:cNvPr id="59" name="그래픽 58" descr="자명종 시계">
            <a:extLst>
              <a:ext uri="{FF2B5EF4-FFF2-40B4-BE49-F238E27FC236}">
                <a16:creationId xmlns:a16="http://schemas.microsoft.com/office/drawing/2014/main" id="{8BE1569B-8E9E-48C1-9730-82621B04332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270067" y="2289559"/>
            <a:ext cx="614660" cy="614660"/>
          </a:xfrm>
          <a:prstGeom prst="rect">
            <a:avLst/>
          </a:prstGeom>
        </p:spPr>
      </p:pic>
      <p:pic>
        <p:nvPicPr>
          <p:cNvPr id="60" name="그래픽 59" descr="자동차">
            <a:extLst>
              <a:ext uri="{FF2B5EF4-FFF2-40B4-BE49-F238E27FC236}">
                <a16:creationId xmlns:a16="http://schemas.microsoft.com/office/drawing/2014/main" id="{36EB5C2A-F1DD-40F4-B75D-0A21A6699B9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487939" y="3389033"/>
            <a:ext cx="614453" cy="614453"/>
          </a:xfrm>
          <a:prstGeom prst="rect">
            <a:avLst/>
          </a:prstGeom>
        </p:spPr>
      </p:pic>
      <p:pic>
        <p:nvPicPr>
          <p:cNvPr id="61" name="그래픽 60" descr="비행기">
            <a:extLst>
              <a:ext uri="{FF2B5EF4-FFF2-40B4-BE49-F238E27FC236}">
                <a16:creationId xmlns:a16="http://schemas.microsoft.com/office/drawing/2014/main" id="{1FF3F7F0-FFBA-42BD-A067-1FC44FE7EB7C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>
            <a:off x="5430905" y="2831308"/>
            <a:ext cx="614452" cy="614452"/>
          </a:xfrm>
          <a:prstGeom prst="rect">
            <a:avLst/>
          </a:prstGeom>
        </p:spPr>
      </p:pic>
      <p:pic>
        <p:nvPicPr>
          <p:cNvPr id="62" name="그래픽 61" descr="의료">
            <a:extLst>
              <a:ext uri="{FF2B5EF4-FFF2-40B4-BE49-F238E27FC236}">
                <a16:creationId xmlns:a16="http://schemas.microsoft.com/office/drawing/2014/main" id="{F2BD52A7-33B5-4718-9877-2B0C3833BBF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31600" y="1231007"/>
            <a:ext cx="569511" cy="569511"/>
          </a:xfrm>
          <a:prstGeom prst="rect">
            <a:avLst/>
          </a:prstGeom>
        </p:spPr>
      </p:pic>
      <p:pic>
        <p:nvPicPr>
          <p:cNvPr id="63" name="그래픽 62" descr="수갑">
            <a:extLst>
              <a:ext uri="{FF2B5EF4-FFF2-40B4-BE49-F238E27FC236}">
                <a16:creationId xmlns:a16="http://schemas.microsoft.com/office/drawing/2014/main" id="{3D240BE8-879E-448F-95F5-8C72EA4407E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6220233" y="3972196"/>
            <a:ext cx="600808" cy="600808"/>
          </a:xfrm>
          <a:prstGeom prst="rect">
            <a:avLst/>
          </a:prstGeom>
        </p:spPr>
      </p:pic>
      <p:pic>
        <p:nvPicPr>
          <p:cNvPr id="64" name="그래픽 63" descr="DNA">
            <a:extLst>
              <a:ext uri="{FF2B5EF4-FFF2-40B4-BE49-F238E27FC236}">
                <a16:creationId xmlns:a16="http://schemas.microsoft.com/office/drawing/2014/main" id="{61CAFDCD-B27F-4999-8539-EDE8A77A6DC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345105" y="2934753"/>
            <a:ext cx="456927" cy="456927"/>
          </a:xfrm>
          <a:prstGeom prst="rect">
            <a:avLst/>
          </a:prstGeom>
        </p:spPr>
      </p:pic>
      <p:pic>
        <p:nvPicPr>
          <p:cNvPr id="65" name="그래픽 64" descr="점안기">
            <a:extLst>
              <a:ext uri="{FF2B5EF4-FFF2-40B4-BE49-F238E27FC236}">
                <a16:creationId xmlns:a16="http://schemas.microsoft.com/office/drawing/2014/main" id="{AC2241F1-9072-41A2-8C28-8407D6E5C54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676302" y="2952119"/>
            <a:ext cx="430436" cy="430436"/>
          </a:xfrm>
          <a:prstGeom prst="rect">
            <a:avLst/>
          </a:prstGeom>
        </p:spPr>
      </p:pic>
      <p:pic>
        <p:nvPicPr>
          <p:cNvPr id="66" name="그래픽 65" descr="마이크">
            <a:extLst>
              <a:ext uri="{FF2B5EF4-FFF2-40B4-BE49-F238E27FC236}">
                <a16:creationId xmlns:a16="http://schemas.microsoft.com/office/drawing/2014/main" id="{321BE5FF-BB66-44A7-A136-AA23A99565E7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529699" y="2313586"/>
            <a:ext cx="498874" cy="498874"/>
          </a:xfrm>
          <a:prstGeom prst="rect">
            <a:avLst/>
          </a:prstGeom>
        </p:spPr>
      </p:pic>
      <p:pic>
        <p:nvPicPr>
          <p:cNvPr id="67" name="그래픽 66" descr="문서">
            <a:extLst>
              <a:ext uri="{FF2B5EF4-FFF2-40B4-BE49-F238E27FC236}">
                <a16:creationId xmlns:a16="http://schemas.microsoft.com/office/drawing/2014/main" id="{C72A0A10-41C1-432B-A74F-4A530577016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283252" y="1790426"/>
            <a:ext cx="561606" cy="561606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35079E-3BCF-4869-ABFC-D96760F411A5}"/>
              </a:ext>
            </a:extLst>
          </p:cNvPr>
          <p:cNvGrpSpPr/>
          <p:nvPr/>
        </p:nvGrpSpPr>
        <p:grpSpPr>
          <a:xfrm>
            <a:off x="7359548" y="707660"/>
            <a:ext cx="780106" cy="652413"/>
            <a:chOff x="7370970" y="2312025"/>
            <a:chExt cx="780106" cy="652413"/>
          </a:xfrm>
        </p:grpSpPr>
        <p:pic>
          <p:nvPicPr>
            <p:cNvPr id="69" name="그래픽 68" descr="팔레트">
              <a:extLst>
                <a:ext uri="{FF2B5EF4-FFF2-40B4-BE49-F238E27FC236}">
                  <a16:creationId xmlns:a16="http://schemas.microsoft.com/office/drawing/2014/main" id="{8C8CE4BB-4DD4-4B70-AF4A-D02D8B9B0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501411" y="2314773"/>
              <a:ext cx="649665" cy="649665"/>
            </a:xfrm>
            <a:prstGeom prst="rect">
              <a:avLst/>
            </a:prstGeom>
          </p:spPr>
        </p:pic>
        <p:pic>
          <p:nvPicPr>
            <p:cNvPr id="70" name="그래픽 69" descr="작은 붓">
              <a:extLst>
                <a:ext uri="{FF2B5EF4-FFF2-40B4-BE49-F238E27FC236}">
                  <a16:creationId xmlns:a16="http://schemas.microsoft.com/office/drawing/2014/main" id="{7CF9EAE2-DB7D-4F60-A121-8F0D7718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370970" y="2312025"/>
              <a:ext cx="450959" cy="450959"/>
            </a:xfrm>
            <a:prstGeom prst="rect">
              <a:avLst/>
            </a:prstGeom>
          </p:spPr>
        </p:pic>
      </p:grpSp>
      <p:pic>
        <p:nvPicPr>
          <p:cNvPr id="71" name="그래픽 70" descr="물">
            <a:extLst>
              <a:ext uri="{FF2B5EF4-FFF2-40B4-BE49-F238E27FC236}">
                <a16:creationId xmlns:a16="http://schemas.microsoft.com/office/drawing/2014/main" id="{36953C10-8582-46EC-B10E-EDD57D5567D5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253370" y="699364"/>
            <a:ext cx="552550" cy="552550"/>
          </a:xfrm>
          <a:prstGeom prst="rect">
            <a:avLst/>
          </a:prstGeom>
        </p:spPr>
      </p:pic>
      <p:pic>
        <p:nvPicPr>
          <p:cNvPr id="72" name="그래픽 71" descr="줄 화살표: 일자형">
            <a:extLst>
              <a:ext uri="{FF2B5EF4-FFF2-40B4-BE49-F238E27FC236}">
                <a16:creationId xmlns:a16="http://schemas.microsoft.com/office/drawing/2014/main" id="{98FC68B5-1039-4654-94A1-99C6F54459E4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7774838" y="1905990"/>
            <a:ext cx="337960" cy="337960"/>
          </a:xfrm>
          <a:prstGeom prst="rect">
            <a:avLst/>
          </a:prstGeom>
        </p:spPr>
      </p:pic>
      <p:pic>
        <p:nvPicPr>
          <p:cNvPr id="73" name="그래픽 72" descr="줄 화살표: 일자형">
            <a:extLst>
              <a:ext uri="{FF2B5EF4-FFF2-40B4-BE49-F238E27FC236}">
                <a16:creationId xmlns:a16="http://schemas.microsoft.com/office/drawing/2014/main" id="{FCEC0BA5-EC46-4650-BEB3-C1F049EE4C80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7427470" y="1905990"/>
            <a:ext cx="337960" cy="337960"/>
          </a:xfrm>
          <a:prstGeom prst="rect">
            <a:avLst/>
          </a:prstGeom>
        </p:spPr>
      </p:pic>
      <p:pic>
        <p:nvPicPr>
          <p:cNvPr id="74" name="그래픽 73" descr="줄 화살표: 일자형">
            <a:extLst>
              <a:ext uri="{FF2B5EF4-FFF2-40B4-BE49-F238E27FC236}">
                <a16:creationId xmlns:a16="http://schemas.microsoft.com/office/drawing/2014/main" id="{3ED63750-E6BC-4B64-8582-F99A9CC64B8F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172029" y="1905990"/>
            <a:ext cx="337960" cy="337960"/>
          </a:xfrm>
          <a:prstGeom prst="rect">
            <a:avLst/>
          </a:prstGeom>
        </p:spPr>
      </p:pic>
      <p:pic>
        <p:nvPicPr>
          <p:cNvPr id="75" name="그래픽 74" descr="줄 화살표: 일자형">
            <a:extLst>
              <a:ext uri="{FF2B5EF4-FFF2-40B4-BE49-F238E27FC236}">
                <a16:creationId xmlns:a16="http://schemas.microsoft.com/office/drawing/2014/main" id="{C7C475F9-FE86-401B-80B1-A7CAA23EA3C9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8520116" y="1908201"/>
            <a:ext cx="337960" cy="337960"/>
          </a:xfrm>
          <a:prstGeom prst="rect">
            <a:avLst/>
          </a:prstGeom>
        </p:spPr>
      </p:pic>
      <p:pic>
        <p:nvPicPr>
          <p:cNvPr id="76" name="그래픽 75" descr="추가">
            <a:extLst>
              <a:ext uri="{FF2B5EF4-FFF2-40B4-BE49-F238E27FC236}">
                <a16:creationId xmlns:a16="http://schemas.microsoft.com/office/drawing/2014/main" id="{07FC644A-C62C-4041-97E7-F4CCC5B22DEC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500913" y="1271705"/>
            <a:ext cx="465231" cy="465231"/>
          </a:xfrm>
          <a:prstGeom prst="rect">
            <a:avLst/>
          </a:prstGeom>
        </p:spPr>
      </p:pic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0E83EA71-77B3-4446-A726-D0AA684D0D08}"/>
              </a:ext>
            </a:extLst>
          </p:cNvPr>
          <p:cNvSpPr/>
          <p:nvPr/>
        </p:nvSpPr>
        <p:spPr>
          <a:xfrm>
            <a:off x="8290532" y="1309746"/>
            <a:ext cx="438914" cy="367645"/>
          </a:xfrm>
          <a:custGeom>
            <a:avLst/>
            <a:gdLst>
              <a:gd name="connsiteX0" fmla="*/ 100759 w 438914"/>
              <a:gd name="connsiteY0" fmla="*/ 367645 h 367645"/>
              <a:gd name="connsiteX1" fmla="*/ 6491 w 438914"/>
              <a:gd name="connsiteY1" fmla="*/ 160255 h 367645"/>
              <a:gd name="connsiteX2" fmla="*/ 261015 w 438914"/>
              <a:gd name="connsiteY2" fmla="*/ 320511 h 367645"/>
              <a:gd name="connsiteX3" fmla="*/ 147893 w 438914"/>
              <a:gd name="connsiteY3" fmla="*/ 103695 h 367645"/>
              <a:gd name="connsiteX4" fmla="*/ 430697 w 438914"/>
              <a:gd name="connsiteY4" fmla="*/ 207389 h 367645"/>
              <a:gd name="connsiteX5" fmla="*/ 392990 w 438914"/>
              <a:gd name="connsiteY5" fmla="*/ 0 h 3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914" h="367645">
                <a:moveTo>
                  <a:pt x="100759" y="367645"/>
                </a:moveTo>
                <a:cubicBezTo>
                  <a:pt x="40270" y="267878"/>
                  <a:pt x="-20218" y="168111"/>
                  <a:pt x="6491" y="160255"/>
                </a:cubicBezTo>
                <a:cubicBezTo>
                  <a:pt x="33200" y="152399"/>
                  <a:pt x="237448" y="329938"/>
                  <a:pt x="261015" y="320511"/>
                </a:cubicBezTo>
                <a:cubicBezTo>
                  <a:pt x="284582" y="311084"/>
                  <a:pt x="119613" y="122549"/>
                  <a:pt x="147893" y="103695"/>
                </a:cubicBezTo>
                <a:cubicBezTo>
                  <a:pt x="176173" y="84841"/>
                  <a:pt x="389848" y="224671"/>
                  <a:pt x="430697" y="207389"/>
                </a:cubicBezTo>
                <a:cubicBezTo>
                  <a:pt x="471546" y="190107"/>
                  <a:pt x="344285" y="70701"/>
                  <a:pt x="39299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래픽 77" descr="왕관">
            <a:extLst>
              <a:ext uri="{FF2B5EF4-FFF2-40B4-BE49-F238E27FC236}">
                <a16:creationId xmlns:a16="http://schemas.microsoft.com/office/drawing/2014/main" id="{D310EF4C-358C-4406-A802-12461F48D6FC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44390" y="2859070"/>
            <a:ext cx="561530" cy="561530"/>
          </a:xfrm>
          <a:prstGeom prst="rect">
            <a:avLst/>
          </a:prstGeom>
        </p:spPr>
      </p:pic>
      <p:pic>
        <p:nvPicPr>
          <p:cNvPr id="79" name="그래픽 78" descr="올린 손">
            <a:extLst>
              <a:ext uri="{FF2B5EF4-FFF2-40B4-BE49-F238E27FC236}">
                <a16:creationId xmlns:a16="http://schemas.microsoft.com/office/drawing/2014/main" id="{2383B583-3638-44D0-8A57-C942385E082F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298053" y="3423937"/>
            <a:ext cx="524047" cy="52404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D41564-BA2D-4BF1-AA31-9DDB7CBCF032}"/>
              </a:ext>
            </a:extLst>
          </p:cNvPr>
          <p:cNvSpPr/>
          <p:nvPr/>
        </p:nvSpPr>
        <p:spPr>
          <a:xfrm>
            <a:off x="8290532" y="3518284"/>
            <a:ext cx="438914" cy="315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2EB6CC-246F-49F8-B75F-CA18289E2614}"/>
              </a:ext>
            </a:extLst>
          </p:cNvPr>
          <p:cNvSpPr/>
          <p:nvPr/>
        </p:nvSpPr>
        <p:spPr>
          <a:xfrm>
            <a:off x="8290532" y="4081023"/>
            <a:ext cx="438914" cy="3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19EB3-D046-4ADD-BBF2-E2BAF5E743EA}"/>
              </a:ext>
            </a:extLst>
          </p:cNvPr>
          <p:cNvSpPr/>
          <p:nvPr/>
        </p:nvSpPr>
        <p:spPr>
          <a:xfrm>
            <a:off x="7542670" y="4092268"/>
            <a:ext cx="438914" cy="3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F4DEB91-FF0C-441F-B37D-81D1AC607AD4}"/>
              </a:ext>
            </a:extLst>
          </p:cNvPr>
          <p:cNvSpPr/>
          <p:nvPr/>
        </p:nvSpPr>
        <p:spPr>
          <a:xfrm>
            <a:off x="7528131" y="3528016"/>
            <a:ext cx="438914" cy="3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C8B3589-1C27-4D28-8B85-29AE3894D861}"/>
              </a:ext>
            </a:extLst>
          </p:cNvPr>
          <p:cNvGrpSpPr/>
          <p:nvPr/>
        </p:nvGrpSpPr>
        <p:grpSpPr>
          <a:xfrm>
            <a:off x="4065587" y="2394790"/>
            <a:ext cx="4089573" cy="1817588"/>
            <a:chOff x="4065587" y="2394790"/>
            <a:chExt cx="4089573" cy="1817588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EA9E9C55-DFA9-41E9-A51D-0464A0B5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4065587" y="2394790"/>
              <a:ext cx="4089573" cy="1817588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4CB36A3-E4EF-4ECE-B103-354BC665F103}"/>
                </a:ext>
              </a:extLst>
            </p:cNvPr>
            <p:cNvSpPr/>
            <p:nvPr/>
          </p:nvSpPr>
          <p:spPr>
            <a:xfrm>
              <a:off x="4810709" y="2839737"/>
              <a:ext cx="2999797" cy="620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희림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win (20p)</a:t>
              </a:r>
            </a:p>
            <a:p>
              <a:pPr algn="ctr"/>
              <a:r>
                <a:rPr lang="ko-KR" altLang="en-US" sz="1600" dirty="0"/>
                <a:t>하영 </a:t>
              </a:r>
              <a:r>
                <a:rPr lang="en-US" altLang="ko-KR" sz="1600" dirty="0"/>
                <a:t>lose (14p)</a:t>
              </a:r>
              <a:endParaRPr lang="ko-KR" altLang="en-US" sz="1600" dirty="0"/>
            </a:p>
          </p:txBody>
        </p:sp>
      </p:grpSp>
      <p:pic>
        <p:nvPicPr>
          <p:cNvPr id="87" name="그래픽 86" descr="시계">
            <a:extLst>
              <a:ext uri="{FF2B5EF4-FFF2-40B4-BE49-F238E27FC236}">
                <a16:creationId xmlns:a16="http://schemas.microsoft.com/office/drawing/2014/main" id="{F9840F23-6C5B-474D-B72E-E87E6B4949E6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91961" y="5797456"/>
            <a:ext cx="515281" cy="51528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B0C7D98A-CCBC-4769-89FF-3BE0DFF67802}"/>
              </a:ext>
            </a:extLst>
          </p:cNvPr>
          <p:cNvSpPr/>
          <p:nvPr/>
        </p:nvSpPr>
        <p:spPr>
          <a:xfrm>
            <a:off x="583412" y="5672714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래픽 88" descr="돋보기">
            <a:extLst>
              <a:ext uri="{FF2B5EF4-FFF2-40B4-BE49-F238E27FC236}">
                <a16:creationId xmlns:a16="http://schemas.microsoft.com/office/drawing/2014/main" id="{CF28CC94-7547-4703-B607-FC2C075AE8F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70359" y="5805685"/>
            <a:ext cx="515282" cy="515282"/>
          </a:xfrm>
          <a:prstGeom prst="rect">
            <a:avLst/>
          </a:prstGeom>
        </p:spPr>
      </p:pic>
      <p:pic>
        <p:nvPicPr>
          <p:cNvPr id="90" name="그래픽 89" descr="반복">
            <a:extLst>
              <a:ext uri="{FF2B5EF4-FFF2-40B4-BE49-F238E27FC236}">
                <a16:creationId xmlns:a16="http://schemas.microsoft.com/office/drawing/2014/main" id="{2B2AF711-2224-42B7-83CB-B0888F36DC8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848758" y="5853113"/>
            <a:ext cx="420426" cy="420426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EE4CE6C8-D7EB-4649-8E07-6FEE1A538061}"/>
              </a:ext>
            </a:extLst>
          </p:cNvPr>
          <p:cNvSpPr/>
          <p:nvPr/>
        </p:nvSpPr>
        <p:spPr>
          <a:xfrm>
            <a:off x="599206" y="5112608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AF849B-B117-4EF8-82AA-CDCA89E5994D}"/>
              </a:ext>
            </a:extLst>
          </p:cNvPr>
          <p:cNvSpPr/>
          <p:nvPr/>
        </p:nvSpPr>
        <p:spPr>
          <a:xfrm>
            <a:off x="2264725" y="3448151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073C29-CB85-4C81-96B1-3345E814B976}"/>
              </a:ext>
            </a:extLst>
          </p:cNvPr>
          <p:cNvSpPr/>
          <p:nvPr/>
        </p:nvSpPr>
        <p:spPr>
          <a:xfrm>
            <a:off x="599206" y="3448151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9B241C-FC4A-448B-BA54-3C6867AE5B4C}"/>
              </a:ext>
            </a:extLst>
          </p:cNvPr>
          <p:cNvSpPr/>
          <p:nvPr/>
        </p:nvSpPr>
        <p:spPr>
          <a:xfrm>
            <a:off x="2264725" y="3900004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래픽 94" descr="시계">
            <a:extLst>
              <a:ext uri="{FF2B5EF4-FFF2-40B4-BE49-F238E27FC236}">
                <a16:creationId xmlns:a16="http://schemas.microsoft.com/office/drawing/2014/main" id="{0140E140-928F-490D-94A8-AD89D9A7B6B0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999008" y="5758258"/>
            <a:ext cx="515281" cy="515281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8333B46E-BD5C-4789-A3B2-024BEB7B1CAE}"/>
              </a:ext>
            </a:extLst>
          </p:cNvPr>
          <p:cNvSpPr/>
          <p:nvPr/>
        </p:nvSpPr>
        <p:spPr>
          <a:xfrm>
            <a:off x="9890459" y="5633516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그래픽 96" descr="돋보기">
            <a:extLst>
              <a:ext uri="{FF2B5EF4-FFF2-40B4-BE49-F238E27FC236}">
                <a16:creationId xmlns:a16="http://schemas.microsoft.com/office/drawing/2014/main" id="{E56F0033-53AF-4FA4-9422-587BA857E2E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577406" y="5766487"/>
            <a:ext cx="515282" cy="515282"/>
          </a:xfrm>
          <a:prstGeom prst="rect">
            <a:avLst/>
          </a:prstGeom>
        </p:spPr>
      </p:pic>
      <p:pic>
        <p:nvPicPr>
          <p:cNvPr id="98" name="그래픽 97" descr="반복">
            <a:extLst>
              <a:ext uri="{FF2B5EF4-FFF2-40B4-BE49-F238E27FC236}">
                <a16:creationId xmlns:a16="http://schemas.microsoft.com/office/drawing/2014/main" id="{5B48BED5-05BE-4E49-889C-353A09F6B0A5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1155805" y="5813915"/>
            <a:ext cx="420426" cy="420426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9F847E0C-4397-4E74-BC25-D920801B999A}"/>
              </a:ext>
            </a:extLst>
          </p:cNvPr>
          <p:cNvSpPr/>
          <p:nvPr/>
        </p:nvSpPr>
        <p:spPr>
          <a:xfrm>
            <a:off x="9910713" y="5064043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397CA82-1810-4572-AAC6-10E2B7AFA8D9}"/>
              </a:ext>
            </a:extLst>
          </p:cNvPr>
          <p:cNvSpPr/>
          <p:nvPr/>
        </p:nvSpPr>
        <p:spPr>
          <a:xfrm>
            <a:off x="11576232" y="3399586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5009209-AC84-4A26-B582-641A70FEC766}"/>
              </a:ext>
            </a:extLst>
          </p:cNvPr>
          <p:cNvSpPr/>
          <p:nvPr/>
        </p:nvSpPr>
        <p:spPr>
          <a:xfrm>
            <a:off x="9910713" y="3399586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A4E6FF0-779C-482D-8C1B-23A1AB0FEACE}"/>
              </a:ext>
            </a:extLst>
          </p:cNvPr>
          <p:cNvSpPr/>
          <p:nvPr/>
        </p:nvSpPr>
        <p:spPr>
          <a:xfrm>
            <a:off x="11576232" y="3851439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A264E5-7CC1-43FC-9482-6F94AE5DA4BB}"/>
              </a:ext>
            </a:extLst>
          </p:cNvPr>
          <p:cNvSpPr txBox="1"/>
          <p:nvPr/>
        </p:nvSpPr>
        <p:spPr>
          <a:xfrm>
            <a:off x="9944966" y="50549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A : 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424C2D0-F84D-44B6-BC9F-ED4040E0388C}"/>
              </a:ext>
            </a:extLst>
          </p:cNvPr>
          <p:cNvSpPr/>
          <p:nvPr/>
        </p:nvSpPr>
        <p:spPr>
          <a:xfrm>
            <a:off x="1657865" y="1919948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1515DD3-F55B-482B-AD9D-5AA63CFC33D9}"/>
              </a:ext>
            </a:extLst>
          </p:cNvPr>
          <p:cNvSpPr/>
          <p:nvPr/>
        </p:nvSpPr>
        <p:spPr>
          <a:xfrm>
            <a:off x="10835047" y="1902533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0875AA-47D5-4DE9-AD86-25283B8C755E}"/>
              </a:ext>
            </a:extLst>
          </p:cNvPr>
          <p:cNvSpPr txBox="1"/>
          <p:nvPr/>
        </p:nvSpPr>
        <p:spPr>
          <a:xfrm>
            <a:off x="1720416" y="1927390"/>
            <a:ext cx="60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20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09A8FB-8411-4004-A0AD-4DA2840BFAA8}"/>
              </a:ext>
            </a:extLst>
          </p:cNvPr>
          <p:cNvSpPr txBox="1"/>
          <p:nvPr/>
        </p:nvSpPr>
        <p:spPr>
          <a:xfrm>
            <a:off x="10906313" y="1898812"/>
            <a:ext cx="60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14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8" name="별: 꼭짓점 5개 107">
            <a:extLst>
              <a:ext uri="{FF2B5EF4-FFF2-40B4-BE49-F238E27FC236}">
                <a16:creationId xmlns:a16="http://schemas.microsoft.com/office/drawing/2014/main" id="{0D81B61A-C758-4584-8466-F2CFF49AEA83}"/>
              </a:ext>
            </a:extLst>
          </p:cNvPr>
          <p:cNvSpPr/>
          <p:nvPr/>
        </p:nvSpPr>
        <p:spPr>
          <a:xfrm>
            <a:off x="370674" y="226891"/>
            <a:ext cx="767839" cy="70267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1EC475-C64C-4378-B016-A5FA6F99724C}"/>
              </a:ext>
            </a:extLst>
          </p:cNvPr>
          <p:cNvSpPr txBox="1"/>
          <p:nvPr/>
        </p:nvSpPr>
        <p:spPr>
          <a:xfrm>
            <a:off x="434078" y="-76967"/>
            <a:ext cx="7634813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Advantages</a:t>
            </a:r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62776AD1-A47D-4AFE-B185-0A498239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649" y="2130701"/>
            <a:ext cx="2055732" cy="2055732"/>
          </a:xfrm>
          <a:prstGeom prst="rect">
            <a:avLst/>
          </a:prstGeom>
        </p:spPr>
      </p:pic>
      <p:pic>
        <p:nvPicPr>
          <p:cNvPr id="5" name="그래픽 4" descr="여자">
            <a:extLst>
              <a:ext uri="{FF2B5EF4-FFF2-40B4-BE49-F238E27FC236}">
                <a16:creationId xmlns:a16="http://schemas.microsoft.com/office/drawing/2014/main" id="{9DBD20F3-D1E1-4814-AF3B-78C2B8E6D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8005" y="2115384"/>
            <a:ext cx="2055732" cy="2055732"/>
          </a:xfrm>
          <a:prstGeom prst="rect">
            <a:avLst/>
          </a:prstGeom>
        </p:spPr>
      </p:pic>
      <p:pic>
        <p:nvPicPr>
          <p:cNvPr id="8" name="그래픽 7" descr="아기">
            <a:extLst>
              <a:ext uri="{FF2B5EF4-FFF2-40B4-BE49-F238E27FC236}">
                <a16:creationId xmlns:a16="http://schemas.microsoft.com/office/drawing/2014/main" id="{619DF2DA-18CD-409E-A4DE-838CBFC61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303" y="2775893"/>
            <a:ext cx="1425857" cy="1425857"/>
          </a:xfrm>
          <a:prstGeom prst="rect">
            <a:avLst/>
          </a:prstGeom>
        </p:spPr>
      </p:pic>
      <p:pic>
        <p:nvPicPr>
          <p:cNvPr id="10" name="그래픽 9" descr="지팡이 짚은 사람">
            <a:extLst>
              <a:ext uri="{FF2B5EF4-FFF2-40B4-BE49-F238E27FC236}">
                <a16:creationId xmlns:a16="http://schemas.microsoft.com/office/drawing/2014/main" id="{102624FE-FC16-4C45-A19F-F837B03F4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8935" y="2146018"/>
            <a:ext cx="2055732" cy="20557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D830D-F2A6-4428-9FDF-F03C3862C516}"/>
              </a:ext>
            </a:extLst>
          </p:cNvPr>
          <p:cNvSpPr/>
          <p:nvPr/>
        </p:nvSpPr>
        <p:spPr>
          <a:xfrm>
            <a:off x="4089638" y="45917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48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accent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 Everyone!</a:t>
            </a:r>
          </a:p>
        </p:txBody>
      </p:sp>
      <p:pic>
        <p:nvPicPr>
          <p:cNvPr id="15" name="그래픽 14" descr="점검 목록">
            <a:extLst>
              <a:ext uri="{FF2B5EF4-FFF2-40B4-BE49-F238E27FC236}">
                <a16:creationId xmlns:a16="http://schemas.microsoft.com/office/drawing/2014/main" id="{ABFBF1EE-01C7-4A5E-8DAF-A14F85737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96150" y="2083076"/>
            <a:ext cx="2190750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4"/>
          <p:cNvGrpSpPr/>
          <p:nvPr/>
        </p:nvGrpSpPr>
        <p:grpSpPr>
          <a:xfrm>
            <a:off x="827769" y="2446282"/>
            <a:ext cx="540628" cy="729680"/>
            <a:chOff x="1547760" y="1718135"/>
            <a:chExt cx="985128" cy="1370109"/>
          </a:xfrm>
        </p:grpSpPr>
        <p:pic>
          <p:nvPicPr>
            <p:cNvPr id="19" name="그림 6"/>
            <p:cNvPicPr>
              <a:picLocks noChangeAspect="1"/>
            </p:cNvPicPr>
            <p:nvPr/>
          </p:nvPicPr>
          <p:blipFill rotWithShape="1">
            <a:blip r:embed="rId2"/>
            <a:srcRect l="21750" t="75240" r="43130" b="7820"/>
            <a:stretch>
              <a:fillRect/>
            </a:stretch>
          </p:blipFill>
          <p:spPr>
            <a:xfrm rot="5400000">
              <a:off x="1547760" y="1718135"/>
              <a:ext cx="985128" cy="985128"/>
            </a:xfrm>
            <a:custGeom>
              <a:avLst/>
              <a:gdLst>
                <a:gd name="connsiteX0" fmla="*/ 0 w 1357880"/>
                <a:gd name="connsiteY0" fmla="*/ 678940 h 1357880"/>
                <a:gd name="connsiteX1" fmla="*/ 678940 w 1357880"/>
                <a:gd name="connsiteY1" fmla="*/ 0 h 1357880"/>
                <a:gd name="connsiteX2" fmla="*/ 1357880 w 1357880"/>
                <a:gd name="connsiteY2" fmla="*/ 678940 h 1357880"/>
                <a:gd name="connsiteX3" fmla="*/ 678940 w 1357880"/>
                <a:gd name="connsiteY3" fmla="*/ 1357880 h 1357880"/>
                <a:gd name="connsiteX4" fmla="*/ 0 w 1357880"/>
                <a:gd name="connsiteY4" fmla="*/ 678940 h 135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880" h="1357880">
                  <a:moveTo>
                    <a:pt x="0" y="678940"/>
                  </a:moveTo>
                  <a:cubicBezTo>
                    <a:pt x="0" y="303972"/>
                    <a:pt x="303972" y="0"/>
                    <a:pt x="678940" y="0"/>
                  </a:cubicBezTo>
                  <a:cubicBezTo>
                    <a:pt x="1053908" y="0"/>
                    <a:pt x="1357880" y="303972"/>
                    <a:pt x="1357880" y="678940"/>
                  </a:cubicBezTo>
                  <a:cubicBezTo>
                    <a:pt x="1357880" y="1053908"/>
                    <a:pt x="1053908" y="1357880"/>
                    <a:pt x="678940" y="1357880"/>
                  </a:cubicBezTo>
                  <a:cubicBezTo>
                    <a:pt x="303972" y="1357880"/>
                    <a:pt x="0" y="1053908"/>
                    <a:pt x="0" y="678940"/>
                  </a:cubicBezTo>
                  <a:close/>
                </a:path>
              </a:pathLst>
            </a:custGeom>
          </p:spPr>
        </p:pic>
        <p:sp>
          <p:nvSpPr>
            <p:cNvPr id="20" name="TextBox 11"/>
            <p:cNvSpPr txBox="1"/>
            <p:nvPr/>
          </p:nvSpPr>
          <p:spPr>
            <a:xfrm>
              <a:off x="1823913" y="1887531"/>
              <a:ext cx="524322" cy="12007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3600">
                <a:latin typeface="a옛날목욕탕B"/>
                <a:ea typeface="a옛날목욕탕B"/>
                <a:cs typeface="+mn-cs"/>
              </a:endParaRPr>
            </a:p>
          </p:txBody>
        </p:sp>
      </p:grpSp>
      <p:grpSp>
        <p:nvGrpSpPr>
          <p:cNvPr id="21" name="그룹 14"/>
          <p:cNvGrpSpPr/>
          <p:nvPr/>
        </p:nvGrpSpPr>
        <p:grpSpPr>
          <a:xfrm>
            <a:off x="846405" y="1485775"/>
            <a:ext cx="540628" cy="542493"/>
            <a:chOff x="1547760" y="1718135"/>
            <a:chExt cx="985128" cy="1018631"/>
          </a:xfrm>
        </p:grpSpPr>
        <p:pic>
          <p:nvPicPr>
            <p:cNvPr id="22" name="그림 6"/>
            <p:cNvPicPr>
              <a:picLocks noChangeAspect="1"/>
            </p:cNvPicPr>
            <p:nvPr/>
          </p:nvPicPr>
          <p:blipFill rotWithShape="1">
            <a:blip r:embed="rId2"/>
            <a:srcRect l="21750" t="75240" r="43130" b="7820"/>
            <a:stretch>
              <a:fillRect/>
            </a:stretch>
          </p:blipFill>
          <p:spPr>
            <a:xfrm rot="5400000">
              <a:off x="1547760" y="1718135"/>
              <a:ext cx="985128" cy="985128"/>
            </a:xfrm>
            <a:custGeom>
              <a:avLst/>
              <a:gdLst>
                <a:gd name="connsiteX0" fmla="*/ 0 w 1357880"/>
                <a:gd name="connsiteY0" fmla="*/ 678940 h 1357880"/>
                <a:gd name="connsiteX1" fmla="*/ 678940 w 1357880"/>
                <a:gd name="connsiteY1" fmla="*/ 0 h 1357880"/>
                <a:gd name="connsiteX2" fmla="*/ 1357880 w 1357880"/>
                <a:gd name="connsiteY2" fmla="*/ 678940 h 1357880"/>
                <a:gd name="connsiteX3" fmla="*/ 678940 w 1357880"/>
                <a:gd name="connsiteY3" fmla="*/ 1357880 h 1357880"/>
                <a:gd name="connsiteX4" fmla="*/ 0 w 1357880"/>
                <a:gd name="connsiteY4" fmla="*/ 678940 h 135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880" h="1357880">
                  <a:moveTo>
                    <a:pt x="0" y="678940"/>
                  </a:moveTo>
                  <a:cubicBezTo>
                    <a:pt x="0" y="303972"/>
                    <a:pt x="303972" y="0"/>
                    <a:pt x="678940" y="0"/>
                  </a:cubicBezTo>
                  <a:cubicBezTo>
                    <a:pt x="1053908" y="0"/>
                    <a:pt x="1357880" y="303972"/>
                    <a:pt x="1357880" y="678940"/>
                  </a:cubicBezTo>
                  <a:cubicBezTo>
                    <a:pt x="1357880" y="1053908"/>
                    <a:pt x="1053908" y="1357880"/>
                    <a:pt x="678940" y="1357880"/>
                  </a:cubicBezTo>
                  <a:cubicBezTo>
                    <a:pt x="303972" y="1357880"/>
                    <a:pt x="0" y="1053908"/>
                    <a:pt x="0" y="678940"/>
                  </a:cubicBezTo>
                  <a:close/>
                </a:path>
              </a:pathLst>
            </a:custGeom>
          </p:spPr>
        </p:pic>
        <p:sp>
          <p:nvSpPr>
            <p:cNvPr id="23" name="TextBox 11"/>
            <p:cNvSpPr txBox="1"/>
            <p:nvPr/>
          </p:nvSpPr>
          <p:spPr>
            <a:xfrm>
              <a:off x="1823910" y="1887531"/>
              <a:ext cx="524322" cy="849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2400">
                <a:latin typeface="a옛날목욕탕B"/>
                <a:ea typeface="a옛날목욕탕B"/>
                <a:cs typeface="+mn-cs"/>
              </a:endParaRPr>
            </a:p>
          </p:txBody>
        </p:sp>
      </p:grpSp>
      <p:grpSp>
        <p:nvGrpSpPr>
          <p:cNvPr id="24" name="그룹 14"/>
          <p:cNvGrpSpPr/>
          <p:nvPr/>
        </p:nvGrpSpPr>
        <p:grpSpPr>
          <a:xfrm>
            <a:off x="807477" y="3429000"/>
            <a:ext cx="540628" cy="726104"/>
            <a:chOff x="1547760" y="1718135"/>
            <a:chExt cx="985128" cy="1363394"/>
          </a:xfrm>
        </p:grpSpPr>
        <p:pic>
          <p:nvPicPr>
            <p:cNvPr id="25" name="그림 6"/>
            <p:cNvPicPr>
              <a:picLocks noChangeAspect="1"/>
            </p:cNvPicPr>
            <p:nvPr/>
          </p:nvPicPr>
          <p:blipFill rotWithShape="1">
            <a:blip r:embed="rId2"/>
            <a:srcRect l="21750" t="75240" r="43130" b="7820"/>
            <a:stretch>
              <a:fillRect/>
            </a:stretch>
          </p:blipFill>
          <p:spPr>
            <a:xfrm rot="5400000">
              <a:off x="1547760" y="1718135"/>
              <a:ext cx="985128" cy="985128"/>
            </a:xfrm>
            <a:custGeom>
              <a:avLst/>
              <a:gdLst>
                <a:gd name="connsiteX0" fmla="*/ 0 w 1357880"/>
                <a:gd name="connsiteY0" fmla="*/ 678940 h 1357880"/>
                <a:gd name="connsiteX1" fmla="*/ 678940 w 1357880"/>
                <a:gd name="connsiteY1" fmla="*/ 0 h 1357880"/>
                <a:gd name="connsiteX2" fmla="*/ 1357880 w 1357880"/>
                <a:gd name="connsiteY2" fmla="*/ 678940 h 1357880"/>
                <a:gd name="connsiteX3" fmla="*/ 678940 w 1357880"/>
                <a:gd name="connsiteY3" fmla="*/ 1357880 h 1357880"/>
                <a:gd name="connsiteX4" fmla="*/ 0 w 1357880"/>
                <a:gd name="connsiteY4" fmla="*/ 678940 h 135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880" h="1357880">
                  <a:moveTo>
                    <a:pt x="0" y="678940"/>
                  </a:moveTo>
                  <a:cubicBezTo>
                    <a:pt x="0" y="303972"/>
                    <a:pt x="303972" y="0"/>
                    <a:pt x="678940" y="0"/>
                  </a:cubicBezTo>
                  <a:cubicBezTo>
                    <a:pt x="1053908" y="0"/>
                    <a:pt x="1357880" y="303972"/>
                    <a:pt x="1357880" y="678940"/>
                  </a:cubicBezTo>
                  <a:cubicBezTo>
                    <a:pt x="1357880" y="1053908"/>
                    <a:pt x="1053908" y="1357880"/>
                    <a:pt x="678940" y="1357880"/>
                  </a:cubicBezTo>
                  <a:cubicBezTo>
                    <a:pt x="303972" y="1357880"/>
                    <a:pt x="0" y="1053908"/>
                    <a:pt x="0" y="678940"/>
                  </a:cubicBezTo>
                  <a:close/>
                </a:path>
              </a:pathLst>
            </a:custGeom>
          </p:spPr>
        </p:pic>
        <p:sp>
          <p:nvSpPr>
            <p:cNvPr id="26" name="TextBox 11"/>
            <p:cNvSpPr txBox="1"/>
            <p:nvPr/>
          </p:nvSpPr>
          <p:spPr>
            <a:xfrm>
              <a:off x="1823913" y="1887531"/>
              <a:ext cx="524322" cy="119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3600">
                <a:latin typeface="a옛날목욕탕B"/>
                <a:ea typeface="a옛날목욕탕B"/>
                <a:cs typeface="+mn-cs"/>
              </a:endParaRPr>
            </a:p>
          </p:txBody>
        </p:sp>
      </p:grpSp>
      <p:grpSp>
        <p:nvGrpSpPr>
          <p:cNvPr id="27" name="그룹 14"/>
          <p:cNvGrpSpPr/>
          <p:nvPr/>
        </p:nvGrpSpPr>
        <p:grpSpPr>
          <a:xfrm>
            <a:off x="796986" y="4416162"/>
            <a:ext cx="540628" cy="731060"/>
            <a:chOff x="1547760" y="1718135"/>
            <a:chExt cx="985128" cy="1372700"/>
          </a:xfrm>
        </p:grpSpPr>
        <p:pic>
          <p:nvPicPr>
            <p:cNvPr id="28" name="그림 6"/>
            <p:cNvPicPr>
              <a:picLocks noChangeAspect="1"/>
            </p:cNvPicPr>
            <p:nvPr/>
          </p:nvPicPr>
          <p:blipFill rotWithShape="1">
            <a:blip r:embed="rId2"/>
            <a:srcRect l="21750" t="75240" r="43130" b="7820"/>
            <a:stretch>
              <a:fillRect/>
            </a:stretch>
          </p:blipFill>
          <p:spPr>
            <a:xfrm rot="5400000">
              <a:off x="1547760" y="1718135"/>
              <a:ext cx="985128" cy="985128"/>
            </a:xfrm>
            <a:custGeom>
              <a:avLst/>
              <a:gdLst>
                <a:gd name="connsiteX0" fmla="*/ 0 w 1357880"/>
                <a:gd name="connsiteY0" fmla="*/ 678940 h 1357880"/>
                <a:gd name="connsiteX1" fmla="*/ 678940 w 1357880"/>
                <a:gd name="connsiteY1" fmla="*/ 0 h 1357880"/>
                <a:gd name="connsiteX2" fmla="*/ 1357880 w 1357880"/>
                <a:gd name="connsiteY2" fmla="*/ 678940 h 1357880"/>
                <a:gd name="connsiteX3" fmla="*/ 678940 w 1357880"/>
                <a:gd name="connsiteY3" fmla="*/ 1357880 h 1357880"/>
                <a:gd name="connsiteX4" fmla="*/ 0 w 1357880"/>
                <a:gd name="connsiteY4" fmla="*/ 678940 h 135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880" h="1357880">
                  <a:moveTo>
                    <a:pt x="0" y="678940"/>
                  </a:moveTo>
                  <a:cubicBezTo>
                    <a:pt x="0" y="303972"/>
                    <a:pt x="303972" y="0"/>
                    <a:pt x="678940" y="0"/>
                  </a:cubicBezTo>
                  <a:cubicBezTo>
                    <a:pt x="1053908" y="0"/>
                    <a:pt x="1357880" y="303972"/>
                    <a:pt x="1357880" y="678940"/>
                  </a:cubicBezTo>
                  <a:cubicBezTo>
                    <a:pt x="1357880" y="1053908"/>
                    <a:pt x="1053908" y="1357880"/>
                    <a:pt x="678940" y="1357880"/>
                  </a:cubicBezTo>
                  <a:cubicBezTo>
                    <a:pt x="303972" y="1357880"/>
                    <a:pt x="0" y="1053908"/>
                    <a:pt x="0" y="678940"/>
                  </a:cubicBezTo>
                  <a:close/>
                </a:path>
              </a:pathLst>
            </a:custGeom>
          </p:spPr>
        </p:pic>
        <p:sp>
          <p:nvSpPr>
            <p:cNvPr id="29" name="TextBox 11"/>
            <p:cNvSpPr txBox="1"/>
            <p:nvPr/>
          </p:nvSpPr>
          <p:spPr>
            <a:xfrm>
              <a:off x="1823915" y="1887532"/>
              <a:ext cx="524321" cy="1203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3600">
                <a:latin typeface="a옛날목욕탕B"/>
                <a:ea typeface="a옛날목욕탕B"/>
                <a:cs typeface="+mn-cs"/>
              </a:endParaRPr>
            </a:p>
          </p:txBody>
        </p:sp>
      </p:grpSp>
      <p:grpSp>
        <p:nvGrpSpPr>
          <p:cNvPr id="30" name="그룹 14"/>
          <p:cNvGrpSpPr/>
          <p:nvPr/>
        </p:nvGrpSpPr>
        <p:grpSpPr>
          <a:xfrm>
            <a:off x="777935" y="5376808"/>
            <a:ext cx="540628" cy="728161"/>
            <a:chOff x="1547760" y="1718135"/>
            <a:chExt cx="985128" cy="1367255"/>
          </a:xfrm>
        </p:grpSpPr>
        <p:pic>
          <p:nvPicPr>
            <p:cNvPr id="31" name="그림 6"/>
            <p:cNvPicPr>
              <a:picLocks noChangeAspect="1"/>
            </p:cNvPicPr>
            <p:nvPr/>
          </p:nvPicPr>
          <p:blipFill rotWithShape="1">
            <a:blip r:embed="rId2"/>
            <a:srcRect l="21750" t="75240" r="43130" b="7820"/>
            <a:stretch>
              <a:fillRect/>
            </a:stretch>
          </p:blipFill>
          <p:spPr>
            <a:xfrm rot="5400000">
              <a:off x="1547760" y="1718135"/>
              <a:ext cx="985128" cy="985128"/>
            </a:xfrm>
            <a:custGeom>
              <a:avLst/>
              <a:gdLst>
                <a:gd name="connsiteX0" fmla="*/ 0 w 1357880"/>
                <a:gd name="connsiteY0" fmla="*/ 678940 h 1357880"/>
                <a:gd name="connsiteX1" fmla="*/ 678940 w 1357880"/>
                <a:gd name="connsiteY1" fmla="*/ 0 h 1357880"/>
                <a:gd name="connsiteX2" fmla="*/ 1357880 w 1357880"/>
                <a:gd name="connsiteY2" fmla="*/ 678940 h 1357880"/>
                <a:gd name="connsiteX3" fmla="*/ 678940 w 1357880"/>
                <a:gd name="connsiteY3" fmla="*/ 1357880 h 1357880"/>
                <a:gd name="connsiteX4" fmla="*/ 0 w 1357880"/>
                <a:gd name="connsiteY4" fmla="*/ 678940 h 135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880" h="1357880">
                  <a:moveTo>
                    <a:pt x="0" y="678940"/>
                  </a:moveTo>
                  <a:cubicBezTo>
                    <a:pt x="0" y="303972"/>
                    <a:pt x="303972" y="0"/>
                    <a:pt x="678940" y="0"/>
                  </a:cubicBezTo>
                  <a:cubicBezTo>
                    <a:pt x="1053908" y="0"/>
                    <a:pt x="1357880" y="303972"/>
                    <a:pt x="1357880" y="678940"/>
                  </a:cubicBezTo>
                  <a:cubicBezTo>
                    <a:pt x="1357880" y="1053908"/>
                    <a:pt x="1053908" y="1357880"/>
                    <a:pt x="678940" y="1357880"/>
                  </a:cubicBezTo>
                  <a:cubicBezTo>
                    <a:pt x="303972" y="1357880"/>
                    <a:pt x="0" y="1053908"/>
                    <a:pt x="0" y="678940"/>
                  </a:cubicBezTo>
                  <a:close/>
                </a:path>
              </a:pathLst>
            </a:custGeom>
          </p:spPr>
        </p:pic>
        <p:sp>
          <p:nvSpPr>
            <p:cNvPr id="32" name="TextBox 11"/>
            <p:cNvSpPr txBox="1"/>
            <p:nvPr/>
          </p:nvSpPr>
          <p:spPr>
            <a:xfrm>
              <a:off x="1823914" y="1887532"/>
              <a:ext cx="524322" cy="1197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3600">
                <a:latin typeface="a옛날목욕탕B"/>
                <a:ea typeface="a옛날목욕탕B"/>
                <a:cs typeface="+mn-cs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602421" y="1064814"/>
            <a:ext cx="7636723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G.U.I  - Java Swing</a:t>
            </a:r>
          </a:p>
          <a:p>
            <a:pPr algn="l">
              <a:lnSpc>
                <a:spcPct val="200000"/>
              </a:lnSpc>
              <a:defRPr/>
            </a:pP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Chat service</a:t>
            </a:r>
            <a:r>
              <a:rPr sz="3200" b="0" i="0" strike="noStrike" dirty="0">
                <a:solidFill>
                  <a:srgbClr val="40404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- </a:t>
            </a: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Socket Programming</a:t>
            </a:r>
          </a:p>
          <a:p>
            <a:pPr algn="l">
              <a:lnSpc>
                <a:spcPct val="200000"/>
              </a:lnSpc>
              <a:defRPr/>
            </a:pP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Animation </a:t>
            </a:r>
            <a:r>
              <a:rPr lang="en-US" altLang="ko-KR"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Multi Threads</a:t>
            </a:r>
          </a:p>
          <a:p>
            <a:pPr algn="l">
              <a:lnSpc>
                <a:spcPct val="200000"/>
              </a:lnSpc>
              <a:defRPr/>
            </a:pP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Connect  to Data Base </a:t>
            </a:r>
            <a:r>
              <a:rPr lang="en-US" altLang="ko-KR"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JDBC</a:t>
            </a:r>
            <a:endParaRPr sz="3200" b="0" i="0" strike="noStrike" dirty="0">
              <a:solidFill>
                <a:srgbClr val="000000">
                  <a:alpha val="100000"/>
                </a:srgb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l">
              <a:lnSpc>
                <a:spcPct val="200000"/>
              </a:lnSpc>
              <a:defRPr/>
            </a:pP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BGM </a:t>
            </a:r>
            <a:r>
              <a:rPr lang="en-US" altLang="ko-KR"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sz="3200" b="0" i="0" strike="noStrike" dirty="0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sz="3200" b="0" i="0" strike="noStrike" dirty="0" err="1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</a:t>
            </a:r>
            <a:r>
              <a:rPr lang="en-US" sz="3200" b="0" i="0" strike="noStrike" dirty="0" err="1">
                <a:solidFill>
                  <a:srgbClr val="000000">
                    <a:alpha val="100000"/>
                  </a:srgb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  <a:endParaRPr sz="3200" b="0" i="0" strike="noStrike" dirty="0">
              <a:solidFill>
                <a:srgbClr val="000000">
                  <a:alpha val="100000"/>
                </a:srgb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4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EC7C34-2AE5-4D67-B52F-DB422118C7B3}"/>
              </a:ext>
            </a:extLst>
          </p:cNvPr>
          <p:cNvSpPr txBox="1"/>
          <p:nvPr/>
        </p:nvSpPr>
        <p:spPr>
          <a:xfrm>
            <a:off x="434078" y="-57917"/>
            <a:ext cx="7939613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9223" y="3476625"/>
            <a:ext cx="11625469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400"/>
          </a:p>
        </p:txBody>
      </p:sp>
      <p:pic>
        <p:nvPicPr>
          <p:cNvPr id="3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892AAF5-FFE7-404B-8CAB-F5A28172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04" y="1036235"/>
            <a:ext cx="1689490" cy="17629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1E1065-F4CB-49EA-ACC4-ED300FACAC8B}"/>
              </a:ext>
            </a:extLst>
          </p:cNvPr>
          <p:cNvSpPr/>
          <p:nvPr/>
        </p:nvSpPr>
        <p:spPr>
          <a:xfrm>
            <a:off x="1445626" y="3003041"/>
            <a:ext cx="31039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서장원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Database </a:t>
            </a:r>
            <a:r>
              <a:rPr lang="en-US" altLang="ko-KR" sz="20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Implemention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564424-8A7F-4F33-89D4-A6979FEA33DD}"/>
              </a:ext>
            </a:extLst>
          </p:cNvPr>
          <p:cNvSpPr/>
          <p:nvPr/>
        </p:nvSpPr>
        <p:spPr>
          <a:xfrm>
            <a:off x="5467720" y="3003041"/>
            <a:ext cx="4791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양희림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Socket Programming Implementation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4A2F83-7263-46B6-95E4-CE27ED15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32" y="3798087"/>
            <a:ext cx="1254768" cy="168322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0A50FBF-54F4-4BEE-899D-E09CA567EC87}"/>
              </a:ext>
            </a:extLst>
          </p:cNvPr>
          <p:cNvSpPr/>
          <p:nvPr/>
        </p:nvSpPr>
        <p:spPr>
          <a:xfrm>
            <a:off x="788291" y="5599517"/>
            <a:ext cx="43519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장하영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UI Design &amp; Socket Programming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878358-39DF-4500-A5DD-101EA83AB13A}"/>
              </a:ext>
            </a:extLst>
          </p:cNvPr>
          <p:cNvSpPr/>
          <p:nvPr/>
        </p:nvSpPr>
        <p:spPr>
          <a:xfrm>
            <a:off x="6622054" y="5514513"/>
            <a:ext cx="26709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최진경</a:t>
            </a:r>
            <a:endParaRPr lang="en-US" altLang="ko-KR" sz="2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GUI Implementation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9247CF6-B8D1-499A-B7C2-B738FCB6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65" y="3922395"/>
            <a:ext cx="1420004" cy="155891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C42845C-AE8F-4C5D-A7CF-C9724648E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54" y="1089927"/>
            <a:ext cx="1165469" cy="17912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458AF3F-70C5-4CC3-A0C9-3D3837D68D3B}"/>
              </a:ext>
            </a:extLst>
          </p:cNvPr>
          <p:cNvSpPr txBox="1"/>
          <p:nvPr/>
        </p:nvSpPr>
        <p:spPr>
          <a:xfrm>
            <a:off x="434079" y="-48392"/>
            <a:ext cx="7968188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Team Role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3136" y="1680653"/>
            <a:ext cx="11220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10/12 ~ 10/19 : 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Meet with assistant </a:t>
            </a:r>
          </a:p>
          <a:p>
            <a:pPr>
              <a:defRPr/>
            </a:pP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10/20 ~ 10/30 :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Create</a:t>
            </a: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ko-KR" sz="2400" b="0" spc="1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wiki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page</a:t>
            </a:r>
          </a:p>
          <a:p>
            <a:pPr>
              <a:defRPr/>
            </a:pP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10/31 : 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Upload the schedule</a:t>
            </a:r>
          </a:p>
          <a:p>
            <a:pPr>
              <a:defRPr/>
            </a:pP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10/29 ~ 11/2 : 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Database implementation</a:t>
            </a:r>
          </a:p>
          <a:p>
            <a:pPr>
              <a:defRPr/>
            </a:pP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11/3 ~ 11/4 :</a:t>
            </a:r>
            <a:r>
              <a:rPr lang="en-US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chat program implementation</a:t>
            </a:r>
            <a:r>
              <a:rPr lang="ko-KR" altLang="ko-KR" sz="2400" b="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(GUI)</a:t>
            </a: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11/5 : 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Game image map </a:t>
            </a:r>
            <a:r>
              <a:rPr lang="en-US" altLang="ko-KR" sz="2400" spc="1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implentation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11/6 ~ 11/19 :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Overall game implementation</a:t>
            </a: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11/20 ~ 12/2 : 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Meet with assistant</a:t>
            </a: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+ BGM + 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Design</a:t>
            </a: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12/3 ~ 12/7 :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Try </a:t>
            </a:r>
            <a:r>
              <a:rPr lang="en-US" altLang="ko-KR" sz="2400" spc="1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Debuging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12/8 ~ 12/11 : 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Create </a:t>
            </a:r>
            <a:r>
              <a:rPr lang="en-US" altLang="ko-KR" sz="2400" spc="1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powerpoint</a:t>
            </a:r>
            <a:endParaRPr lang="en-US" altLang="ko-KR" sz="2400" spc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12/13 : </a:t>
            </a:r>
            <a:r>
              <a:rPr lang="en-US" altLang="ko-KR" sz="2400" spc="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Presentation</a:t>
            </a:r>
          </a:p>
          <a:p>
            <a:pPr lvl="1">
              <a:defRPr/>
            </a:pPr>
            <a:endParaRPr lang="ko-KR" altLang="ko-KR" sz="2400" b="0" spc="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9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020121-C6BF-4F6B-BF7C-F70AF7051689}"/>
              </a:ext>
            </a:extLst>
          </p:cNvPr>
          <p:cNvSpPr txBox="1"/>
          <p:nvPr/>
        </p:nvSpPr>
        <p:spPr>
          <a:xfrm>
            <a:off x="405661" y="-48392"/>
            <a:ext cx="694885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Timeline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3737A7-2060-49F4-9DFB-7B55EEF2B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E469E8-85D4-41B2-AA02-2A28F06444FF}"/>
              </a:ext>
            </a:extLst>
          </p:cNvPr>
          <p:cNvSpPr txBox="1"/>
          <p:nvPr/>
        </p:nvSpPr>
        <p:spPr>
          <a:xfrm>
            <a:off x="3687599" y="2767280"/>
            <a:ext cx="4980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800">
                <a:solidFill>
                  <a:srgbClr val="2B617E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en-US" altLang="ko-KR" sz="6000" dirty="0">
                <a:solidFill>
                  <a:schemeClr val="bg1"/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Thank you</a:t>
            </a:r>
            <a:r>
              <a:rPr lang="en-US" altLang="ko-KR" sz="4000" dirty="0">
                <a:solidFill>
                  <a:schemeClr val="bg1"/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8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218" y="419484"/>
            <a:ext cx="7027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>
                <a:solidFill>
                  <a:srgbClr val="EAA4C5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   N   D   E   X</a:t>
            </a:r>
            <a:endParaRPr lang="ko-KR" altLang="en-US" sz="4800">
              <a:solidFill>
                <a:srgbClr val="EAA4C5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843" y="380984"/>
            <a:ext cx="7027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2B617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   N   D   E   X</a:t>
            </a:r>
            <a:endParaRPr lang="ko-KR" altLang="en-US" sz="4800" dirty="0">
              <a:solidFill>
                <a:srgbClr val="2B617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5159" y="1429452"/>
            <a:ext cx="7781682" cy="5009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Process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Advantages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Techniques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Team Role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6. Timeline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211" y="-25208"/>
            <a:ext cx="694885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18807" y="4127253"/>
            <a:ext cx="3988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accent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Creativity</a:t>
            </a:r>
          </a:p>
          <a:p>
            <a:pPr lvl="0">
              <a:defRPr/>
            </a:pPr>
            <a:r>
              <a:rPr lang="en-US" altLang="ko-KR" sz="44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accent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Enhancement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5471870A-D151-409D-9FEF-42A4D089C9B1}"/>
              </a:ext>
            </a:extLst>
          </p:cNvPr>
          <p:cNvSpPr txBox="1"/>
          <p:nvPr/>
        </p:nvSpPr>
        <p:spPr>
          <a:xfrm>
            <a:off x="8011382" y="4028566"/>
            <a:ext cx="1438193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6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accent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Fun</a:t>
            </a:r>
          </a:p>
        </p:txBody>
      </p:sp>
      <p:pic>
        <p:nvPicPr>
          <p:cNvPr id="7" name="그래픽 6" descr="머리 안의 뇌">
            <a:extLst>
              <a:ext uri="{FF2B5EF4-FFF2-40B4-BE49-F238E27FC236}">
                <a16:creationId xmlns:a16="http://schemas.microsoft.com/office/drawing/2014/main" id="{E6ACEFF4-6FC4-442C-8935-4D415FAB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038" y="1657458"/>
            <a:ext cx="2376368" cy="2376368"/>
          </a:xfrm>
          <a:prstGeom prst="rect">
            <a:avLst/>
          </a:prstGeom>
        </p:spPr>
      </p:pic>
      <p:pic>
        <p:nvPicPr>
          <p:cNvPr id="9" name="그래픽 8" descr="도움말">
            <a:extLst>
              <a:ext uri="{FF2B5EF4-FFF2-40B4-BE49-F238E27FC236}">
                <a16:creationId xmlns:a16="http://schemas.microsoft.com/office/drawing/2014/main" id="{8E0F47CD-D333-4182-A253-948721982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23531">
            <a:off x="1985837" y="1445128"/>
            <a:ext cx="914400" cy="914400"/>
          </a:xfrm>
          <a:prstGeom prst="rect">
            <a:avLst/>
          </a:prstGeom>
        </p:spPr>
      </p:pic>
      <p:pic>
        <p:nvPicPr>
          <p:cNvPr id="13" name="그래픽 12" descr="단색 채워진 활짝 웃는 얼굴">
            <a:extLst>
              <a:ext uri="{FF2B5EF4-FFF2-40B4-BE49-F238E27FC236}">
                <a16:creationId xmlns:a16="http://schemas.microsoft.com/office/drawing/2014/main" id="{20FC8C3A-5823-42D9-AF9B-40A77E789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1452" y="1810512"/>
            <a:ext cx="2218054" cy="2218054"/>
          </a:xfrm>
          <a:prstGeom prst="rect">
            <a:avLst/>
          </a:prstGeom>
        </p:spPr>
      </p:pic>
      <p:sp>
        <p:nvSpPr>
          <p:cNvPr id="26" name="TextBox 18">
            <a:extLst>
              <a:ext uri="{FF2B5EF4-FFF2-40B4-BE49-F238E27FC236}">
                <a16:creationId xmlns:a16="http://schemas.microsoft.com/office/drawing/2014/main" id="{68B1ABE5-0FC2-433B-96D4-DAA130632B98}"/>
              </a:ext>
            </a:extLst>
          </p:cNvPr>
          <p:cNvSpPr txBox="1"/>
          <p:nvPr/>
        </p:nvSpPr>
        <p:spPr>
          <a:xfrm>
            <a:off x="6302393" y="4028565"/>
            <a:ext cx="749396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6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accent4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</a:p>
        </p:txBody>
      </p:sp>
      <p:pic>
        <p:nvPicPr>
          <p:cNvPr id="27" name="그림 1">
            <a:extLst>
              <a:ext uri="{FF2B5EF4-FFF2-40B4-BE49-F238E27FC236}">
                <a16:creationId xmlns:a16="http://schemas.microsoft.com/office/drawing/2014/main" id="{14B28270-7E0B-4679-B30C-37D302C271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40874" y="157741"/>
            <a:ext cx="267828" cy="369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8"/>
          <p:cNvSpPr txBox="1"/>
          <p:nvPr/>
        </p:nvSpPr>
        <p:spPr>
          <a:xfrm>
            <a:off x="1137193" y="1323973"/>
            <a:ext cx="10760156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4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“ </a:t>
            </a:r>
            <a:r>
              <a:rPr lang="en-US" altLang="ko-KR" sz="4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TINC</a:t>
            </a:r>
            <a:r>
              <a:rPr lang="en-US" altLang="ko-KR" sz="4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 is a </a:t>
            </a:r>
            <a:r>
              <a:rPr lang="en-US" altLang="ko-KR" sz="4000" u="sng" dirty="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game</a:t>
            </a:r>
            <a:r>
              <a:rPr lang="en-US" altLang="ko-KR" sz="4000" dirty="0">
                <a:ln w="9525">
                  <a:solidFill>
                    <a:schemeClr val="tx1">
                      <a:alpha val="10000"/>
                    </a:schemeClr>
                  </a:solidFill>
                </a:ln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 that a user guess the answers by a combination of pictures ”</a:t>
            </a:r>
            <a:endParaRPr lang="en-US" altLang="ko-KR" sz="4000" dirty="0">
              <a:ln w="9525">
                <a:solidFill>
                  <a:schemeClr val="tx1">
                    <a:alpha val="10000"/>
                  </a:schemeClr>
                </a:solidFill>
              </a:ln>
              <a:solidFill>
                <a:schemeClr val="tx1"/>
              </a:solidFill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4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874" y="157741"/>
            <a:ext cx="267828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299D4B-15FB-4F95-9907-4B52D4535178}"/>
              </a:ext>
            </a:extLst>
          </p:cNvPr>
          <p:cNvSpPr txBox="1"/>
          <p:nvPr/>
        </p:nvSpPr>
        <p:spPr>
          <a:xfrm>
            <a:off x="654211" y="-25208"/>
            <a:ext cx="694885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Introduction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094075E2-4FCE-453A-8DF4-8F987BAD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93" y="3821994"/>
            <a:ext cx="2105025" cy="2105025"/>
          </a:xfrm>
          <a:prstGeom prst="rect">
            <a:avLst/>
          </a:prstGeom>
        </p:spPr>
      </p:pic>
      <p:pic>
        <p:nvPicPr>
          <p:cNvPr id="14" name="그래픽 13" descr="사용자">
            <a:extLst>
              <a:ext uri="{FF2B5EF4-FFF2-40B4-BE49-F238E27FC236}">
                <a16:creationId xmlns:a16="http://schemas.microsoft.com/office/drawing/2014/main" id="{9CFFE3FD-D4C8-4D9F-83D1-72C5212AD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7271" y="3821996"/>
            <a:ext cx="2105025" cy="2105025"/>
          </a:xfrm>
          <a:prstGeom prst="rect">
            <a:avLst/>
          </a:prstGeom>
        </p:spPr>
      </p:pic>
      <p:pic>
        <p:nvPicPr>
          <p:cNvPr id="8" name="그래픽 7" descr="생각 풍선">
            <a:extLst>
              <a:ext uri="{FF2B5EF4-FFF2-40B4-BE49-F238E27FC236}">
                <a16:creationId xmlns:a16="http://schemas.microsoft.com/office/drawing/2014/main" id="{40DD89FE-524F-4AA5-84A2-22E8F3717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5773" y="3601292"/>
            <a:ext cx="1135102" cy="11351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D39F24-63D1-4071-9C12-054A2C0B5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49" y="4105275"/>
            <a:ext cx="1572404" cy="157240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0E02B-D9FE-43BB-969A-DE19D767AEF9}"/>
              </a:ext>
            </a:extLst>
          </p:cNvPr>
          <p:cNvSpPr/>
          <p:nvPr/>
        </p:nvSpPr>
        <p:spPr>
          <a:xfrm>
            <a:off x="3380431" y="4593521"/>
            <a:ext cx="1101403" cy="6667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D6728BB-C591-48E4-8DC1-227F357721E5}"/>
              </a:ext>
            </a:extLst>
          </p:cNvPr>
          <p:cNvSpPr/>
          <p:nvPr/>
        </p:nvSpPr>
        <p:spPr>
          <a:xfrm>
            <a:off x="6829105" y="4593521"/>
            <a:ext cx="1068166" cy="6667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874" y="157741"/>
            <a:ext cx="267828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299D4B-15FB-4F95-9907-4B52D4535178}"/>
              </a:ext>
            </a:extLst>
          </p:cNvPr>
          <p:cNvSpPr txBox="1"/>
          <p:nvPr/>
        </p:nvSpPr>
        <p:spPr>
          <a:xfrm>
            <a:off x="654211" y="-25208"/>
            <a:ext cx="694885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Example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C25519-FEBA-4672-BA4B-117477E1D767}"/>
              </a:ext>
            </a:extLst>
          </p:cNvPr>
          <p:cNvGrpSpPr/>
          <p:nvPr/>
        </p:nvGrpSpPr>
        <p:grpSpPr>
          <a:xfrm>
            <a:off x="2125628" y="1836120"/>
            <a:ext cx="1483715" cy="1552957"/>
            <a:chOff x="679835" y="2422673"/>
            <a:chExt cx="2241191" cy="26100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C5131EC-12F6-4E5E-B6DC-8E47B83ED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E462AF-578D-4271-A067-3486C73029DB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491242C-C6EB-49E5-8ED3-5F5E77084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32" t="12445" r="70186" b="72225"/>
          <a:stretch/>
        </p:blipFill>
        <p:spPr>
          <a:xfrm>
            <a:off x="2202029" y="2001612"/>
            <a:ext cx="1245318" cy="122197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76BFE-4762-435D-B06C-207F9DB81D47}"/>
              </a:ext>
            </a:extLst>
          </p:cNvPr>
          <p:cNvGrpSpPr/>
          <p:nvPr/>
        </p:nvGrpSpPr>
        <p:grpSpPr>
          <a:xfrm>
            <a:off x="3703840" y="1836120"/>
            <a:ext cx="1483715" cy="1552957"/>
            <a:chOff x="679835" y="2422673"/>
            <a:chExt cx="2241191" cy="261004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EECF137-1FDF-4A7F-BDFC-72E106B08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CD47BB-8B4B-4008-9AEC-6019C64143F8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5C97EA-23B5-4D51-9FC7-EFC6FD5553B4}"/>
              </a:ext>
            </a:extLst>
          </p:cNvPr>
          <p:cNvGrpSpPr/>
          <p:nvPr/>
        </p:nvGrpSpPr>
        <p:grpSpPr>
          <a:xfrm>
            <a:off x="5308196" y="1836120"/>
            <a:ext cx="1483715" cy="1552957"/>
            <a:chOff x="679835" y="2422673"/>
            <a:chExt cx="2241191" cy="261004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974791E-CC07-4C31-A0F4-99E9491D4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A339AE7-7735-4105-B9B1-5B92DC099C99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E93B07-BA80-46C3-A5F7-677E0BAA0161}"/>
              </a:ext>
            </a:extLst>
          </p:cNvPr>
          <p:cNvGrpSpPr/>
          <p:nvPr/>
        </p:nvGrpSpPr>
        <p:grpSpPr>
          <a:xfrm>
            <a:off x="6945804" y="1836120"/>
            <a:ext cx="1483715" cy="1552957"/>
            <a:chOff x="679835" y="2422673"/>
            <a:chExt cx="2241191" cy="261004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D3E03C9-C439-4995-BCB7-579C17A99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A1B5C7-A62F-42BE-940A-B817DE0814C9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449242D-F7D1-4C54-87BE-69BF87078543}"/>
              </a:ext>
            </a:extLst>
          </p:cNvPr>
          <p:cNvGrpSpPr/>
          <p:nvPr/>
        </p:nvGrpSpPr>
        <p:grpSpPr>
          <a:xfrm>
            <a:off x="8593001" y="1836120"/>
            <a:ext cx="1483715" cy="1552957"/>
            <a:chOff x="679835" y="2422673"/>
            <a:chExt cx="2241191" cy="261004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5C80460-6073-4D06-A7DA-13B13C6F5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B010E1-C3C9-4A0D-BEB3-4F36EFE89C10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DAEC7C-D48E-4889-8670-F1B601D98413}"/>
              </a:ext>
            </a:extLst>
          </p:cNvPr>
          <p:cNvGrpSpPr/>
          <p:nvPr/>
        </p:nvGrpSpPr>
        <p:grpSpPr>
          <a:xfrm>
            <a:off x="2125628" y="3482457"/>
            <a:ext cx="1483715" cy="1552957"/>
            <a:chOff x="679835" y="2422673"/>
            <a:chExt cx="2241191" cy="261004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1A0B05-32E1-4099-AFE3-A2AC25E2A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4FB65D-1210-456E-A8E8-6DA8D3214BF7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943C4DE-257E-4C76-BAFF-EB1C560C6027}"/>
              </a:ext>
            </a:extLst>
          </p:cNvPr>
          <p:cNvGrpSpPr/>
          <p:nvPr/>
        </p:nvGrpSpPr>
        <p:grpSpPr>
          <a:xfrm>
            <a:off x="3703840" y="3482457"/>
            <a:ext cx="1483715" cy="1552957"/>
            <a:chOff x="679835" y="2422673"/>
            <a:chExt cx="2241191" cy="261004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340871A-A4E3-4D24-8CD9-74CB3D4FE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C7C909-4DE5-4E5C-A6A2-C6302091A2FC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FC666BB-B02D-4F34-A811-DACEBD33367D}"/>
              </a:ext>
            </a:extLst>
          </p:cNvPr>
          <p:cNvGrpSpPr/>
          <p:nvPr/>
        </p:nvGrpSpPr>
        <p:grpSpPr>
          <a:xfrm>
            <a:off x="5308196" y="3482457"/>
            <a:ext cx="1483715" cy="1552957"/>
            <a:chOff x="679835" y="2422673"/>
            <a:chExt cx="2241191" cy="261004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08A8EDA-FAD1-41E1-972C-4E35B29EA8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076A1DE-AC88-4A27-A0B1-14E1A3FD0C10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EDEFA2-6963-4EF1-9680-3AB0ABEF71CB}"/>
              </a:ext>
            </a:extLst>
          </p:cNvPr>
          <p:cNvGrpSpPr/>
          <p:nvPr/>
        </p:nvGrpSpPr>
        <p:grpSpPr>
          <a:xfrm>
            <a:off x="6945804" y="3482457"/>
            <a:ext cx="1483715" cy="1552957"/>
            <a:chOff x="679835" y="2422673"/>
            <a:chExt cx="2241191" cy="2610045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ED1F42C-5319-4A12-870C-EA39FF8FD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3C20843-58F9-4925-9B33-EDCD548F6552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701A02E-9775-4B06-AB93-C848DB5D1B2A}"/>
              </a:ext>
            </a:extLst>
          </p:cNvPr>
          <p:cNvGrpSpPr/>
          <p:nvPr/>
        </p:nvGrpSpPr>
        <p:grpSpPr>
          <a:xfrm>
            <a:off x="8593001" y="3482457"/>
            <a:ext cx="1483715" cy="1552957"/>
            <a:chOff x="679835" y="2422673"/>
            <a:chExt cx="2241191" cy="261004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227A26B-445E-4722-BE8E-BD139E011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2C826A-25EF-4C6B-9BED-221417A0154F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5371E759-4CE9-4E09-8C3C-3AAC83D4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811" y="2001612"/>
            <a:ext cx="1203772" cy="127900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BC14C3E-DBF6-412B-96EF-01FE0CED5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367" y="1972761"/>
            <a:ext cx="1241372" cy="131895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59B3141-F379-4A90-9087-5C82688430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90" t="28260" r="45450" b="51890"/>
          <a:stretch>
            <a:fillRect/>
          </a:stretch>
        </p:blipFill>
        <p:spPr>
          <a:xfrm>
            <a:off x="7102550" y="2001612"/>
            <a:ext cx="1187448" cy="118243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30692F2-562F-4551-B5DB-17A646178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43" t="64117" r="68434" b="19920"/>
          <a:stretch/>
        </p:blipFill>
        <p:spPr>
          <a:xfrm>
            <a:off x="8730184" y="2030129"/>
            <a:ext cx="1226574" cy="122197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8B497222-ABB0-4659-93EE-C4E1B5090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852" y="3687411"/>
            <a:ext cx="1282095" cy="115946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A66A9F1-3613-486B-9FEF-833BCB004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811" y="3645295"/>
            <a:ext cx="1236236" cy="120157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36BA3D4-2368-4807-8F60-91BD57EE6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2550" y="3645294"/>
            <a:ext cx="1257203" cy="12015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A1CF3BB-158F-44A9-A8CD-87884BF4B6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0183" y="3687411"/>
            <a:ext cx="1137161" cy="115945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C013C1-7221-49C4-B7BD-C05D28C53D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065" y="1808218"/>
            <a:ext cx="1356081" cy="134104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68D93EC-596D-4C7B-B506-F1B3446467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3643" y="1810187"/>
            <a:ext cx="1356081" cy="134104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81E51D-EA96-454C-A4A3-B2BE8ABD2AA8}"/>
              </a:ext>
            </a:extLst>
          </p:cNvPr>
          <p:cNvSpPr/>
          <p:nvPr/>
        </p:nvSpPr>
        <p:spPr>
          <a:xfrm>
            <a:off x="2267852" y="1972761"/>
            <a:ext cx="1255897" cy="1307858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75CAAB-67A8-4946-BB6B-722367E5419F}"/>
              </a:ext>
            </a:extLst>
          </p:cNvPr>
          <p:cNvSpPr/>
          <p:nvPr/>
        </p:nvSpPr>
        <p:spPr>
          <a:xfrm>
            <a:off x="3843811" y="1987185"/>
            <a:ext cx="1255897" cy="130785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2BCF55-66AD-4868-A4AD-6D16CD2F8B78}"/>
              </a:ext>
            </a:extLst>
          </p:cNvPr>
          <p:cNvSpPr/>
          <p:nvPr/>
        </p:nvSpPr>
        <p:spPr>
          <a:xfrm>
            <a:off x="8706909" y="1987185"/>
            <a:ext cx="1255897" cy="130785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C69521-FA55-4BAD-AC1E-78EDCD4C0CF4}"/>
              </a:ext>
            </a:extLst>
          </p:cNvPr>
          <p:cNvSpPr/>
          <p:nvPr/>
        </p:nvSpPr>
        <p:spPr>
          <a:xfrm>
            <a:off x="7068325" y="1966875"/>
            <a:ext cx="1255897" cy="130785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말풍선: 모서리가 둥근 사각형 62">
            <a:extLst>
              <a:ext uri="{FF2B5EF4-FFF2-40B4-BE49-F238E27FC236}">
                <a16:creationId xmlns:a16="http://schemas.microsoft.com/office/drawing/2014/main" id="{C8B44CC5-126B-4276-8A6D-9B85CBE13E56}"/>
              </a:ext>
            </a:extLst>
          </p:cNvPr>
          <p:cNvSpPr/>
          <p:nvPr/>
        </p:nvSpPr>
        <p:spPr>
          <a:xfrm>
            <a:off x="8429519" y="1016000"/>
            <a:ext cx="1720321" cy="538480"/>
          </a:xfrm>
          <a:prstGeom prst="wedgeRoundRectCallout">
            <a:avLst>
              <a:gd name="adj1" fmla="val 78976"/>
              <a:gd name="adj2" fmla="val 111557"/>
              <a:gd name="adj3" fmla="val 16667"/>
            </a:avLst>
          </a:prstGeom>
          <a:solidFill>
            <a:schemeClr val="accent1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AD940C7-49E1-4A93-8FE2-8371AFE6171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7760" y="1121174"/>
            <a:ext cx="3886747" cy="4912416"/>
          </a:xfrm>
          <a:prstGeom prst="rect">
            <a:avLst/>
          </a:prstGeom>
        </p:spPr>
      </p:pic>
      <p:pic>
        <p:nvPicPr>
          <p:cNvPr id="65" name="Picture 2" descr="íí¸ì ëí ì´ë¯¸ì§ ê²ìê²°ê³¼">
            <a:extLst>
              <a:ext uri="{FF2B5EF4-FFF2-40B4-BE49-F238E27FC236}">
                <a16:creationId xmlns:a16="http://schemas.microsoft.com/office/drawing/2014/main" id="{EAFEFB85-845A-4ECF-91D2-FCC4B12F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69" y="3760179"/>
            <a:ext cx="1000394" cy="10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874" y="157741"/>
            <a:ext cx="267828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299D4B-15FB-4F95-9907-4B52D4535178}"/>
              </a:ext>
            </a:extLst>
          </p:cNvPr>
          <p:cNvSpPr txBox="1"/>
          <p:nvPr/>
        </p:nvSpPr>
        <p:spPr>
          <a:xfrm>
            <a:off x="654211" y="-25208"/>
            <a:ext cx="6948855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1"/>
                </a:solidFill>
                <a:latin typeface="나눔스퀘어"/>
                <a:ea typeface="나눔스퀘어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Example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971A22-7370-4ED1-A33A-8E0A57A8D20A}"/>
              </a:ext>
            </a:extLst>
          </p:cNvPr>
          <p:cNvGrpSpPr/>
          <p:nvPr/>
        </p:nvGrpSpPr>
        <p:grpSpPr>
          <a:xfrm>
            <a:off x="2125628" y="1836120"/>
            <a:ext cx="1483715" cy="1552957"/>
            <a:chOff x="679835" y="2422673"/>
            <a:chExt cx="2241191" cy="26100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CB6628E-1707-42E0-8F6B-67A7A9D7F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101592-4C68-49E6-BEE1-20AE8B816749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6DC5810-39C2-4BD3-867D-E1E34DD52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32" t="12445" r="70186" b="72225"/>
          <a:stretch/>
        </p:blipFill>
        <p:spPr>
          <a:xfrm>
            <a:off x="2202029" y="2001612"/>
            <a:ext cx="1245318" cy="122197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3AD763-A60C-4832-AB04-BBA22602C33E}"/>
              </a:ext>
            </a:extLst>
          </p:cNvPr>
          <p:cNvGrpSpPr/>
          <p:nvPr/>
        </p:nvGrpSpPr>
        <p:grpSpPr>
          <a:xfrm>
            <a:off x="3703840" y="1836120"/>
            <a:ext cx="1483715" cy="1552957"/>
            <a:chOff x="679835" y="2422673"/>
            <a:chExt cx="2241191" cy="261004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5854A25-426E-476C-AD3C-036C487F4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285646-92FD-4D4A-B520-35841167358E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D0ABFA-7472-48D2-8A4D-E64675575F43}"/>
              </a:ext>
            </a:extLst>
          </p:cNvPr>
          <p:cNvGrpSpPr/>
          <p:nvPr/>
        </p:nvGrpSpPr>
        <p:grpSpPr>
          <a:xfrm>
            <a:off x="5308196" y="1836120"/>
            <a:ext cx="1483715" cy="1552957"/>
            <a:chOff x="679835" y="2422673"/>
            <a:chExt cx="2241191" cy="261004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C26C53-9600-4F0F-852C-37922A1EE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7D57FE-3ABD-4E61-905C-2114F25C9E21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FEA30D-F3D7-4945-8FB5-6C548F699AEE}"/>
              </a:ext>
            </a:extLst>
          </p:cNvPr>
          <p:cNvGrpSpPr/>
          <p:nvPr/>
        </p:nvGrpSpPr>
        <p:grpSpPr>
          <a:xfrm>
            <a:off x="6945804" y="1836120"/>
            <a:ext cx="1483715" cy="1552957"/>
            <a:chOff x="679835" y="2422673"/>
            <a:chExt cx="2241191" cy="2610045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17CDB97-2EEF-43AE-8508-8BA497B01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5B6CAC-03FE-489E-AC41-89586F5E2D0A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A0644E-6B02-4BF0-8D1B-C482E033B345}"/>
              </a:ext>
            </a:extLst>
          </p:cNvPr>
          <p:cNvGrpSpPr/>
          <p:nvPr/>
        </p:nvGrpSpPr>
        <p:grpSpPr>
          <a:xfrm>
            <a:off x="8593001" y="1836120"/>
            <a:ext cx="1483715" cy="1552957"/>
            <a:chOff x="679835" y="2422673"/>
            <a:chExt cx="2241191" cy="261004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4AE78C-54B8-4B5B-A5E4-065CFC14B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E105FE4-E546-4B7E-B2DF-90154F32E7DC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4360D22-F28F-4654-ACE5-0952B8E2A96D}"/>
              </a:ext>
            </a:extLst>
          </p:cNvPr>
          <p:cNvGrpSpPr/>
          <p:nvPr/>
        </p:nvGrpSpPr>
        <p:grpSpPr>
          <a:xfrm>
            <a:off x="2125628" y="3482457"/>
            <a:ext cx="1483715" cy="1552957"/>
            <a:chOff x="679835" y="2422673"/>
            <a:chExt cx="2241191" cy="261004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40D72FB-2F46-490F-B038-2F9E82219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B1ACA6-7AA2-4622-A74C-47D64F13193A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A4D8D1-7F77-4234-979C-CDA4D77025C0}"/>
              </a:ext>
            </a:extLst>
          </p:cNvPr>
          <p:cNvGrpSpPr/>
          <p:nvPr/>
        </p:nvGrpSpPr>
        <p:grpSpPr>
          <a:xfrm>
            <a:off x="3703840" y="3482457"/>
            <a:ext cx="1483715" cy="1552957"/>
            <a:chOff x="679835" y="2422673"/>
            <a:chExt cx="2241191" cy="261004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BE1C4C3-D705-40D9-BC2D-7D433100A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4FAC2B4-4561-4ED0-9920-AF7BCBA2BC08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0E3E302-D5DE-44FB-BB73-3CD5FA813070}"/>
              </a:ext>
            </a:extLst>
          </p:cNvPr>
          <p:cNvGrpSpPr/>
          <p:nvPr/>
        </p:nvGrpSpPr>
        <p:grpSpPr>
          <a:xfrm>
            <a:off x="5308196" y="3482457"/>
            <a:ext cx="1483715" cy="1552957"/>
            <a:chOff x="679835" y="2422673"/>
            <a:chExt cx="2241191" cy="261004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AE3F45C-4BE5-4444-9A21-C48F1B62E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253CD4-D959-430E-8D11-E0D435A77184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9B0B49-61E5-41CE-AE17-F806D42FB829}"/>
              </a:ext>
            </a:extLst>
          </p:cNvPr>
          <p:cNvGrpSpPr/>
          <p:nvPr/>
        </p:nvGrpSpPr>
        <p:grpSpPr>
          <a:xfrm>
            <a:off x="6945804" y="3482457"/>
            <a:ext cx="1483715" cy="1552957"/>
            <a:chOff x="679835" y="2422673"/>
            <a:chExt cx="2241191" cy="2610045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97EB48B-767E-4527-834B-3C25960F4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7D86E70-E00B-4C87-ACF2-4EEE1D86BC66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F336B3F-1C04-4E81-9A84-7DA45027E49C}"/>
              </a:ext>
            </a:extLst>
          </p:cNvPr>
          <p:cNvGrpSpPr/>
          <p:nvPr/>
        </p:nvGrpSpPr>
        <p:grpSpPr>
          <a:xfrm>
            <a:off x="8593001" y="3482457"/>
            <a:ext cx="1483715" cy="1552957"/>
            <a:chOff x="679835" y="2422673"/>
            <a:chExt cx="2241191" cy="261004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FEC552D-C1B4-45FE-9801-C0E283C16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420" r="21380"/>
            <a:stretch>
              <a:fillRect/>
            </a:stretch>
          </p:blipFill>
          <p:spPr>
            <a:xfrm rot="5400000">
              <a:off x="495407" y="2607100"/>
              <a:ext cx="2610046" cy="224119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B1640BD-20A4-496C-B383-81DA9A9C6A1F}"/>
                </a:ext>
              </a:extLst>
            </p:cNvPr>
            <p:cNvSpPr/>
            <p:nvPr/>
          </p:nvSpPr>
          <p:spPr>
            <a:xfrm>
              <a:off x="795241" y="2518830"/>
              <a:ext cx="2036398" cy="244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2BA7C3C0-85C3-4371-9ED9-09CBDFB8C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811" y="2001612"/>
            <a:ext cx="1203772" cy="127900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64FB27E-2944-4534-AB97-902EA590A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367" y="1972761"/>
            <a:ext cx="1241372" cy="131895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5CF46BA-0328-4441-8C18-A3F08955D2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90" t="28260" r="45450" b="51890"/>
          <a:stretch>
            <a:fillRect/>
          </a:stretch>
        </p:blipFill>
        <p:spPr>
          <a:xfrm>
            <a:off x="7102550" y="2001612"/>
            <a:ext cx="1187448" cy="118243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D4503F4-C0BA-4224-BE6E-07AD3ADAF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43" t="64117" r="68434" b="19920"/>
          <a:stretch/>
        </p:blipFill>
        <p:spPr>
          <a:xfrm>
            <a:off x="8730184" y="2030129"/>
            <a:ext cx="1226574" cy="122197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8E329EB-F6A3-4BB9-BAB4-BF20973D0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852" y="3687411"/>
            <a:ext cx="1282095" cy="115946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C622E68-80B5-4772-AB9E-B9C61A0462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811" y="3645295"/>
            <a:ext cx="1236236" cy="120157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7F377DA-6E6D-4DAB-A411-5CD9E66CD2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2550" y="3645294"/>
            <a:ext cx="1257203" cy="12015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4A836F3-676E-48B7-82CA-45C6BF4528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0183" y="3687411"/>
            <a:ext cx="1137161" cy="115945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FAB6E83-54C8-4C2D-BB78-762163E9C1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065" y="1808218"/>
            <a:ext cx="1356081" cy="134104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9D79DEF-105B-4E6A-938F-D59D9C9C80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3643" y="1810187"/>
            <a:ext cx="1356081" cy="134104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BD5302-BD90-4E12-B642-C7BC43AB661E}"/>
              </a:ext>
            </a:extLst>
          </p:cNvPr>
          <p:cNvSpPr/>
          <p:nvPr/>
        </p:nvSpPr>
        <p:spPr>
          <a:xfrm>
            <a:off x="3843811" y="1987185"/>
            <a:ext cx="1255897" cy="130785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74B2D9-447E-4D68-B71A-CE810094ED1F}"/>
              </a:ext>
            </a:extLst>
          </p:cNvPr>
          <p:cNvSpPr/>
          <p:nvPr/>
        </p:nvSpPr>
        <p:spPr>
          <a:xfrm>
            <a:off x="5438117" y="1987185"/>
            <a:ext cx="1255897" cy="130785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모서리가 둥근 사각형 60">
            <a:extLst>
              <a:ext uri="{FF2B5EF4-FFF2-40B4-BE49-F238E27FC236}">
                <a16:creationId xmlns:a16="http://schemas.microsoft.com/office/drawing/2014/main" id="{C12A5DE8-6FF0-43DF-B2C2-DD2020C5C9B8}"/>
              </a:ext>
            </a:extLst>
          </p:cNvPr>
          <p:cNvSpPr/>
          <p:nvPr/>
        </p:nvSpPr>
        <p:spPr>
          <a:xfrm>
            <a:off x="8429519" y="1016000"/>
            <a:ext cx="1720321" cy="538480"/>
          </a:xfrm>
          <a:prstGeom prst="wedgeRoundRectCallout">
            <a:avLst>
              <a:gd name="adj1" fmla="val 78976"/>
              <a:gd name="adj2" fmla="val 111557"/>
              <a:gd name="adj3" fmla="val 16667"/>
            </a:avLst>
          </a:prstGeom>
          <a:solidFill>
            <a:schemeClr val="accent1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62" name="Picture 2" descr="íí¸ì ëí ì´ë¯¸ì§ ê²ìê²°ê³¼">
            <a:extLst>
              <a:ext uri="{FF2B5EF4-FFF2-40B4-BE49-F238E27FC236}">
                <a16:creationId xmlns:a16="http://schemas.microsoft.com/office/drawing/2014/main" id="{5DD8492A-090D-4CB3-9348-A21803B9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69" y="3760179"/>
            <a:ext cx="1000394" cy="10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29297F-AA1F-40D0-B458-3A122A1711CF}"/>
              </a:ext>
            </a:extLst>
          </p:cNvPr>
          <p:cNvSpPr/>
          <p:nvPr/>
        </p:nvSpPr>
        <p:spPr>
          <a:xfrm>
            <a:off x="5430717" y="3613211"/>
            <a:ext cx="1255897" cy="1307858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Picture 2" descr="ê²°í¼ê¸ìì ëí ì´ë¯¸ì§ ê²ìê²°ê³¼">
            <a:extLst>
              <a:ext uri="{FF2B5EF4-FFF2-40B4-BE49-F238E27FC236}">
                <a16:creationId xmlns:a16="http://schemas.microsoft.com/office/drawing/2014/main" id="{56A3479D-FC57-48D1-86FD-76BD2CE2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079" y="2477558"/>
            <a:ext cx="4032232" cy="35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0C944BC-40AB-4870-98B0-1E6CF407CE3E}"/>
              </a:ext>
            </a:extLst>
          </p:cNvPr>
          <p:cNvSpPr/>
          <p:nvPr/>
        </p:nvSpPr>
        <p:spPr>
          <a:xfrm>
            <a:off x="1321537" y="1063855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</a:t>
            </a:r>
          </a:p>
        </p:txBody>
      </p:sp>
      <p:pic>
        <p:nvPicPr>
          <p:cNvPr id="66" name="Picture 4" descr="ì£¼ì¬ìì ëí ì´ë¯¸ì§ ê²ìê²°ê³¼">
            <a:extLst>
              <a:ext uri="{FF2B5EF4-FFF2-40B4-BE49-F238E27FC236}">
                <a16:creationId xmlns:a16="http://schemas.microsoft.com/office/drawing/2014/main" id="{15BECD88-A73C-4BE9-BDFB-FF5F8102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197" y="4635065"/>
            <a:ext cx="1429964" cy="14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E4C02C-4012-49A6-A560-1F3CE96704B9}"/>
              </a:ext>
            </a:extLst>
          </p:cNvPr>
          <p:cNvSpPr/>
          <p:nvPr/>
        </p:nvSpPr>
        <p:spPr>
          <a:xfrm>
            <a:off x="10859773" y="970003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+6</a:t>
            </a:r>
          </a:p>
        </p:txBody>
      </p:sp>
    </p:spTree>
    <p:extLst>
      <p:ext uri="{BB962C8B-B14F-4D97-AF65-F5344CB8AC3E}">
        <p14:creationId xmlns:p14="http://schemas.microsoft.com/office/powerpoint/2010/main" val="44001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3" grpId="0" animBg="1"/>
      <p:bldP spid="65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3737A7-2060-49F4-9DFB-7B55EEF2B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D69A22-16F6-4E06-9B61-7A6840D46107}"/>
              </a:ext>
            </a:extLst>
          </p:cNvPr>
          <p:cNvSpPr/>
          <p:nvPr/>
        </p:nvSpPr>
        <p:spPr>
          <a:xfrm>
            <a:off x="2927136" y="461913"/>
            <a:ext cx="6513922" cy="4272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160CD0-A792-4A2E-900D-E27D9A449D22}"/>
              </a:ext>
            </a:extLst>
          </p:cNvPr>
          <p:cNvGrpSpPr/>
          <p:nvPr/>
        </p:nvGrpSpPr>
        <p:grpSpPr>
          <a:xfrm>
            <a:off x="585642" y="584461"/>
            <a:ext cx="1813089" cy="2432115"/>
            <a:chOff x="501191" y="961534"/>
            <a:chExt cx="1564850" cy="239440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45A392-65B7-416C-B606-BE1FB2923202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09B07D-4DFA-4C09-9CC1-7E653EED1FC9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C7A9A9-00A9-41E9-AF9E-D40F8645E7B3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9F13F125-02F9-4F0E-95F0-D0238DF4E378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18F863-7BC0-4E51-B57B-2933155ACCE9}"/>
              </a:ext>
            </a:extLst>
          </p:cNvPr>
          <p:cNvSpPr/>
          <p:nvPr/>
        </p:nvSpPr>
        <p:spPr>
          <a:xfrm>
            <a:off x="2927136" y="4973843"/>
            <a:ext cx="6513922" cy="1672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B5C2DC-56FE-4CCE-A4B2-D46DA75CCC1E}"/>
              </a:ext>
            </a:extLst>
          </p:cNvPr>
          <p:cNvGrpSpPr/>
          <p:nvPr/>
        </p:nvGrpSpPr>
        <p:grpSpPr>
          <a:xfrm>
            <a:off x="9801491" y="584461"/>
            <a:ext cx="1813089" cy="2432115"/>
            <a:chOff x="501191" y="961534"/>
            <a:chExt cx="1564850" cy="23944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E81B73-FC49-40D5-9BCD-01C9C5FF4B6A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31C5D4-BB17-48D2-80DD-FD6E79DE228D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A8DED1D-0632-4DC5-9D8B-3E8899499B25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78D89692-0703-4034-B421-4C62D56D0637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537C72-7039-4C67-8CF5-6BBE0EC6C90B}"/>
              </a:ext>
            </a:extLst>
          </p:cNvPr>
          <p:cNvGraphicFramePr>
            <a:graphicFrameLocks noGrp="1"/>
          </p:cNvGraphicFramePr>
          <p:nvPr/>
        </p:nvGraphicFramePr>
        <p:xfrm>
          <a:off x="3459652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D3DEE31-24A3-406B-B032-C045063F1904}"/>
              </a:ext>
            </a:extLst>
          </p:cNvPr>
          <p:cNvGraphicFramePr>
            <a:graphicFrameLocks noGrp="1"/>
          </p:cNvGraphicFramePr>
          <p:nvPr/>
        </p:nvGraphicFramePr>
        <p:xfrm>
          <a:off x="538900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AB81FCD-1E60-4D61-AA8E-AC485CA28049}"/>
              </a:ext>
            </a:extLst>
          </p:cNvPr>
          <p:cNvGraphicFramePr>
            <a:graphicFrameLocks noGrp="1"/>
          </p:cNvGraphicFramePr>
          <p:nvPr/>
        </p:nvGraphicFramePr>
        <p:xfrm>
          <a:off x="736665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B3480C-8131-43F6-AF51-E2AE4304D241}"/>
              </a:ext>
            </a:extLst>
          </p:cNvPr>
          <p:cNvSpPr/>
          <p:nvPr/>
        </p:nvSpPr>
        <p:spPr>
          <a:xfrm>
            <a:off x="3161235" y="6165969"/>
            <a:ext cx="6117996" cy="32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24ACF-565A-4031-B2C5-1DE8DE0E7438}"/>
              </a:ext>
            </a:extLst>
          </p:cNvPr>
          <p:cNvSpPr/>
          <p:nvPr/>
        </p:nvSpPr>
        <p:spPr>
          <a:xfrm>
            <a:off x="407734" y="3271101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519BCF-F91E-4DEE-B4C7-129962DD081D}"/>
              </a:ext>
            </a:extLst>
          </p:cNvPr>
          <p:cNvSpPr/>
          <p:nvPr/>
        </p:nvSpPr>
        <p:spPr>
          <a:xfrm>
            <a:off x="9710883" y="3213023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F31E11-868A-48C3-94EA-420B971AC8D3}"/>
              </a:ext>
            </a:extLst>
          </p:cNvPr>
          <p:cNvSpPr txBox="1"/>
          <p:nvPr/>
        </p:nvSpPr>
        <p:spPr>
          <a:xfrm>
            <a:off x="3082565" y="5023929"/>
            <a:ext cx="34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[TINK]</a:t>
            </a:r>
            <a:r>
              <a:rPr lang="ko-KR" altLang="en-US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에 오신걸 환영합니다</a:t>
            </a:r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ED87F-EEF3-46DF-AA41-83A12E639264}"/>
              </a:ext>
            </a:extLst>
          </p:cNvPr>
          <p:cNvSpPr txBox="1"/>
          <p:nvPr/>
        </p:nvSpPr>
        <p:spPr>
          <a:xfrm>
            <a:off x="1138513" y="2545730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endParaRPr lang="ko-KR" altLang="en-US" sz="2400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C51D5-7261-4233-81A2-3E3B61FA3466}"/>
              </a:ext>
            </a:extLst>
          </p:cNvPr>
          <p:cNvSpPr txBox="1"/>
          <p:nvPr/>
        </p:nvSpPr>
        <p:spPr>
          <a:xfrm>
            <a:off x="10331650" y="2532152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D507E2-7405-4618-B756-89B4162CD8D0}"/>
              </a:ext>
            </a:extLst>
          </p:cNvPr>
          <p:cNvSpPr/>
          <p:nvPr/>
        </p:nvSpPr>
        <p:spPr>
          <a:xfrm>
            <a:off x="9144000" y="5109328"/>
            <a:ext cx="120864" cy="105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515C6C-416F-4F39-A984-42AC918C4F88}"/>
              </a:ext>
            </a:extLst>
          </p:cNvPr>
          <p:cNvSpPr/>
          <p:nvPr/>
        </p:nvSpPr>
        <p:spPr>
          <a:xfrm>
            <a:off x="3161235" y="5109328"/>
            <a:ext cx="6117996" cy="105664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A293A6-9E86-48FC-8AFC-2F4D33BCC081}"/>
              </a:ext>
            </a:extLst>
          </p:cNvPr>
          <p:cNvSpPr/>
          <p:nvPr/>
        </p:nvSpPr>
        <p:spPr>
          <a:xfrm>
            <a:off x="9144000" y="5149811"/>
            <a:ext cx="120864" cy="32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남자">
            <a:extLst>
              <a:ext uri="{FF2B5EF4-FFF2-40B4-BE49-F238E27FC236}">
                <a16:creationId xmlns:a16="http://schemas.microsoft.com/office/drawing/2014/main" id="{B89B8695-AB27-4B2A-BBF4-8D8A7DF8D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617" y="699364"/>
            <a:ext cx="550091" cy="550091"/>
          </a:xfrm>
          <a:prstGeom prst="rect">
            <a:avLst/>
          </a:prstGeom>
        </p:spPr>
      </p:pic>
      <p:pic>
        <p:nvPicPr>
          <p:cNvPr id="37" name="그래픽 36" descr="여자">
            <a:extLst>
              <a:ext uri="{FF2B5EF4-FFF2-40B4-BE49-F238E27FC236}">
                <a16:creationId xmlns:a16="http://schemas.microsoft.com/office/drawing/2014/main" id="{C27C9BDB-B069-4730-9140-A6F600709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667" y="692031"/>
            <a:ext cx="550091" cy="550091"/>
          </a:xfrm>
          <a:prstGeom prst="rect">
            <a:avLst/>
          </a:prstGeom>
        </p:spPr>
      </p:pic>
      <p:pic>
        <p:nvPicPr>
          <p:cNvPr id="38" name="그래픽 37" descr="두 아이가 있는 가족">
            <a:extLst>
              <a:ext uri="{FF2B5EF4-FFF2-40B4-BE49-F238E27FC236}">
                <a16:creationId xmlns:a16="http://schemas.microsoft.com/office/drawing/2014/main" id="{4F27D748-644D-430E-B28B-26439EF31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4976" y="1167757"/>
            <a:ext cx="708624" cy="708624"/>
          </a:xfrm>
          <a:prstGeom prst="rect">
            <a:avLst/>
          </a:prstGeom>
        </p:spPr>
      </p:pic>
      <p:pic>
        <p:nvPicPr>
          <p:cNvPr id="39" name="그래픽 38" descr="지팡이 짚은 사람">
            <a:extLst>
              <a:ext uri="{FF2B5EF4-FFF2-40B4-BE49-F238E27FC236}">
                <a16:creationId xmlns:a16="http://schemas.microsoft.com/office/drawing/2014/main" id="{91812BC8-B4F7-4B9F-9E30-EAEBD17218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3125" y="679010"/>
            <a:ext cx="594303" cy="594303"/>
          </a:xfrm>
          <a:prstGeom prst="rect">
            <a:avLst/>
          </a:prstGeom>
        </p:spPr>
      </p:pic>
      <p:pic>
        <p:nvPicPr>
          <p:cNvPr id="40" name="그래픽 39" descr="기는 아기">
            <a:extLst>
              <a:ext uri="{FF2B5EF4-FFF2-40B4-BE49-F238E27FC236}">
                <a16:creationId xmlns:a16="http://schemas.microsoft.com/office/drawing/2014/main" id="{D1CBAAEE-3ABD-47FD-BB0A-0EEBBBD073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0101" y="692031"/>
            <a:ext cx="594303" cy="594303"/>
          </a:xfrm>
          <a:prstGeom prst="rect">
            <a:avLst/>
          </a:prstGeom>
        </p:spPr>
      </p:pic>
      <p:pic>
        <p:nvPicPr>
          <p:cNvPr id="41" name="그래픽 40" descr="게임 컨트롤러">
            <a:extLst>
              <a:ext uri="{FF2B5EF4-FFF2-40B4-BE49-F238E27FC236}">
                <a16:creationId xmlns:a16="http://schemas.microsoft.com/office/drawing/2014/main" id="{F82DBB76-8687-4FB6-A340-848FF65E7C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54834" y="3403996"/>
            <a:ext cx="632204" cy="632204"/>
          </a:xfrm>
          <a:prstGeom prst="rect">
            <a:avLst/>
          </a:prstGeom>
        </p:spPr>
      </p:pic>
      <p:pic>
        <p:nvPicPr>
          <p:cNvPr id="42" name="그래픽 41" descr="채팅">
            <a:extLst>
              <a:ext uri="{FF2B5EF4-FFF2-40B4-BE49-F238E27FC236}">
                <a16:creationId xmlns:a16="http://schemas.microsoft.com/office/drawing/2014/main" id="{66A4C893-3EB3-495B-81BF-D4BCEC24AE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976" y="2243950"/>
            <a:ext cx="708624" cy="708624"/>
          </a:xfrm>
          <a:prstGeom prst="rect">
            <a:avLst/>
          </a:prstGeom>
        </p:spPr>
      </p:pic>
      <p:pic>
        <p:nvPicPr>
          <p:cNvPr id="43" name="그래픽 42" descr="눈">
            <a:extLst>
              <a:ext uri="{FF2B5EF4-FFF2-40B4-BE49-F238E27FC236}">
                <a16:creationId xmlns:a16="http://schemas.microsoft.com/office/drawing/2014/main" id="{A340C7EF-3054-4C9F-8087-55D8A2B292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4177" y="3888647"/>
            <a:ext cx="720114" cy="720114"/>
          </a:xfrm>
          <a:prstGeom prst="rect">
            <a:avLst/>
          </a:prstGeom>
        </p:spPr>
      </p:pic>
      <p:pic>
        <p:nvPicPr>
          <p:cNvPr id="44" name="그래픽 43" descr="톱니바퀴">
            <a:extLst>
              <a:ext uri="{FF2B5EF4-FFF2-40B4-BE49-F238E27FC236}">
                <a16:creationId xmlns:a16="http://schemas.microsoft.com/office/drawing/2014/main" id="{2F502771-5C40-4025-9781-142113B065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51593" y="3945616"/>
            <a:ext cx="577845" cy="577845"/>
          </a:xfrm>
          <a:prstGeom prst="rect">
            <a:avLst/>
          </a:prstGeom>
        </p:spPr>
      </p:pic>
      <p:pic>
        <p:nvPicPr>
          <p:cNvPr id="45" name="그래픽 44" descr="네트워크">
            <a:extLst>
              <a:ext uri="{FF2B5EF4-FFF2-40B4-BE49-F238E27FC236}">
                <a16:creationId xmlns:a16="http://schemas.microsoft.com/office/drawing/2014/main" id="{2CE4EA5A-4C5D-4040-889F-96C4DACA10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14025" y="1174483"/>
            <a:ext cx="661121" cy="661121"/>
          </a:xfrm>
          <a:prstGeom prst="rect">
            <a:avLst/>
          </a:prstGeom>
        </p:spPr>
      </p:pic>
      <p:pic>
        <p:nvPicPr>
          <p:cNvPr id="46" name="그래픽 45" descr="동전">
            <a:extLst>
              <a:ext uri="{FF2B5EF4-FFF2-40B4-BE49-F238E27FC236}">
                <a16:creationId xmlns:a16="http://schemas.microsoft.com/office/drawing/2014/main" id="{68223EAA-B5C8-46A5-86A9-10BF183E56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69738" y="1221171"/>
            <a:ext cx="567746" cy="567746"/>
          </a:xfrm>
          <a:prstGeom prst="rect">
            <a:avLst/>
          </a:prstGeom>
        </p:spPr>
      </p:pic>
      <p:pic>
        <p:nvPicPr>
          <p:cNvPr id="47" name="그래픽 46" descr="음악">
            <a:extLst>
              <a:ext uri="{FF2B5EF4-FFF2-40B4-BE49-F238E27FC236}">
                <a16:creationId xmlns:a16="http://schemas.microsoft.com/office/drawing/2014/main" id="{AEE9014C-E376-427E-AC8B-DAF92038E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7469" y="2332075"/>
            <a:ext cx="433475" cy="433475"/>
          </a:xfrm>
          <a:prstGeom prst="rect">
            <a:avLst/>
          </a:prstGeom>
        </p:spPr>
      </p:pic>
      <p:pic>
        <p:nvPicPr>
          <p:cNvPr id="48" name="그래픽 47" descr="비디오 카메라">
            <a:extLst>
              <a:ext uri="{FF2B5EF4-FFF2-40B4-BE49-F238E27FC236}">
                <a16:creationId xmlns:a16="http://schemas.microsoft.com/office/drawing/2014/main" id="{539CE7BA-CDE8-4E95-AB9D-019B09F1838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521875" y="1725341"/>
            <a:ext cx="669649" cy="669649"/>
          </a:xfrm>
          <a:prstGeom prst="rect">
            <a:avLst/>
          </a:prstGeom>
        </p:spPr>
      </p:pic>
      <p:pic>
        <p:nvPicPr>
          <p:cNvPr id="49" name="그래픽 48" descr="채우기 없는 웃는 얼굴">
            <a:extLst>
              <a:ext uri="{FF2B5EF4-FFF2-40B4-BE49-F238E27FC236}">
                <a16:creationId xmlns:a16="http://schemas.microsoft.com/office/drawing/2014/main" id="{DE5EC999-4D66-456F-A55A-EDE194E1098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89989" y="2352032"/>
            <a:ext cx="530381" cy="530381"/>
          </a:xfrm>
          <a:prstGeom prst="rect">
            <a:avLst/>
          </a:prstGeom>
        </p:spPr>
      </p:pic>
      <p:pic>
        <p:nvPicPr>
          <p:cNvPr id="50" name="그래픽 49" descr="채우기 없는 슬픈 얼굴">
            <a:extLst>
              <a:ext uri="{FF2B5EF4-FFF2-40B4-BE49-F238E27FC236}">
                <a16:creationId xmlns:a16="http://schemas.microsoft.com/office/drawing/2014/main" id="{99D5E249-8A0C-4BC6-9456-088F5A9CBEC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264599" y="2366641"/>
            <a:ext cx="502582" cy="502582"/>
          </a:xfrm>
          <a:prstGeom prst="rect">
            <a:avLst/>
          </a:prstGeom>
        </p:spPr>
      </p:pic>
      <p:pic>
        <p:nvPicPr>
          <p:cNvPr id="51" name="그래픽 50" descr="전구">
            <a:extLst>
              <a:ext uri="{FF2B5EF4-FFF2-40B4-BE49-F238E27FC236}">
                <a16:creationId xmlns:a16="http://schemas.microsoft.com/office/drawing/2014/main" id="{A8861DE4-AA49-4789-8E86-9403A2CB360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43824" y="2328725"/>
            <a:ext cx="550580" cy="550580"/>
          </a:xfrm>
          <a:prstGeom prst="rect">
            <a:avLst/>
          </a:prstGeom>
        </p:spPr>
      </p:pic>
      <p:pic>
        <p:nvPicPr>
          <p:cNvPr id="52" name="그래픽 51" descr="하트">
            <a:extLst>
              <a:ext uri="{FF2B5EF4-FFF2-40B4-BE49-F238E27FC236}">
                <a16:creationId xmlns:a16="http://schemas.microsoft.com/office/drawing/2014/main" id="{6298950E-5167-4475-A4DC-7F895126FCB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518238" y="1816061"/>
            <a:ext cx="550580" cy="550580"/>
          </a:xfrm>
          <a:prstGeom prst="rect">
            <a:avLst/>
          </a:prstGeom>
        </p:spPr>
      </p:pic>
      <p:pic>
        <p:nvPicPr>
          <p:cNvPr id="53" name="그래픽 52" descr="엄지 올리기">
            <a:extLst>
              <a:ext uri="{FF2B5EF4-FFF2-40B4-BE49-F238E27FC236}">
                <a16:creationId xmlns:a16="http://schemas.microsoft.com/office/drawing/2014/main" id="{E83A4948-AB0C-4F6E-8421-071166A1341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319430" y="2904669"/>
            <a:ext cx="481292" cy="481292"/>
          </a:xfrm>
          <a:prstGeom prst="rect">
            <a:avLst/>
          </a:prstGeom>
        </p:spPr>
      </p:pic>
      <p:pic>
        <p:nvPicPr>
          <p:cNvPr id="54" name="그래픽 53" descr="꽃">
            <a:extLst>
              <a:ext uri="{FF2B5EF4-FFF2-40B4-BE49-F238E27FC236}">
                <a16:creationId xmlns:a16="http://schemas.microsoft.com/office/drawing/2014/main" id="{CA4A05D5-CC56-4FE5-B0EB-F8AB99574F4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80731" y="1906274"/>
            <a:ext cx="387777" cy="387777"/>
          </a:xfrm>
          <a:prstGeom prst="rect">
            <a:avLst/>
          </a:prstGeom>
        </p:spPr>
      </p:pic>
      <p:pic>
        <p:nvPicPr>
          <p:cNvPr id="55" name="그래픽 54" descr="전나무">
            <a:extLst>
              <a:ext uri="{FF2B5EF4-FFF2-40B4-BE49-F238E27FC236}">
                <a16:creationId xmlns:a16="http://schemas.microsoft.com/office/drawing/2014/main" id="{CE2D7DDB-FE22-45D2-88EF-E66DAA214A9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9494" y="1790352"/>
            <a:ext cx="529427" cy="529427"/>
          </a:xfrm>
          <a:prstGeom prst="rect">
            <a:avLst/>
          </a:prstGeom>
        </p:spPr>
      </p:pic>
      <p:pic>
        <p:nvPicPr>
          <p:cNvPr id="56" name="그래픽 55" descr="개">
            <a:extLst>
              <a:ext uri="{FF2B5EF4-FFF2-40B4-BE49-F238E27FC236}">
                <a16:creationId xmlns:a16="http://schemas.microsoft.com/office/drawing/2014/main" id="{DA24F7A4-4F8F-4470-A441-30C3432420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29593" y="2994020"/>
            <a:ext cx="434980" cy="434980"/>
          </a:xfrm>
          <a:prstGeom prst="rect">
            <a:avLst/>
          </a:prstGeom>
        </p:spPr>
      </p:pic>
      <p:pic>
        <p:nvPicPr>
          <p:cNvPr id="57" name="그래픽 56" descr="고양이">
            <a:extLst>
              <a:ext uri="{FF2B5EF4-FFF2-40B4-BE49-F238E27FC236}">
                <a16:creationId xmlns:a16="http://schemas.microsoft.com/office/drawing/2014/main" id="{6636C58C-EADB-4EEF-A2CC-D6DB5C240746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66927" y="2971800"/>
            <a:ext cx="396271" cy="393519"/>
          </a:xfrm>
          <a:prstGeom prst="rect">
            <a:avLst/>
          </a:prstGeom>
        </p:spPr>
      </p:pic>
      <p:pic>
        <p:nvPicPr>
          <p:cNvPr id="58" name="그래픽 57" descr="파스타">
            <a:extLst>
              <a:ext uri="{FF2B5EF4-FFF2-40B4-BE49-F238E27FC236}">
                <a16:creationId xmlns:a16="http://schemas.microsoft.com/office/drawing/2014/main" id="{5D1A4FFE-685A-4B0C-8C82-64C4289373D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348514" y="3420600"/>
            <a:ext cx="552460" cy="552460"/>
          </a:xfrm>
          <a:prstGeom prst="rect">
            <a:avLst/>
          </a:prstGeom>
        </p:spPr>
      </p:pic>
      <p:pic>
        <p:nvPicPr>
          <p:cNvPr id="59" name="그래픽 58" descr="지구본 유럽-아프리카">
            <a:extLst>
              <a:ext uri="{FF2B5EF4-FFF2-40B4-BE49-F238E27FC236}">
                <a16:creationId xmlns:a16="http://schemas.microsoft.com/office/drawing/2014/main" id="{10161129-8F53-4015-A366-585C48C976AA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67210" y="2859070"/>
            <a:ext cx="580149" cy="580149"/>
          </a:xfrm>
          <a:prstGeom prst="rect">
            <a:avLst/>
          </a:prstGeom>
        </p:spPr>
      </p:pic>
      <p:pic>
        <p:nvPicPr>
          <p:cNvPr id="60" name="그래픽 59" descr="집">
            <a:extLst>
              <a:ext uri="{FF2B5EF4-FFF2-40B4-BE49-F238E27FC236}">
                <a16:creationId xmlns:a16="http://schemas.microsoft.com/office/drawing/2014/main" id="{B86FF5D7-B5DB-4DF4-B6D7-BEB5B77CB78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528461" y="3903760"/>
            <a:ext cx="632204" cy="632204"/>
          </a:xfrm>
          <a:prstGeom prst="rect">
            <a:avLst/>
          </a:prstGeom>
        </p:spPr>
      </p:pic>
      <p:pic>
        <p:nvPicPr>
          <p:cNvPr id="61" name="그래픽 60" descr="자명종 시계">
            <a:extLst>
              <a:ext uri="{FF2B5EF4-FFF2-40B4-BE49-F238E27FC236}">
                <a16:creationId xmlns:a16="http://schemas.microsoft.com/office/drawing/2014/main" id="{C7885C09-304C-447C-9AC3-1B325B6FB49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270067" y="2289559"/>
            <a:ext cx="614660" cy="614660"/>
          </a:xfrm>
          <a:prstGeom prst="rect">
            <a:avLst/>
          </a:prstGeom>
        </p:spPr>
      </p:pic>
      <p:pic>
        <p:nvPicPr>
          <p:cNvPr id="62" name="그래픽 61" descr="자동차">
            <a:extLst>
              <a:ext uri="{FF2B5EF4-FFF2-40B4-BE49-F238E27FC236}">
                <a16:creationId xmlns:a16="http://schemas.microsoft.com/office/drawing/2014/main" id="{58001B74-33A5-41ED-A4F8-A9538E618BB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487939" y="3389033"/>
            <a:ext cx="614453" cy="614453"/>
          </a:xfrm>
          <a:prstGeom prst="rect">
            <a:avLst/>
          </a:prstGeom>
        </p:spPr>
      </p:pic>
      <p:pic>
        <p:nvPicPr>
          <p:cNvPr id="63" name="그래픽 62" descr="비행기">
            <a:extLst>
              <a:ext uri="{FF2B5EF4-FFF2-40B4-BE49-F238E27FC236}">
                <a16:creationId xmlns:a16="http://schemas.microsoft.com/office/drawing/2014/main" id="{C5338CFA-474D-44AD-9D98-D444EDF5CEEB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>
            <a:off x="5430905" y="2831308"/>
            <a:ext cx="614452" cy="614452"/>
          </a:xfrm>
          <a:prstGeom prst="rect">
            <a:avLst/>
          </a:prstGeom>
        </p:spPr>
      </p:pic>
      <p:pic>
        <p:nvPicPr>
          <p:cNvPr id="64" name="그래픽 63" descr="의료">
            <a:extLst>
              <a:ext uri="{FF2B5EF4-FFF2-40B4-BE49-F238E27FC236}">
                <a16:creationId xmlns:a16="http://schemas.microsoft.com/office/drawing/2014/main" id="{4139268C-D01B-4BDA-AC09-145D18C3C0A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31600" y="1231007"/>
            <a:ext cx="569511" cy="569511"/>
          </a:xfrm>
          <a:prstGeom prst="rect">
            <a:avLst/>
          </a:prstGeom>
        </p:spPr>
      </p:pic>
      <p:pic>
        <p:nvPicPr>
          <p:cNvPr id="65" name="그래픽 64" descr="수갑">
            <a:extLst>
              <a:ext uri="{FF2B5EF4-FFF2-40B4-BE49-F238E27FC236}">
                <a16:creationId xmlns:a16="http://schemas.microsoft.com/office/drawing/2014/main" id="{A4B69FF6-F6A6-49E0-BC3A-6E937410EE5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6220233" y="3972196"/>
            <a:ext cx="600808" cy="600808"/>
          </a:xfrm>
          <a:prstGeom prst="rect">
            <a:avLst/>
          </a:prstGeom>
        </p:spPr>
      </p:pic>
      <p:pic>
        <p:nvPicPr>
          <p:cNvPr id="66" name="그래픽 65" descr="DNA">
            <a:extLst>
              <a:ext uri="{FF2B5EF4-FFF2-40B4-BE49-F238E27FC236}">
                <a16:creationId xmlns:a16="http://schemas.microsoft.com/office/drawing/2014/main" id="{EB0436B7-AC0B-462A-ACCD-9287F0E9F11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345105" y="2934753"/>
            <a:ext cx="456927" cy="456927"/>
          </a:xfrm>
          <a:prstGeom prst="rect">
            <a:avLst/>
          </a:prstGeom>
        </p:spPr>
      </p:pic>
      <p:pic>
        <p:nvPicPr>
          <p:cNvPr id="67" name="그래픽 66" descr="점안기">
            <a:extLst>
              <a:ext uri="{FF2B5EF4-FFF2-40B4-BE49-F238E27FC236}">
                <a16:creationId xmlns:a16="http://schemas.microsoft.com/office/drawing/2014/main" id="{F22D1DF8-F60C-45E9-965D-78E711079B7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676302" y="2952119"/>
            <a:ext cx="430436" cy="430436"/>
          </a:xfrm>
          <a:prstGeom prst="rect">
            <a:avLst/>
          </a:prstGeom>
        </p:spPr>
      </p:pic>
      <p:pic>
        <p:nvPicPr>
          <p:cNvPr id="68" name="그래픽 67" descr="마이크">
            <a:extLst>
              <a:ext uri="{FF2B5EF4-FFF2-40B4-BE49-F238E27FC236}">
                <a16:creationId xmlns:a16="http://schemas.microsoft.com/office/drawing/2014/main" id="{2F029728-51EA-4F94-823F-164A0E985D7C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529699" y="2313586"/>
            <a:ext cx="498874" cy="498874"/>
          </a:xfrm>
          <a:prstGeom prst="rect">
            <a:avLst/>
          </a:prstGeom>
        </p:spPr>
      </p:pic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DCA7D3DE-2227-4AC4-9774-14CADF08048B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283252" y="1790426"/>
            <a:ext cx="561606" cy="561606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82935B4A-B4D8-48A8-90AB-45BEA00AB8D6}"/>
              </a:ext>
            </a:extLst>
          </p:cNvPr>
          <p:cNvGrpSpPr/>
          <p:nvPr/>
        </p:nvGrpSpPr>
        <p:grpSpPr>
          <a:xfrm>
            <a:off x="7359548" y="707660"/>
            <a:ext cx="780106" cy="652413"/>
            <a:chOff x="7359548" y="707660"/>
            <a:chExt cx="780106" cy="652413"/>
          </a:xfrm>
        </p:grpSpPr>
        <p:pic>
          <p:nvPicPr>
            <p:cNvPr id="71" name="그래픽 70" descr="팔레트">
              <a:extLst>
                <a:ext uri="{FF2B5EF4-FFF2-40B4-BE49-F238E27FC236}">
                  <a16:creationId xmlns:a16="http://schemas.microsoft.com/office/drawing/2014/main" id="{CB73B9D6-5DC7-487F-8CB3-1A2352F9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489989" y="710408"/>
              <a:ext cx="649665" cy="649665"/>
            </a:xfrm>
            <a:prstGeom prst="rect">
              <a:avLst/>
            </a:prstGeom>
          </p:spPr>
        </p:pic>
        <p:pic>
          <p:nvPicPr>
            <p:cNvPr id="72" name="그래픽 71" descr="작은 붓">
              <a:extLst>
                <a:ext uri="{FF2B5EF4-FFF2-40B4-BE49-F238E27FC236}">
                  <a16:creationId xmlns:a16="http://schemas.microsoft.com/office/drawing/2014/main" id="{C8438A19-DA7F-4CB4-9C12-12E788E3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359548" y="707660"/>
              <a:ext cx="450959" cy="450959"/>
            </a:xfrm>
            <a:prstGeom prst="rect">
              <a:avLst/>
            </a:prstGeom>
          </p:spPr>
        </p:pic>
      </p:grpSp>
      <p:pic>
        <p:nvPicPr>
          <p:cNvPr id="73" name="그래픽 72" descr="물">
            <a:extLst>
              <a:ext uri="{FF2B5EF4-FFF2-40B4-BE49-F238E27FC236}">
                <a16:creationId xmlns:a16="http://schemas.microsoft.com/office/drawing/2014/main" id="{CFE4ACF6-BC26-4DBC-9F6D-43A4ED70D116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253370" y="699364"/>
            <a:ext cx="552550" cy="552550"/>
          </a:xfrm>
          <a:prstGeom prst="rect">
            <a:avLst/>
          </a:prstGeom>
        </p:spPr>
      </p:pic>
      <p:pic>
        <p:nvPicPr>
          <p:cNvPr id="74" name="그래픽 73" descr="줄 화살표: 일자형">
            <a:extLst>
              <a:ext uri="{FF2B5EF4-FFF2-40B4-BE49-F238E27FC236}">
                <a16:creationId xmlns:a16="http://schemas.microsoft.com/office/drawing/2014/main" id="{9E801DBD-DE61-45A2-A7DC-AD56B1AB5DB9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7774838" y="1905990"/>
            <a:ext cx="337960" cy="337960"/>
          </a:xfrm>
          <a:prstGeom prst="rect">
            <a:avLst/>
          </a:prstGeom>
        </p:spPr>
      </p:pic>
      <p:pic>
        <p:nvPicPr>
          <p:cNvPr id="75" name="그래픽 74" descr="줄 화살표: 일자형">
            <a:extLst>
              <a:ext uri="{FF2B5EF4-FFF2-40B4-BE49-F238E27FC236}">
                <a16:creationId xmlns:a16="http://schemas.microsoft.com/office/drawing/2014/main" id="{2A428E4E-C726-40D6-BF00-C6BD279D265A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7427470" y="1905990"/>
            <a:ext cx="337960" cy="337960"/>
          </a:xfrm>
          <a:prstGeom prst="rect">
            <a:avLst/>
          </a:prstGeom>
        </p:spPr>
      </p:pic>
      <p:pic>
        <p:nvPicPr>
          <p:cNvPr id="76" name="그래픽 75" descr="줄 화살표: 일자형">
            <a:extLst>
              <a:ext uri="{FF2B5EF4-FFF2-40B4-BE49-F238E27FC236}">
                <a16:creationId xmlns:a16="http://schemas.microsoft.com/office/drawing/2014/main" id="{75C6483D-9388-4E7D-8D48-F487C52C4FDA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172029" y="1905990"/>
            <a:ext cx="337960" cy="337960"/>
          </a:xfrm>
          <a:prstGeom prst="rect">
            <a:avLst/>
          </a:prstGeom>
        </p:spPr>
      </p:pic>
      <p:pic>
        <p:nvPicPr>
          <p:cNvPr id="77" name="그래픽 76" descr="줄 화살표: 일자형">
            <a:extLst>
              <a:ext uri="{FF2B5EF4-FFF2-40B4-BE49-F238E27FC236}">
                <a16:creationId xmlns:a16="http://schemas.microsoft.com/office/drawing/2014/main" id="{031080CE-8C73-4398-9E91-31E35F1810A0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8520116" y="1908201"/>
            <a:ext cx="337960" cy="337960"/>
          </a:xfrm>
          <a:prstGeom prst="rect">
            <a:avLst/>
          </a:prstGeom>
        </p:spPr>
      </p:pic>
      <p:pic>
        <p:nvPicPr>
          <p:cNvPr id="78" name="그래픽 77" descr="추가">
            <a:extLst>
              <a:ext uri="{FF2B5EF4-FFF2-40B4-BE49-F238E27FC236}">
                <a16:creationId xmlns:a16="http://schemas.microsoft.com/office/drawing/2014/main" id="{8A9CA84D-7DE4-41D6-BF95-5FC9217D4BDB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500913" y="1271705"/>
            <a:ext cx="465231" cy="465231"/>
          </a:xfrm>
          <a:prstGeom prst="rect">
            <a:avLst/>
          </a:prstGeom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6AC420EE-4910-498A-B0F5-8A2CB85AB398}"/>
              </a:ext>
            </a:extLst>
          </p:cNvPr>
          <p:cNvSpPr/>
          <p:nvPr/>
        </p:nvSpPr>
        <p:spPr>
          <a:xfrm>
            <a:off x="8290532" y="1309746"/>
            <a:ext cx="438914" cy="367645"/>
          </a:xfrm>
          <a:custGeom>
            <a:avLst/>
            <a:gdLst>
              <a:gd name="connsiteX0" fmla="*/ 100759 w 438914"/>
              <a:gd name="connsiteY0" fmla="*/ 367645 h 367645"/>
              <a:gd name="connsiteX1" fmla="*/ 6491 w 438914"/>
              <a:gd name="connsiteY1" fmla="*/ 160255 h 367645"/>
              <a:gd name="connsiteX2" fmla="*/ 261015 w 438914"/>
              <a:gd name="connsiteY2" fmla="*/ 320511 h 367645"/>
              <a:gd name="connsiteX3" fmla="*/ 147893 w 438914"/>
              <a:gd name="connsiteY3" fmla="*/ 103695 h 367645"/>
              <a:gd name="connsiteX4" fmla="*/ 430697 w 438914"/>
              <a:gd name="connsiteY4" fmla="*/ 207389 h 367645"/>
              <a:gd name="connsiteX5" fmla="*/ 392990 w 438914"/>
              <a:gd name="connsiteY5" fmla="*/ 0 h 3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914" h="367645">
                <a:moveTo>
                  <a:pt x="100759" y="367645"/>
                </a:moveTo>
                <a:cubicBezTo>
                  <a:pt x="40270" y="267878"/>
                  <a:pt x="-20218" y="168111"/>
                  <a:pt x="6491" y="160255"/>
                </a:cubicBezTo>
                <a:cubicBezTo>
                  <a:pt x="33200" y="152399"/>
                  <a:pt x="237448" y="329938"/>
                  <a:pt x="261015" y="320511"/>
                </a:cubicBezTo>
                <a:cubicBezTo>
                  <a:pt x="284582" y="311084"/>
                  <a:pt x="119613" y="122549"/>
                  <a:pt x="147893" y="103695"/>
                </a:cubicBezTo>
                <a:cubicBezTo>
                  <a:pt x="176173" y="84841"/>
                  <a:pt x="389848" y="224671"/>
                  <a:pt x="430697" y="207389"/>
                </a:cubicBezTo>
                <a:cubicBezTo>
                  <a:pt x="471546" y="190107"/>
                  <a:pt x="344285" y="70701"/>
                  <a:pt x="39299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래픽 79" descr="왕관">
            <a:extLst>
              <a:ext uri="{FF2B5EF4-FFF2-40B4-BE49-F238E27FC236}">
                <a16:creationId xmlns:a16="http://schemas.microsoft.com/office/drawing/2014/main" id="{3ECCF397-3081-4B7C-A07D-0FE717E69A3E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44390" y="2859070"/>
            <a:ext cx="561530" cy="561530"/>
          </a:xfrm>
          <a:prstGeom prst="rect">
            <a:avLst/>
          </a:prstGeom>
        </p:spPr>
      </p:pic>
      <p:pic>
        <p:nvPicPr>
          <p:cNvPr id="81" name="그래픽 80" descr="올린 손">
            <a:extLst>
              <a:ext uri="{FF2B5EF4-FFF2-40B4-BE49-F238E27FC236}">
                <a16:creationId xmlns:a16="http://schemas.microsoft.com/office/drawing/2014/main" id="{0EECEDCB-426F-4FAF-86E7-0768AE0682FB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298053" y="3423937"/>
            <a:ext cx="524047" cy="52404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95D30549-FD41-47EE-A189-A9678F95CE5B}"/>
              </a:ext>
            </a:extLst>
          </p:cNvPr>
          <p:cNvSpPr/>
          <p:nvPr/>
        </p:nvSpPr>
        <p:spPr>
          <a:xfrm>
            <a:off x="8290532" y="3518284"/>
            <a:ext cx="438914" cy="315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934C27-B67D-44FB-81D0-230337E3807C}"/>
              </a:ext>
            </a:extLst>
          </p:cNvPr>
          <p:cNvSpPr/>
          <p:nvPr/>
        </p:nvSpPr>
        <p:spPr>
          <a:xfrm>
            <a:off x="8290532" y="4081023"/>
            <a:ext cx="438914" cy="3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4E12BBB-B725-4F74-8154-ED3D9E16A882}"/>
              </a:ext>
            </a:extLst>
          </p:cNvPr>
          <p:cNvSpPr/>
          <p:nvPr/>
        </p:nvSpPr>
        <p:spPr>
          <a:xfrm>
            <a:off x="7542670" y="4092268"/>
            <a:ext cx="438914" cy="3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E5C945-1D55-42BA-9D27-3B9AD843BBA3}"/>
              </a:ext>
            </a:extLst>
          </p:cNvPr>
          <p:cNvSpPr/>
          <p:nvPr/>
        </p:nvSpPr>
        <p:spPr>
          <a:xfrm>
            <a:off x="7528131" y="3528016"/>
            <a:ext cx="438914" cy="3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래픽 85" descr="시계">
            <a:extLst>
              <a:ext uri="{FF2B5EF4-FFF2-40B4-BE49-F238E27FC236}">
                <a16:creationId xmlns:a16="http://schemas.microsoft.com/office/drawing/2014/main" id="{A5735A47-76A2-499A-87C4-05DCB81EAA9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999008" y="5758258"/>
            <a:ext cx="515281" cy="515281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1CEDFD-05F9-42D6-8A33-B4270EFC16FF}"/>
              </a:ext>
            </a:extLst>
          </p:cNvPr>
          <p:cNvSpPr/>
          <p:nvPr/>
        </p:nvSpPr>
        <p:spPr>
          <a:xfrm>
            <a:off x="9890459" y="5633516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래픽 87" descr="돋보기">
            <a:extLst>
              <a:ext uri="{FF2B5EF4-FFF2-40B4-BE49-F238E27FC236}">
                <a16:creationId xmlns:a16="http://schemas.microsoft.com/office/drawing/2014/main" id="{C21DEAE4-7E11-469F-A00E-7C763935263F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10577406" y="5766487"/>
            <a:ext cx="515282" cy="515282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15F0F0C3-2C84-4398-A6DA-6836B80F6669}"/>
              </a:ext>
            </a:extLst>
          </p:cNvPr>
          <p:cNvSpPr/>
          <p:nvPr/>
        </p:nvSpPr>
        <p:spPr>
          <a:xfrm>
            <a:off x="1657865" y="1919948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CF47ED-40DF-485E-9409-7DFDB50EF38E}"/>
              </a:ext>
            </a:extLst>
          </p:cNvPr>
          <p:cNvSpPr txBox="1"/>
          <p:nvPr/>
        </p:nvSpPr>
        <p:spPr>
          <a:xfrm>
            <a:off x="1808396" y="1918109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D27EC8E-FB69-4F1B-A186-8220C7328128}"/>
              </a:ext>
            </a:extLst>
          </p:cNvPr>
          <p:cNvSpPr/>
          <p:nvPr/>
        </p:nvSpPr>
        <p:spPr>
          <a:xfrm>
            <a:off x="10835047" y="1902533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CD025D-E68C-4678-8858-5744C42185B7}"/>
              </a:ext>
            </a:extLst>
          </p:cNvPr>
          <p:cNvSpPr txBox="1"/>
          <p:nvPr/>
        </p:nvSpPr>
        <p:spPr>
          <a:xfrm>
            <a:off x="10985578" y="1900694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pic>
        <p:nvPicPr>
          <p:cNvPr id="93" name="그래픽 92" descr="반복">
            <a:extLst>
              <a:ext uri="{FF2B5EF4-FFF2-40B4-BE49-F238E27FC236}">
                <a16:creationId xmlns:a16="http://schemas.microsoft.com/office/drawing/2014/main" id="{5129B253-C197-4A9E-8F03-930AD343E2D9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1155805" y="5813915"/>
            <a:ext cx="420426" cy="420426"/>
          </a:xfrm>
          <a:prstGeom prst="rect">
            <a:avLst/>
          </a:prstGeom>
        </p:spPr>
      </p:pic>
      <p:pic>
        <p:nvPicPr>
          <p:cNvPr id="94" name="그래픽 93" descr="시계">
            <a:extLst>
              <a:ext uri="{FF2B5EF4-FFF2-40B4-BE49-F238E27FC236}">
                <a16:creationId xmlns:a16="http://schemas.microsoft.com/office/drawing/2014/main" id="{ED42D3AC-FE88-42F0-865E-3DD8527AF7BB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91961" y="5797456"/>
            <a:ext cx="515281" cy="515281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0CFD72-B03F-4FE3-8DF3-28D880916E0E}"/>
              </a:ext>
            </a:extLst>
          </p:cNvPr>
          <p:cNvSpPr/>
          <p:nvPr/>
        </p:nvSpPr>
        <p:spPr>
          <a:xfrm>
            <a:off x="583412" y="5672714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래픽 95" descr="돋보기">
            <a:extLst>
              <a:ext uri="{FF2B5EF4-FFF2-40B4-BE49-F238E27FC236}">
                <a16:creationId xmlns:a16="http://schemas.microsoft.com/office/drawing/2014/main" id="{31237C1C-F2B0-48A5-AE67-D87745C240B8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1270359" y="5805685"/>
            <a:ext cx="515282" cy="515282"/>
          </a:xfrm>
          <a:prstGeom prst="rect">
            <a:avLst/>
          </a:prstGeom>
        </p:spPr>
      </p:pic>
      <p:pic>
        <p:nvPicPr>
          <p:cNvPr id="97" name="그래픽 96" descr="반복">
            <a:extLst>
              <a:ext uri="{FF2B5EF4-FFF2-40B4-BE49-F238E27FC236}">
                <a16:creationId xmlns:a16="http://schemas.microsoft.com/office/drawing/2014/main" id="{9408AF12-D5D6-40B5-B4A0-B1382081EF1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848758" y="5853113"/>
            <a:ext cx="420426" cy="420426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A87B6657-9ADB-4723-90E6-F8D14956EF69}"/>
              </a:ext>
            </a:extLst>
          </p:cNvPr>
          <p:cNvSpPr/>
          <p:nvPr/>
        </p:nvSpPr>
        <p:spPr>
          <a:xfrm>
            <a:off x="9910713" y="5064043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D87AB23-1355-4DD3-8F3D-01C7F754FFD7}"/>
              </a:ext>
            </a:extLst>
          </p:cNvPr>
          <p:cNvSpPr/>
          <p:nvPr/>
        </p:nvSpPr>
        <p:spPr>
          <a:xfrm>
            <a:off x="11576232" y="3399586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00ACE1-144E-469A-9F27-539E52E02BD9}"/>
              </a:ext>
            </a:extLst>
          </p:cNvPr>
          <p:cNvSpPr/>
          <p:nvPr/>
        </p:nvSpPr>
        <p:spPr>
          <a:xfrm>
            <a:off x="9910713" y="3399586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7064527-0C6B-4867-A5B8-5DAACC214EE5}"/>
              </a:ext>
            </a:extLst>
          </p:cNvPr>
          <p:cNvSpPr/>
          <p:nvPr/>
        </p:nvSpPr>
        <p:spPr>
          <a:xfrm>
            <a:off x="11576232" y="3851439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12ED95-03B4-4391-B06F-D43E091762B4}"/>
              </a:ext>
            </a:extLst>
          </p:cNvPr>
          <p:cNvSpPr/>
          <p:nvPr/>
        </p:nvSpPr>
        <p:spPr>
          <a:xfrm>
            <a:off x="599206" y="5112608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916B894-3332-4527-9B64-8BE57E003AC2}"/>
              </a:ext>
            </a:extLst>
          </p:cNvPr>
          <p:cNvSpPr/>
          <p:nvPr/>
        </p:nvSpPr>
        <p:spPr>
          <a:xfrm>
            <a:off x="2264725" y="3448151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AEE4A47-C48D-49D5-BC94-1CA84A442DB2}"/>
              </a:ext>
            </a:extLst>
          </p:cNvPr>
          <p:cNvSpPr/>
          <p:nvPr/>
        </p:nvSpPr>
        <p:spPr>
          <a:xfrm>
            <a:off x="599206" y="3448151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FE78D8E-46CF-488B-BBAA-2F0D9D296CE5}"/>
              </a:ext>
            </a:extLst>
          </p:cNvPr>
          <p:cNvSpPr/>
          <p:nvPr/>
        </p:nvSpPr>
        <p:spPr>
          <a:xfrm>
            <a:off x="2264725" y="3900004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9005F22-1074-4380-9276-DD3F9F3FD702}"/>
              </a:ext>
            </a:extLst>
          </p:cNvPr>
          <p:cNvSpPr txBox="1"/>
          <p:nvPr/>
        </p:nvSpPr>
        <p:spPr>
          <a:xfrm>
            <a:off x="9944966" y="50549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A : 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77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3737A7-2060-49F4-9DFB-7B55EEF2B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A9FB27-2230-4477-8DCB-2195FC0353A4}"/>
              </a:ext>
            </a:extLst>
          </p:cNvPr>
          <p:cNvSpPr/>
          <p:nvPr/>
        </p:nvSpPr>
        <p:spPr>
          <a:xfrm>
            <a:off x="2927136" y="461913"/>
            <a:ext cx="6513922" cy="4272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C31039-3AA8-4BFE-AD13-173E92448FB4}"/>
              </a:ext>
            </a:extLst>
          </p:cNvPr>
          <p:cNvGrpSpPr/>
          <p:nvPr/>
        </p:nvGrpSpPr>
        <p:grpSpPr>
          <a:xfrm>
            <a:off x="585642" y="584461"/>
            <a:ext cx="1813089" cy="2432115"/>
            <a:chOff x="501191" y="961534"/>
            <a:chExt cx="1564850" cy="239440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C80FDC-AB2C-49AD-8E80-2AF86C66F8E6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C4F460-8B3F-4EC2-89C6-8C0CBE15434A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5B0476E-B85C-49AD-9309-8E09093E2EF1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9859AE7-F5CD-4C6E-9F3B-1F38DA278FAC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AC021-8D5B-40E8-B8ED-B9745DFE552F}"/>
              </a:ext>
            </a:extLst>
          </p:cNvPr>
          <p:cNvSpPr/>
          <p:nvPr/>
        </p:nvSpPr>
        <p:spPr>
          <a:xfrm>
            <a:off x="2927136" y="4973843"/>
            <a:ext cx="6513922" cy="1672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DEEA11-2FD7-4D19-86F9-A233ED983CD8}"/>
              </a:ext>
            </a:extLst>
          </p:cNvPr>
          <p:cNvGrpSpPr/>
          <p:nvPr/>
        </p:nvGrpSpPr>
        <p:grpSpPr>
          <a:xfrm>
            <a:off x="9801491" y="584461"/>
            <a:ext cx="1813089" cy="2432115"/>
            <a:chOff x="501191" y="961534"/>
            <a:chExt cx="1564850" cy="23944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1A6871-A1CC-462E-B047-18CD2CF115FA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F9F1C6C-FE41-4C77-8CC6-451290687B23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1728868-8D02-44D8-B72C-751653652CD3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D97F5E-4E51-458C-A597-12C5415573F3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98C258E-E283-45C7-B5A6-EF0F0F6D56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9652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7EE3498-F831-4C8D-A101-BFCBB407D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900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37F3C77-0BB3-461D-B21D-9EDB17CC9F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665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C472CF-6E85-4252-A00F-1948C2CDAFA4}"/>
              </a:ext>
            </a:extLst>
          </p:cNvPr>
          <p:cNvSpPr/>
          <p:nvPr/>
        </p:nvSpPr>
        <p:spPr>
          <a:xfrm>
            <a:off x="3161235" y="6165969"/>
            <a:ext cx="6117996" cy="32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A25731-6112-4E30-8661-B365309A5DF4}"/>
              </a:ext>
            </a:extLst>
          </p:cNvPr>
          <p:cNvSpPr/>
          <p:nvPr/>
        </p:nvSpPr>
        <p:spPr>
          <a:xfrm>
            <a:off x="407734" y="3271101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B9EB6-B5C0-4BE2-A302-140F9E3F9CF5}"/>
              </a:ext>
            </a:extLst>
          </p:cNvPr>
          <p:cNvSpPr/>
          <p:nvPr/>
        </p:nvSpPr>
        <p:spPr>
          <a:xfrm>
            <a:off x="9710883" y="3213023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2BF989-144C-44EB-BC79-9DEBF7B8E972}"/>
              </a:ext>
            </a:extLst>
          </p:cNvPr>
          <p:cNvSpPr txBox="1"/>
          <p:nvPr/>
        </p:nvSpPr>
        <p:spPr>
          <a:xfrm>
            <a:off x="3082565" y="5023929"/>
            <a:ext cx="34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[TINK]</a:t>
            </a:r>
            <a:r>
              <a:rPr lang="ko-KR" altLang="en-US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에 오신걸 환영합니다</a:t>
            </a:r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653948-28D8-4987-A34F-4FDCDB5787C8}"/>
              </a:ext>
            </a:extLst>
          </p:cNvPr>
          <p:cNvSpPr txBox="1"/>
          <p:nvPr/>
        </p:nvSpPr>
        <p:spPr>
          <a:xfrm>
            <a:off x="1138513" y="2545730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endParaRPr lang="ko-KR" altLang="en-US" sz="2400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1AF2E1-23C7-4709-8E6C-3444F7A8CC68}"/>
              </a:ext>
            </a:extLst>
          </p:cNvPr>
          <p:cNvSpPr txBox="1"/>
          <p:nvPr/>
        </p:nvSpPr>
        <p:spPr>
          <a:xfrm>
            <a:off x="10331650" y="2532152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438512-3648-4A10-AE89-E21C9AF8B6EF}"/>
              </a:ext>
            </a:extLst>
          </p:cNvPr>
          <p:cNvSpPr/>
          <p:nvPr/>
        </p:nvSpPr>
        <p:spPr>
          <a:xfrm>
            <a:off x="9144000" y="5109328"/>
            <a:ext cx="120864" cy="105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F815F8-0997-46EF-A04C-4991C94766AD}"/>
              </a:ext>
            </a:extLst>
          </p:cNvPr>
          <p:cNvSpPr/>
          <p:nvPr/>
        </p:nvSpPr>
        <p:spPr>
          <a:xfrm>
            <a:off x="3161235" y="5109328"/>
            <a:ext cx="6117996" cy="105664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AF2ACE-08C3-4D63-8660-73252F605ADB}"/>
              </a:ext>
            </a:extLst>
          </p:cNvPr>
          <p:cNvSpPr/>
          <p:nvPr/>
        </p:nvSpPr>
        <p:spPr>
          <a:xfrm>
            <a:off x="9144000" y="5149811"/>
            <a:ext cx="120864" cy="32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남자">
            <a:extLst>
              <a:ext uri="{FF2B5EF4-FFF2-40B4-BE49-F238E27FC236}">
                <a16:creationId xmlns:a16="http://schemas.microsoft.com/office/drawing/2014/main" id="{EBA418FF-F5E4-4D1A-893E-6C3C95104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617" y="699364"/>
            <a:ext cx="550091" cy="550091"/>
          </a:xfrm>
          <a:prstGeom prst="rect">
            <a:avLst/>
          </a:prstGeom>
        </p:spPr>
      </p:pic>
      <p:pic>
        <p:nvPicPr>
          <p:cNvPr id="37" name="그래픽 36" descr="여자">
            <a:extLst>
              <a:ext uri="{FF2B5EF4-FFF2-40B4-BE49-F238E27FC236}">
                <a16:creationId xmlns:a16="http://schemas.microsoft.com/office/drawing/2014/main" id="{F579388E-0220-4A40-B00C-1E1878AAF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667" y="692031"/>
            <a:ext cx="550091" cy="550091"/>
          </a:xfrm>
          <a:prstGeom prst="rect">
            <a:avLst/>
          </a:prstGeom>
        </p:spPr>
      </p:pic>
      <p:pic>
        <p:nvPicPr>
          <p:cNvPr id="38" name="그래픽 37" descr="두 아이가 있는 가족">
            <a:extLst>
              <a:ext uri="{FF2B5EF4-FFF2-40B4-BE49-F238E27FC236}">
                <a16:creationId xmlns:a16="http://schemas.microsoft.com/office/drawing/2014/main" id="{193B0248-B950-4E70-BD0B-85EAAD78B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4976" y="1167757"/>
            <a:ext cx="708624" cy="708624"/>
          </a:xfrm>
          <a:prstGeom prst="rect">
            <a:avLst/>
          </a:prstGeom>
        </p:spPr>
      </p:pic>
      <p:pic>
        <p:nvPicPr>
          <p:cNvPr id="39" name="그래픽 38" descr="지팡이 짚은 사람">
            <a:extLst>
              <a:ext uri="{FF2B5EF4-FFF2-40B4-BE49-F238E27FC236}">
                <a16:creationId xmlns:a16="http://schemas.microsoft.com/office/drawing/2014/main" id="{6ABD2DFA-1321-4009-AD77-99EBE9114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3125" y="679010"/>
            <a:ext cx="594303" cy="594303"/>
          </a:xfrm>
          <a:prstGeom prst="rect">
            <a:avLst/>
          </a:prstGeom>
        </p:spPr>
      </p:pic>
      <p:pic>
        <p:nvPicPr>
          <p:cNvPr id="40" name="그래픽 39" descr="기는 아기">
            <a:extLst>
              <a:ext uri="{FF2B5EF4-FFF2-40B4-BE49-F238E27FC236}">
                <a16:creationId xmlns:a16="http://schemas.microsoft.com/office/drawing/2014/main" id="{8E958807-B8DC-4B7F-BC0E-04123AD7F0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0101" y="692031"/>
            <a:ext cx="594303" cy="594303"/>
          </a:xfrm>
          <a:prstGeom prst="rect">
            <a:avLst/>
          </a:prstGeom>
        </p:spPr>
      </p:pic>
      <p:pic>
        <p:nvPicPr>
          <p:cNvPr id="41" name="그래픽 40" descr="게임 컨트롤러">
            <a:extLst>
              <a:ext uri="{FF2B5EF4-FFF2-40B4-BE49-F238E27FC236}">
                <a16:creationId xmlns:a16="http://schemas.microsoft.com/office/drawing/2014/main" id="{6654E2C0-1C1B-43EB-9326-E8FBDF000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54834" y="3403996"/>
            <a:ext cx="632204" cy="632204"/>
          </a:xfrm>
          <a:prstGeom prst="rect">
            <a:avLst/>
          </a:prstGeom>
        </p:spPr>
      </p:pic>
      <p:pic>
        <p:nvPicPr>
          <p:cNvPr id="42" name="그래픽 41" descr="채팅">
            <a:extLst>
              <a:ext uri="{FF2B5EF4-FFF2-40B4-BE49-F238E27FC236}">
                <a16:creationId xmlns:a16="http://schemas.microsoft.com/office/drawing/2014/main" id="{C0D9A100-8859-4E9C-9065-281B1CA0E8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976" y="2243950"/>
            <a:ext cx="708624" cy="708624"/>
          </a:xfrm>
          <a:prstGeom prst="rect">
            <a:avLst/>
          </a:prstGeom>
        </p:spPr>
      </p:pic>
      <p:pic>
        <p:nvPicPr>
          <p:cNvPr id="43" name="그래픽 42" descr="눈">
            <a:extLst>
              <a:ext uri="{FF2B5EF4-FFF2-40B4-BE49-F238E27FC236}">
                <a16:creationId xmlns:a16="http://schemas.microsoft.com/office/drawing/2014/main" id="{94E26F31-8319-422A-9789-8238D8438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4177" y="3888647"/>
            <a:ext cx="720114" cy="720114"/>
          </a:xfrm>
          <a:prstGeom prst="rect">
            <a:avLst/>
          </a:prstGeom>
        </p:spPr>
      </p:pic>
      <p:pic>
        <p:nvPicPr>
          <p:cNvPr id="44" name="그래픽 43" descr="톱니바퀴">
            <a:extLst>
              <a:ext uri="{FF2B5EF4-FFF2-40B4-BE49-F238E27FC236}">
                <a16:creationId xmlns:a16="http://schemas.microsoft.com/office/drawing/2014/main" id="{4950240E-3D57-4E9A-A0B1-B12E82974A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045" y="3907796"/>
            <a:ext cx="648303" cy="648303"/>
          </a:xfrm>
          <a:prstGeom prst="rect">
            <a:avLst/>
          </a:prstGeom>
        </p:spPr>
      </p:pic>
      <p:pic>
        <p:nvPicPr>
          <p:cNvPr id="45" name="그래픽 44" descr="네트워크">
            <a:extLst>
              <a:ext uri="{FF2B5EF4-FFF2-40B4-BE49-F238E27FC236}">
                <a16:creationId xmlns:a16="http://schemas.microsoft.com/office/drawing/2014/main" id="{AC7E282C-B2FA-4727-AB91-8B68466CC1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14025" y="1174483"/>
            <a:ext cx="661121" cy="661121"/>
          </a:xfrm>
          <a:prstGeom prst="rect">
            <a:avLst/>
          </a:prstGeom>
        </p:spPr>
      </p:pic>
      <p:pic>
        <p:nvPicPr>
          <p:cNvPr id="46" name="그래픽 45" descr="동전">
            <a:extLst>
              <a:ext uri="{FF2B5EF4-FFF2-40B4-BE49-F238E27FC236}">
                <a16:creationId xmlns:a16="http://schemas.microsoft.com/office/drawing/2014/main" id="{E75B2663-A2DF-4196-9DD9-A89232571BA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69738" y="1221171"/>
            <a:ext cx="567746" cy="567746"/>
          </a:xfrm>
          <a:prstGeom prst="rect">
            <a:avLst/>
          </a:prstGeom>
        </p:spPr>
      </p:pic>
      <p:pic>
        <p:nvPicPr>
          <p:cNvPr id="47" name="그래픽 46" descr="음악">
            <a:extLst>
              <a:ext uri="{FF2B5EF4-FFF2-40B4-BE49-F238E27FC236}">
                <a16:creationId xmlns:a16="http://schemas.microsoft.com/office/drawing/2014/main" id="{01EDB45A-341D-4F24-B257-3D8E052DB6B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7469" y="2332075"/>
            <a:ext cx="433475" cy="433475"/>
          </a:xfrm>
          <a:prstGeom prst="rect">
            <a:avLst/>
          </a:prstGeom>
        </p:spPr>
      </p:pic>
      <p:pic>
        <p:nvPicPr>
          <p:cNvPr id="48" name="그래픽 47" descr="비디오 카메라">
            <a:extLst>
              <a:ext uri="{FF2B5EF4-FFF2-40B4-BE49-F238E27FC236}">
                <a16:creationId xmlns:a16="http://schemas.microsoft.com/office/drawing/2014/main" id="{72E9961D-806D-46A1-8B99-45F14F4308C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521875" y="1725341"/>
            <a:ext cx="669649" cy="669649"/>
          </a:xfrm>
          <a:prstGeom prst="rect">
            <a:avLst/>
          </a:prstGeom>
        </p:spPr>
      </p:pic>
      <p:pic>
        <p:nvPicPr>
          <p:cNvPr id="49" name="그래픽 48" descr="채우기 없는 웃는 얼굴">
            <a:extLst>
              <a:ext uri="{FF2B5EF4-FFF2-40B4-BE49-F238E27FC236}">
                <a16:creationId xmlns:a16="http://schemas.microsoft.com/office/drawing/2014/main" id="{E76BECB5-E9C7-4B06-80D1-8BC4D200517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89989" y="2352032"/>
            <a:ext cx="530381" cy="530381"/>
          </a:xfrm>
          <a:prstGeom prst="rect">
            <a:avLst/>
          </a:prstGeom>
        </p:spPr>
      </p:pic>
      <p:pic>
        <p:nvPicPr>
          <p:cNvPr id="50" name="그래픽 49" descr="채우기 없는 슬픈 얼굴">
            <a:extLst>
              <a:ext uri="{FF2B5EF4-FFF2-40B4-BE49-F238E27FC236}">
                <a16:creationId xmlns:a16="http://schemas.microsoft.com/office/drawing/2014/main" id="{E851D0F2-E0AD-4451-AA75-800DC57B61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264599" y="2366641"/>
            <a:ext cx="502582" cy="502582"/>
          </a:xfrm>
          <a:prstGeom prst="rect">
            <a:avLst/>
          </a:prstGeom>
        </p:spPr>
      </p:pic>
      <p:pic>
        <p:nvPicPr>
          <p:cNvPr id="51" name="그래픽 50" descr="전구">
            <a:extLst>
              <a:ext uri="{FF2B5EF4-FFF2-40B4-BE49-F238E27FC236}">
                <a16:creationId xmlns:a16="http://schemas.microsoft.com/office/drawing/2014/main" id="{FB75D32D-E0EC-4768-882B-FE27CC135DD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43824" y="2328725"/>
            <a:ext cx="550580" cy="550580"/>
          </a:xfrm>
          <a:prstGeom prst="rect">
            <a:avLst/>
          </a:prstGeom>
        </p:spPr>
      </p:pic>
      <p:pic>
        <p:nvPicPr>
          <p:cNvPr id="52" name="그래픽 51" descr="하트">
            <a:extLst>
              <a:ext uri="{FF2B5EF4-FFF2-40B4-BE49-F238E27FC236}">
                <a16:creationId xmlns:a16="http://schemas.microsoft.com/office/drawing/2014/main" id="{E50E09FD-F4BE-4A9B-AB89-E7F40B8C34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518238" y="1816061"/>
            <a:ext cx="550580" cy="550580"/>
          </a:xfrm>
          <a:prstGeom prst="rect">
            <a:avLst/>
          </a:prstGeom>
        </p:spPr>
      </p:pic>
      <p:pic>
        <p:nvPicPr>
          <p:cNvPr id="53" name="그래픽 52" descr="엄지 올리기">
            <a:extLst>
              <a:ext uri="{FF2B5EF4-FFF2-40B4-BE49-F238E27FC236}">
                <a16:creationId xmlns:a16="http://schemas.microsoft.com/office/drawing/2014/main" id="{CF786212-1E8D-466A-8547-7B675310393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319430" y="2904669"/>
            <a:ext cx="481292" cy="481292"/>
          </a:xfrm>
          <a:prstGeom prst="rect">
            <a:avLst/>
          </a:prstGeom>
        </p:spPr>
      </p:pic>
      <p:pic>
        <p:nvPicPr>
          <p:cNvPr id="54" name="그래픽 53" descr="꽃">
            <a:extLst>
              <a:ext uri="{FF2B5EF4-FFF2-40B4-BE49-F238E27FC236}">
                <a16:creationId xmlns:a16="http://schemas.microsoft.com/office/drawing/2014/main" id="{95459605-B734-4040-9702-F07B60DD07A4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80731" y="1906274"/>
            <a:ext cx="387777" cy="387777"/>
          </a:xfrm>
          <a:prstGeom prst="rect">
            <a:avLst/>
          </a:prstGeom>
        </p:spPr>
      </p:pic>
      <p:pic>
        <p:nvPicPr>
          <p:cNvPr id="55" name="그래픽 54" descr="전나무">
            <a:extLst>
              <a:ext uri="{FF2B5EF4-FFF2-40B4-BE49-F238E27FC236}">
                <a16:creationId xmlns:a16="http://schemas.microsoft.com/office/drawing/2014/main" id="{6DCEB9E0-BF2E-46AD-B325-5A22EF3F0CA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9494" y="1790352"/>
            <a:ext cx="529427" cy="529427"/>
          </a:xfrm>
          <a:prstGeom prst="rect">
            <a:avLst/>
          </a:prstGeom>
        </p:spPr>
      </p:pic>
      <p:pic>
        <p:nvPicPr>
          <p:cNvPr id="56" name="그래픽 55" descr="개">
            <a:extLst>
              <a:ext uri="{FF2B5EF4-FFF2-40B4-BE49-F238E27FC236}">
                <a16:creationId xmlns:a16="http://schemas.microsoft.com/office/drawing/2014/main" id="{6ED7E502-A385-436D-9CFC-7466EC3DCE7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29593" y="2994020"/>
            <a:ext cx="434980" cy="434980"/>
          </a:xfrm>
          <a:prstGeom prst="rect">
            <a:avLst/>
          </a:prstGeom>
        </p:spPr>
      </p:pic>
      <p:pic>
        <p:nvPicPr>
          <p:cNvPr id="57" name="그래픽 56" descr="고양이">
            <a:extLst>
              <a:ext uri="{FF2B5EF4-FFF2-40B4-BE49-F238E27FC236}">
                <a16:creationId xmlns:a16="http://schemas.microsoft.com/office/drawing/2014/main" id="{58606AFC-C08E-424B-B939-959DFB76867B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66927" y="2971800"/>
            <a:ext cx="396271" cy="393519"/>
          </a:xfrm>
          <a:prstGeom prst="rect">
            <a:avLst/>
          </a:prstGeom>
        </p:spPr>
      </p:pic>
      <p:pic>
        <p:nvPicPr>
          <p:cNvPr id="58" name="그래픽 57" descr="파스타">
            <a:extLst>
              <a:ext uri="{FF2B5EF4-FFF2-40B4-BE49-F238E27FC236}">
                <a16:creationId xmlns:a16="http://schemas.microsoft.com/office/drawing/2014/main" id="{84CF12EA-E178-4808-9BA2-ABD3DDD37F6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90697" y="3367270"/>
            <a:ext cx="552460" cy="552460"/>
          </a:xfrm>
          <a:prstGeom prst="rect">
            <a:avLst/>
          </a:prstGeom>
        </p:spPr>
      </p:pic>
      <p:pic>
        <p:nvPicPr>
          <p:cNvPr id="59" name="그래픽 58" descr="지구본 유럽-아프리카">
            <a:extLst>
              <a:ext uri="{FF2B5EF4-FFF2-40B4-BE49-F238E27FC236}">
                <a16:creationId xmlns:a16="http://schemas.microsoft.com/office/drawing/2014/main" id="{D3A7BBE6-96C2-4B02-8CCA-44AD0706DBB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67210" y="2859070"/>
            <a:ext cx="580149" cy="580149"/>
          </a:xfrm>
          <a:prstGeom prst="rect">
            <a:avLst/>
          </a:prstGeom>
        </p:spPr>
      </p:pic>
      <p:pic>
        <p:nvPicPr>
          <p:cNvPr id="60" name="그래픽 59" descr="집">
            <a:extLst>
              <a:ext uri="{FF2B5EF4-FFF2-40B4-BE49-F238E27FC236}">
                <a16:creationId xmlns:a16="http://schemas.microsoft.com/office/drawing/2014/main" id="{E4F860FB-033D-4EA0-B1D4-6EBB559EEDB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528461" y="3903760"/>
            <a:ext cx="632204" cy="632204"/>
          </a:xfrm>
          <a:prstGeom prst="rect">
            <a:avLst/>
          </a:prstGeom>
        </p:spPr>
      </p:pic>
      <p:pic>
        <p:nvPicPr>
          <p:cNvPr id="61" name="그래픽 60" descr="자명종 시계">
            <a:extLst>
              <a:ext uri="{FF2B5EF4-FFF2-40B4-BE49-F238E27FC236}">
                <a16:creationId xmlns:a16="http://schemas.microsoft.com/office/drawing/2014/main" id="{E328C905-B222-4624-AA15-B926E7CBF09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270067" y="2289559"/>
            <a:ext cx="614660" cy="614660"/>
          </a:xfrm>
          <a:prstGeom prst="rect">
            <a:avLst/>
          </a:prstGeom>
        </p:spPr>
      </p:pic>
      <p:pic>
        <p:nvPicPr>
          <p:cNvPr id="62" name="그래픽 61" descr="자동차">
            <a:extLst>
              <a:ext uri="{FF2B5EF4-FFF2-40B4-BE49-F238E27FC236}">
                <a16:creationId xmlns:a16="http://schemas.microsoft.com/office/drawing/2014/main" id="{F58EC507-7B5E-4572-81ED-B93AB2CA1BD3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487939" y="3389033"/>
            <a:ext cx="614453" cy="614453"/>
          </a:xfrm>
          <a:prstGeom prst="rect">
            <a:avLst/>
          </a:prstGeom>
        </p:spPr>
      </p:pic>
      <p:pic>
        <p:nvPicPr>
          <p:cNvPr id="63" name="그래픽 62" descr="비행기">
            <a:extLst>
              <a:ext uri="{FF2B5EF4-FFF2-40B4-BE49-F238E27FC236}">
                <a16:creationId xmlns:a16="http://schemas.microsoft.com/office/drawing/2014/main" id="{79BB57FF-944E-4FED-90A7-D6BE9B44AD7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>
            <a:off x="5430905" y="2831308"/>
            <a:ext cx="614452" cy="614452"/>
          </a:xfrm>
          <a:prstGeom prst="rect">
            <a:avLst/>
          </a:prstGeom>
        </p:spPr>
      </p:pic>
      <p:pic>
        <p:nvPicPr>
          <p:cNvPr id="64" name="그래픽 63" descr="의료">
            <a:extLst>
              <a:ext uri="{FF2B5EF4-FFF2-40B4-BE49-F238E27FC236}">
                <a16:creationId xmlns:a16="http://schemas.microsoft.com/office/drawing/2014/main" id="{83282F88-B271-4F56-913F-055669CE4FC4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31600" y="1231007"/>
            <a:ext cx="569511" cy="569511"/>
          </a:xfrm>
          <a:prstGeom prst="rect">
            <a:avLst/>
          </a:prstGeom>
        </p:spPr>
      </p:pic>
      <p:pic>
        <p:nvPicPr>
          <p:cNvPr id="65" name="그래픽 64" descr="수갑">
            <a:extLst>
              <a:ext uri="{FF2B5EF4-FFF2-40B4-BE49-F238E27FC236}">
                <a16:creationId xmlns:a16="http://schemas.microsoft.com/office/drawing/2014/main" id="{03B4F141-8C6E-4774-B0CB-FED852454014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6220233" y="3972196"/>
            <a:ext cx="600808" cy="600808"/>
          </a:xfrm>
          <a:prstGeom prst="rect">
            <a:avLst/>
          </a:prstGeom>
        </p:spPr>
      </p:pic>
      <p:pic>
        <p:nvPicPr>
          <p:cNvPr id="66" name="그래픽 65" descr="DNA">
            <a:extLst>
              <a:ext uri="{FF2B5EF4-FFF2-40B4-BE49-F238E27FC236}">
                <a16:creationId xmlns:a16="http://schemas.microsoft.com/office/drawing/2014/main" id="{A496A02C-7222-423E-A30A-F8DA707924D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345105" y="2934753"/>
            <a:ext cx="456927" cy="456927"/>
          </a:xfrm>
          <a:prstGeom prst="rect">
            <a:avLst/>
          </a:prstGeom>
        </p:spPr>
      </p:pic>
      <p:pic>
        <p:nvPicPr>
          <p:cNvPr id="67" name="그래픽 66" descr="점안기">
            <a:extLst>
              <a:ext uri="{FF2B5EF4-FFF2-40B4-BE49-F238E27FC236}">
                <a16:creationId xmlns:a16="http://schemas.microsoft.com/office/drawing/2014/main" id="{94720342-8211-4D7B-A78A-1887A3FB5AEE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676302" y="2952119"/>
            <a:ext cx="430436" cy="430436"/>
          </a:xfrm>
          <a:prstGeom prst="rect">
            <a:avLst/>
          </a:prstGeom>
        </p:spPr>
      </p:pic>
      <p:pic>
        <p:nvPicPr>
          <p:cNvPr id="68" name="그래픽 67" descr="마이크">
            <a:extLst>
              <a:ext uri="{FF2B5EF4-FFF2-40B4-BE49-F238E27FC236}">
                <a16:creationId xmlns:a16="http://schemas.microsoft.com/office/drawing/2014/main" id="{3CBA727D-E5A1-4785-BB44-43DB6EC8AA4B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529699" y="2313586"/>
            <a:ext cx="498874" cy="498874"/>
          </a:xfrm>
          <a:prstGeom prst="rect">
            <a:avLst/>
          </a:prstGeom>
        </p:spPr>
      </p:pic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26EDA2A4-E11F-4DC0-B3B6-E02EA023FCB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283252" y="1790426"/>
            <a:ext cx="561606" cy="561606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CDE1CB27-4F06-4D1F-88E9-73992D0480FD}"/>
              </a:ext>
            </a:extLst>
          </p:cNvPr>
          <p:cNvGrpSpPr/>
          <p:nvPr/>
        </p:nvGrpSpPr>
        <p:grpSpPr>
          <a:xfrm>
            <a:off x="7359548" y="707660"/>
            <a:ext cx="780106" cy="652413"/>
            <a:chOff x="7370970" y="2312025"/>
            <a:chExt cx="780106" cy="652413"/>
          </a:xfrm>
        </p:grpSpPr>
        <p:pic>
          <p:nvPicPr>
            <p:cNvPr id="71" name="그래픽 70" descr="팔레트">
              <a:extLst>
                <a:ext uri="{FF2B5EF4-FFF2-40B4-BE49-F238E27FC236}">
                  <a16:creationId xmlns:a16="http://schemas.microsoft.com/office/drawing/2014/main" id="{8C77BED4-456D-48DE-B887-5806DD34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501411" y="2314773"/>
              <a:ext cx="649665" cy="649665"/>
            </a:xfrm>
            <a:prstGeom prst="rect">
              <a:avLst/>
            </a:prstGeom>
          </p:spPr>
        </p:pic>
        <p:pic>
          <p:nvPicPr>
            <p:cNvPr id="72" name="그래픽 71" descr="작은 붓">
              <a:extLst>
                <a:ext uri="{FF2B5EF4-FFF2-40B4-BE49-F238E27FC236}">
                  <a16:creationId xmlns:a16="http://schemas.microsoft.com/office/drawing/2014/main" id="{960418CD-18D9-40C7-9A59-29473F1FA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370970" y="2312025"/>
              <a:ext cx="450959" cy="450959"/>
            </a:xfrm>
            <a:prstGeom prst="rect">
              <a:avLst/>
            </a:prstGeom>
          </p:spPr>
        </p:pic>
      </p:grpSp>
      <p:pic>
        <p:nvPicPr>
          <p:cNvPr id="73" name="그래픽 72" descr="물">
            <a:extLst>
              <a:ext uri="{FF2B5EF4-FFF2-40B4-BE49-F238E27FC236}">
                <a16:creationId xmlns:a16="http://schemas.microsoft.com/office/drawing/2014/main" id="{36075AE8-7996-4692-ACB5-ED819C480A4B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253370" y="699364"/>
            <a:ext cx="552550" cy="552550"/>
          </a:xfrm>
          <a:prstGeom prst="rect">
            <a:avLst/>
          </a:prstGeom>
        </p:spPr>
      </p:pic>
      <p:pic>
        <p:nvPicPr>
          <p:cNvPr id="74" name="그래픽 73" descr="줄 화살표: 일자형">
            <a:extLst>
              <a:ext uri="{FF2B5EF4-FFF2-40B4-BE49-F238E27FC236}">
                <a16:creationId xmlns:a16="http://schemas.microsoft.com/office/drawing/2014/main" id="{5E9832F3-5A0A-43FC-ADCD-9229039496A1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7774838" y="1905990"/>
            <a:ext cx="337960" cy="337960"/>
          </a:xfrm>
          <a:prstGeom prst="rect">
            <a:avLst/>
          </a:prstGeom>
        </p:spPr>
      </p:pic>
      <p:pic>
        <p:nvPicPr>
          <p:cNvPr id="75" name="그래픽 74" descr="줄 화살표: 일자형">
            <a:extLst>
              <a:ext uri="{FF2B5EF4-FFF2-40B4-BE49-F238E27FC236}">
                <a16:creationId xmlns:a16="http://schemas.microsoft.com/office/drawing/2014/main" id="{570CA6B3-6EE1-4DA1-BE89-2FA536D6418A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7427470" y="1905990"/>
            <a:ext cx="337960" cy="337960"/>
          </a:xfrm>
          <a:prstGeom prst="rect">
            <a:avLst/>
          </a:prstGeom>
        </p:spPr>
      </p:pic>
      <p:pic>
        <p:nvPicPr>
          <p:cNvPr id="76" name="그래픽 75" descr="줄 화살표: 일자형">
            <a:extLst>
              <a:ext uri="{FF2B5EF4-FFF2-40B4-BE49-F238E27FC236}">
                <a16:creationId xmlns:a16="http://schemas.microsoft.com/office/drawing/2014/main" id="{4534448A-D312-4E3F-B054-ED56E4446695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172029" y="1905990"/>
            <a:ext cx="337960" cy="337960"/>
          </a:xfrm>
          <a:prstGeom prst="rect">
            <a:avLst/>
          </a:prstGeom>
        </p:spPr>
      </p:pic>
      <p:pic>
        <p:nvPicPr>
          <p:cNvPr id="77" name="그래픽 76" descr="줄 화살표: 일자형">
            <a:extLst>
              <a:ext uri="{FF2B5EF4-FFF2-40B4-BE49-F238E27FC236}">
                <a16:creationId xmlns:a16="http://schemas.microsoft.com/office/drawing/2014/main" id="{638B078A-107C-4164-BAA4-F0A4975556BA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8520116" y="1908201"/>
            <a:ext cx="337960" cy="337960"/>
          </a:xfrm>
          <a:prstGeom prst="rect">
            <a:avLst/>
          </a:prstGeom>
        </p:spPr>
      </p:pic>
      <p:pic>
        <p:nvPicPr>
          <p:cNvPr id="78" name="그래픽 77" descr="추가">
            <a:extLst>
              <a:ext uri="{FF2B5EF4-FFF2-40B4-BE49-F238E27FC236}">
                <a16:creationId xmlns:a16="http://schemas.microsoft.com/office/drawing/2014/main" id="{15C97E1C-76F9-41CD-8380-0497C0A79779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500913" y="1271705"/>
            <a:ext cx="465231" cy="465231"/>
          </a:xfrm>
          <a:prstGeom prst="rect">
            <a:avLst/>
          </a:prstGeom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7B9273DA-F270-42D4-A3F7-3BCAD15CEC23}"/>
              </a:ext>
            </a:extLst>
          </p:cNvPr>
          <p:cNvSpPr/>
          <p:nvPr/>
        </p:nvSpPr>
        <p:spPr>
          <a:xfrm>
            <a:off x="8290532" y="1309746"/>
            <a:ext cx="438914" cy="367645"/>
          </a:xfrm>
          <a:custGeom>
            <a:avLst/>
            <a:gdLst>
              <a:gd name="connsiteX0" fmla="*/ 100759 w 438914"/>
              <a:gd name="connsiteY0" fmla="*/ 367645 h 367645"/>
              <a:gd name="connsiteX1" fmla="*/ 6491 w 438914"/>
              <a:gd name="connsiteY1" fmla="*/ 160255 h 367645"/>
              <a:gd name="connsiteX2" fmla="*/ 261015 w 438914"/>
              <a:gd name="connsiteY2" fmla="*/ 320511 h 367645"/>
              <a:gd name="connsiteX3" fmla="*/ 147893 w 438914"/>
              <a:gd name="connsiteY3" fmla="*/ 103695 h 367645"/>
              <a:gd name="connsiteX4" fmla="*/ 430697 w 438914"/>
              <a:gd name="connsiteY4" fmla="*/ 207389 h 367645"/>
              <a:gd name="connsiteX5" fmla="*/ 392990 w 438914"/>
              <a:gd name="connsiteY5" fmla="*/ 0 h 3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914" h="367645">
                <a:moveTo>
                  <a:pt x="100759" y="367645"/>
                </a:moveTo>
                <a:cubicBezTo>
                  <a:pt x="40270" y="267878"/>
                  <a:pt x="-20218" y="168111"/>
                  <a:pt x="6491" y="160255"/>
                </a:cubicBezTo>
                <a:cubicBezTo>
                  <a:pt x="33200" y="152399"/>
                  <a:pt x="237448" y="329938"/>
                  <a:pt x="261015" y="320511"/>
                </a:cubicBezTo>
                <a:cubicBezTo>
                  <a:pt x="284582" y="311084"/>
                  <a:pt x="119613" y="122549"/>
                  <a:pt x="147893" y="103695"/>
                </a:cubicBezTo>
                <a:cubicBezTo>
                  <a:pt x="176173" y="84841"/>
                  <a:pt x="389848" y="224671"/>
                  <a:pt x="430697" y="207389"/>
                </a:cubicBezTo>
                <a:cubicBezTo>
                  <a:pt x="471546" y="190107"/>
                  <a:pt x="344285" y="70701"/>
                  <a:pt x="39299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래픽 79" descr="왕관">
            <a:extLst>
              <a:ext uri="{FF2B5EF4-FFF2-40B4-BE49-F238E27FC236}">
                <a16:creationId xmlns:a16="http://schemas.microsoft.com/office/drawing/2014/main" id="{DC7CB794-F9BB-4270-A2D2-6E5FFBD7BDAB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44390" y="2859070"/>
            <a:ext cx="561530" cy="561530"/>
          </a:xfrm>
          <a:prstGeom prst="rect">
            <a:avLst/>
          </a:prstGeom>
        </p:spPr>
      </p:pic>
      <p:pic>
        <p:nvPicPr>
          <p:cNvPr id="81" name="그래픽 80" descr="올린 손">
            <a:extLst>
              <a:ext uri="{FF2B5EF4-FFF2-40B4-BE49-F238E27FC236}">
                <a16:creationId xmlns:a16="http://schemas.microsoft.com/office/drawing/2014/main" id="{82D5E8A7-CA9B-422A-AFF9-8BF29F4F4AC5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298053" y="3423937"/>
            <a:ext cx="524047" cy="524047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33A57617-4C92-4A02-80FC-B0062BD389DD}"/>
              </a:ext>
            </a:extLst>
          </p:cNvPr>
          <p:cNvSpPr/>
          <p:nvPr/>
        </p:nvSpPr>
        <p:spPr>
          <a:xfrm>
            <a:off x="8290532" y="3518284"/>
            <a:ext cx="438914" cy="315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EB12962-6A15-48DB-BB9E-926E28BA91E7}"/>
              </a:ext>
            </a:extLst>
          </p:cNvPr>
          <p:cNvSpPr/>
          <p:nvPr/>
        </p:nvSpPr>
        <p:spPr>
          <a:xfrm>
            <a:off x="8290532" y="4081023"/>
            <a:ext cx="438914" cy="3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489C1F-2212-4A89-B2F4-ECAA01797FEB}"/>
              </a:ext>
            </a:extLst>
          </p:cNvPr>
          <p:cNvSpPr/>
          <p:nvPr/>
        </p:nvSpPr>
        <p:spPr>
          <a:xfrm>
            <a:off x="7542670" y="4092268"/>
            <a:ext cx="438914" cy="3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531111F-5375-49F2-8E87-DA029EF47C47}"/>
              </a:ext>
            </a:extLst>
          </p:cNvPr>
          <p:cNvSpPr/>
          <p:nvPr/>
        </p:nvSpPr>
        <p:spPr>
          <a:xfrm>
            <a:off x="7528131" y="3528016"/>
            <a:ext cx="438914" cy="3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2" descr="ê°ìë°ìë³´ì ëí ì´ë¯¸ì§ ê²ìê²°ê³¼">
            <a:extLst>
              <a:ext uri="{FF2B5EF4-FFF2-40B4-BE49-F238E27FC236}">
                <a16:creationId xmlns:a16="http://schemas.microsoft.com/office/drawing/2014/main" id="{0675E459-BB2B-4758-AC17-D94B6452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80" y="1796250"/>
            <a:ext cx="2617624" cy="25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ê°ìë°ìë³´ì ëí ì´ë¯¸ì§ ê²ìê²°ê³¼">
            <a:extLst>
              <a:ext uri="{FF2B5EF4-FFF2-40B4-BE49-F238E27FC236}">
                <a16:creationId xmlns:a16="http://schemas.microsoft.com/office/drawing/2014/main" id="{3842DF23-3FCC-48E9-A6F3-136189BC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68" y="1748432"/>
            <a:ext cx="2617624" cy="25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래픽 87" descr="시계">
            <a:extLst>
              <a:ext uri="{FF2B5EF4-FFF2-40B4-BE49-F238E27FC236}">
                <a16:creationId xmlns:a16="http://schemas.microsoft.com/office/drawing/2014/main" id="{CDBFA9D9-BA5D-4E3B-9D39-3C6B9FA0A4F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91961" y="5797456"/>
            <a:ext cx="515281" cy="515281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DA6F8A-E3C3-485E-9948-99C4236F5A81}"/>
              </a:ext>
            </a:extLst>
          </p:cNvPr>
          <p:cNvSpPr/>
          <p:nvPr/>
        </p:nvSpPr>
        <p:spPr>
          <a:xfrm>
            <a:off x="583412" y="5672714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래픽 89" descr="돋보기">
            <a:extLst>
              <a:ext uri="{FF2B5EF4-FFF2-40B4-BE49-F238E27FC236}">
                <a16:creationId xmlns:a16="http://schemas.microsoft.com/office/drawing/2014/main" id="{5E5C5CD6-A4CD-4256-9766-E0245EB0597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70359" y="5805685"/>
            <a:ext cx="515282" cy="515282"/>
          </a:xfrm>
          <a:prstGeom prst="rect">
            <a:avLst/>
          </a:prstGeom>
        </p:spPr>
      </p:pic>
      <p:pic>
        <p:nvPicPr>
          <p:cNvPr id="91" name="그래픽 90" descr="반복">
            <a:extLst>
              <a:ext uri="{FF2B5EF4-FFF2-40B4-BE49-F238E27FC236}">
                <a16:creationId xmlns:a16="http://schemas.microsoft.com/office/drawing/2014/main" id="{942835F9-ECDA-445A-974E-9DDAEA253B1F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848758" y="5853113"/>
            <a:ext cx="420426" cy="420426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19B0D1-D039-4874-BBD7-2897F2750D60}"/>
              </a:ext>
            </a:extLst>
          </p:cNvPr>
          <p:cNvSpPr/>
          <p:nvPr/>
        </p:nvSpPr>
        <p:spPr>
          <a:xfrm>
            <a:off x="599206" y="5112608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94E752-BFA0-405F-8294-6DBC99D00FA8}"/>
              </a:ext>
            </a:extLst>
          </p:cNvPr>
          <p:cNvSpPr/>
          <p:nvPr/>
        </p:nvSpPr>
        <p:spPr>
          <a:xfrm>
            <a:off x="2264725" y="3448151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5EF23F8-9134-4849-9C0A-8CA3A4F2EDD6}"/>
              </a:ext>
            </a:extLst>
          </p:cNvPr>
          <p:cNvSpPr/>
          <p:nvPr/>
        </p:nvSpPr>
        <p:spPr>
          <a:xfrm>
            <a:off x="599206" y="3448151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618DB46-A9B1-4507-A420-5ECB920F3D84}"/>
              </a:ext>
            </a:extLst>
          </p:cNvPr>
          <p:cNvSpPr/>
          <p:nvPr/>
        </p:nvSpPr>
        <p:spPr>
          <a:xfrm>
            <a:off x="2264725" y="3900004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래픽 95" descr="시계">
            <a:extLst>
              <a:ext uri="{FF2B5EF4-FFF2-40B4-BE49-F238E27FC236}">
                <a16:creationId xmlns:a16="http://schemas.microsoft.com/office/drawing/2014/main" id="{76886C1D-3717-43E1-954E-A735E9F77E1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999008" y="5758258"/>
            <a:ext cx="515281" cy="51528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1CDC1BF-899E-4532-9173-3C243B6D6A94}"/>
              </a:ext>
            </a:extLst>
          </p:cNvPr>
          <p:cNvSpPr/>
          <p:nvPr/>
        </p:nvSpPr>
        <p:spPr>
          <a:xfrm>
            <a:off x="9890459" y="5633516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래픽 97" descr="돋보기">
            <a:extLst>
              <a:ext uri="{FF2B5EF4-FFF2-40B4-BE49-F238E27FC236}">
                <a16:creationId xmlns:a16="http://schemas.microsoft.com/office/drawing/2014/main" id="{79C0AEAF-0B2D-4FB6-B66F-E7198D49F1B4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577406" y="5766487"/>
            <a:ext cx="515282" cy="515282"/>
          </a:xfrm>
          <a:prstGeom prst="rect">
            <a:avLst/>
          </a:prstGeom>
        </p:spPr>
      </p:pic>
      <p:pic>
        <p:nvPicPr>
          <p:cNvPr id="99" name="그래픽 98" descr="반복">
            <a:extLst>
              <a:ext uri="{FF2B5EF4-FFF2-40B4-BE49-F238E27FC236}">
                <a16:creationId xmlns:a16="http://schemas.microsoft.com/office/drawing/2014/main" id="{8B3A4103-2B7A-4158-90FE-03FB043D005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1155805" y="5813915"/>
            <a:ext cx="420426" cy="420426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9AE78A7-9CD1-4E4C-8569-921951FD0D9B}"/>
              </a:ext>
            </a:extLst>
          </p:cNvPr>
          <p:cNvSpPr/>
          <p:nvPr/>
        </p:nvSpPr>
        <p:spPr>
          <a:xfrm>
            <a:off x="9910713" y="5064043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8D74167-75C7-4B2D-B0CC-A6037A1324CC}"/>
              </a:ext>
            </a:extLst>
          </p:cNvPr>
          <p:cNvSpPr/>
          <p:nvPr/>
        </p:nvSpPr>
        <p:spPr>
          <a:xfrm>
            <a:off x="11576232" y="3399586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8D53B3F-8491-4290-B35B-75A961A90E4B}"/>
              </a:ext>
            </a:extLst>
          </p:cNvPr>
          <p:cNvSpPr/>
          <p:nvPr/>
        </p:nvSpPr>
        <p:spPr>
          <a:xfrm>
            <a:off x="9910713" y="3399586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A48353-8F5C-42B7-BF90-486987F97BFC}"/>
              </a:ext>
            </a:extLst>
          </p:cNvPr>
          <p:cNvSpPr/>
          <p:nvPr/>
        </p:nvSpPr>
        <p:spPr>
          <a:xfrm>
            <a:off x="11576232" y="3851439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2B5AB1-F752-480D-AA69-1A27148755B1}"/>
              </a:ext>
            </a:extLst>
          </p:cNvPr>
          <p:cNvSpPr txBox="1"/>
          <p:nvPr/>
        </p:nvSpPr>
        <p:spPr>
          <a:xfrm>
            <a:off x="9944966" y="50549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A : 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08B349E-A442-4C7E-BC3E-EFB4A70E0260}"/>
              </a:ext>
            </a:extLst>
          </p:cNvPr>
          <p:cNvSpPr/>
          <p:nvPr/>
        </p:nvSpPr>
        <p:spPr>
          <a:xfrm>
            <a:off x="1657865" y="1919948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5CAD782-E69A-4B06-B336-1615AB53B899}"/>
              </a:ext>
            </a:extLst>
          </p:cNvPr>
          <p:cNvSpPr/>
          <p:nvPr/>
        </p:nvSpPr>
        <p:spPr>
          <a:xfrm>
            <a:off x="10835047" y="1902533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8C44EF-C380-4C49-A4A4-114DA9D935F7}"/>
              </a:ext>
            </a:extLst>
          </p:cNvPr>
          <p:cNvSpPr txBox="1"/>
          <p:nvPr/>
        </p:nvSpPr>
        <p:spPr>
          <a:xfrm>
            <a:off x="1808396" y="1918109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252411-618C-4D06-98CC-6B25CCF0BB57}"/>
              </a:ext>
            </a:extLst>
          </p:cNvPr>
          <p:cNvSpPr txBox="1"/>
          <p:nvPr/>
        </p:nvSpPr>
        <p:spPr>
          <a:xfrm>
            <a:off x="10985578" y="1900694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9" name="별: 꼭짓점 5개 108">
            <a:extLst>
              <a:ext uri="{FF2B5EF4-FFF2-40B4-BE49-F238E27FC236}">
                <a16:creationId xmlns:a16="http://schemas.microsoft.com/office/drawing/2014/main" id="{C6634196-4134-4537-B86B-9A0EAB574BE4}"/>
              </a:ext>
            </a:extLst>
          </p:cNvPr>
          <p:cNvSpPr/>
          <p:nvPr/>
        </p:nvSpPr>
        <p:spPr>
          <a:xfrm>
            <a:off x="370674" y="226891"/>
            <a:ext cx="767839" cy="70267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03737A7-2060-49F4-9DFB-7B55EEF2B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" y="121758"/>
            <a:ext cx="267828" cy="369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C020F5-ED7E-4FFF-B178-46A8EA83139C}"/>
              </a:ext>
            </a:extLst>
          </p:cNvPr>
          <p:cNvSpPr/>
          <p:nvPr/>
        </p:nvSpPr>
        <p:spPr>
          <a:xfrm>
            <a:off x="2927136" y="461913"/>
            <a:ext cx="6513922" cy="4272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2FEA49E-00B6-454D-85B1-1D2ABBD378FE}"/>
              </a:ext>
            </a:extLst>
          </p:cNvPr>
          <p:cNvGrpSpPr/>
          <p:nvPr/>
        </p:nvGrpSpPr>
        <p:grpSpPr>
          <a:xfrm>
            <a:off x="585642" y="584461"/>
            <a:ext cx="1813089" cy="2432115"/>
            <a:chOff x="501191" y="961534"/>
            <a:chExt cx="1564850" cy="239440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B492D7-A0C0-49F2-A110-C5A8063D7C05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5250F7-DBBB-4232-8446-7BBD2916D308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34C2DC-E987-4A2B-9CE1-8646D7E6FCD3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3189BCB0-615C-4BB0-9274-92D829BDB2CA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C6F713-5F89-493D-89ED-187F12A1A9A6}"/>
              </a:ext>
            </a:extLst>
          </p:cNvPr>
          <p:cNvSpPr/>
          <p:nvPr/>
        </p:nvSpPr>
        <p:spPr>
          <a:xfrm>
            <a:off x="2927136" y="4973843"/>
            <a:ext cx="6513922" cy="1672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33B25F-125C-4D6B-B5BD-F7A3555FE928}"/>
              </a:ext>
            </a:extLst>
          </p:cNvPr>
          <p:cNvGrpSpPr/>
          <p:nvPr/>
        </p:nvGrpSpPr>
        <p:grpSpPr>
          <a:xfrm>
            <a:off x="9801491" y="584461"/>
            <a:ext cx="1813089" cy="2432115"/>
            <a:chOff x="501191" y="961534"/>
            <a:chExt cx="1564850" cy="23944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D6420E3-FA47-42BE-AD8A-DA81699AE979}"/>
                </a:ext>
              </a:extLst>
            </p:cNvPr>
            <p:cNvSpPr/>
            <p:nvPr/>
          </p:nvSpPr>
          <p:spPr>
            <a:xfrm>
              <a:off x="501191" y="961534"/>
              <a:ext cx="1564850" cy="23944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05E987-5F1B-4748-BC10-5D57549D96AE}"/>
                </a:ext>
              </a:extLst>
            </p:cNvPr>
            <p:cNvSpPr/>
            <p:nvPr/>
          </p:nvSpPr>
          <p:spPr>
            <a:xfrm>
              <a:off x="595459" y="1074656"/>
              <a:ext cx="1357460" cy="18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2D50A2E-6B00-4E8D-98AE-5663F5F43E84}"/>
                </a:ext>
              </a:extLst>
            </p:cNvPr>
            <p:cNvSpPr/>
            <p:nvPr/>
          </p:nvSpPr>
          <p:spPr>
            <a:xfrm>
              <a:off x="812275" y="1310326"/>
              <a:ext cx="942681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82039077-913A-4EA3-AF86-24E3C1013BF5}"/>
                </a:ext>
              </a:extLst>
            </p:cNvPr>
            <p:cNvSpPr/>
            <p:nvPr/>
          </p:nvSpPr>
          <p:spPr>
            <a:xfrm>
              <a:off x="769854" y="1894788"/>
              <a:ext cx="1027521" cy="10180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D52F511-2C45-4D17-94CC-5353ED2BDE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9652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B0C8367-F58D-49A8-B17E-5E163DDA05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900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CDD7376-C6ED-43D9-A233-9586C5C74A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66655" y="699364"/>
          <a:ext cx="1545998" cy="3806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999">
                  <a:extLst>
                    <a:ext uri="{9D8B030D-6E8A-4147-A177-3AD203B41FA5}">
                      <a16:colId xmlns:a16="http://schemas.microsoft.com/office/drawing/2014/main" val="2601367703"/>
                    </a:ext>
                  </a:extLst>
                </a:gridCol>
                <a:gridCol w="772999">
                  <a:extLst>
                    <a:ext uri="{9D8B030D-6E8A-4147-A177-3AD203B41FA5}">
                      <a16:colId xmlns:a16="http://schemas.microsoft.com/office/drawing/2014/main" val="4254226128"/>
                    </a:ext>
                  </a:extLst>
                </a:gridCol>
              </a:tblGrid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94803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115551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16119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36755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820338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7182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8145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D6A584-A987-4714-81D9-A67B8BD196C4}"/>
              </a:ext>
            </a:extLst>
          </p:cNvPr>
          <p:cNvSpPr/>
          <p:nvPr/>
        </p:nvSpPr>
        <p:spPr>
          <a:xfrm>
            <a:off x="3161235" y="6165969"/>
            <a:ext cx="6117996" cy="325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6EDF71-7456-4867-A6A1-7697BE8DDE2F}"/>
              </a:ext>
            </a:extLst>
          </p:cNvPr>
          <p:cNvSpPr/>
          <p:nvPr/>
        </p:nvSpPr>
        <p:spPr>
          <a:xfrm>
            <a:off x="407734" y="3271101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628E7B-62F8-4E52-8B19-C333127B371E}"/>
              </a:ext>
            </a:extLst>
          </p:cNvPr>
          <p:cNvSpPr/>
          <p:nvPr/>
        </p:nvSpPr>
        <p:spPr>
          <a:xfrm>
            <a:off x="9710883" y="3213023"/>
            <a:ext cx="2136047" cy="3308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51B27E-D1CD-4575-8CF6-037D14B063AD}"/>
              </a:ext>
            </a:extLst>
          </p:cNvPr>
          <p:cNvSpPr txBox="1"/>
          <p:nvPr/>
        </p:nvSpPr>
        <p:spPr>
          <a:xfrm>
            <a:off x="3082565" y="5023929"/>
            <a:ext cx="348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[TINK]</a:t>
            </a:r>
            <a:r>
              <a:rPr lang="ko-KR" altLang="en-US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에 오신걸 환영합니다</a:t>
            </a:r>
            <a:r>
              <a:rPr lang="en-US" altLang="ko-KR" dirty="0">
                <a:solidFill>
                  <a:schemeClr val="tx1"/>
                </a:solidFill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&lt;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&gt;</a:t>
            </a:r>
            <a:r>
              <a:rPr lang="ko-KR" altLang="en-US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님이 입장했습니다</a:t>
            </a:r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.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192BFA-BC38-45A3-B1D1-F3030A7EA661}"/>
              </a:ext>
            </a:extLst>
          </p:cNvPr>
          <p:cNvSpPr txBox="1"/>
          <p:nvPr/>
        </p:nvSpPr>
        <p:spPr>
          <a:xfrm>
            <a:off x="1138513" y="2545730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210 꽃향기 R" panose="02020603020101020101" pitchFamily="18" charset="-127"/>
                <a:ea typeface="210 꽃향기 R" panose="02020603020101020101" pitchFamily="18" charset="-127"/>
              </a:rPr>
              <a:t>희림</a:t>
            </a:r>
            <a:endParaRPr lang="ko-KR" altLang="en-US" sz="2400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A5F47-4346-4191-91A7-67E9BF25E595}"/>
              </a:ext>
            </a:extLst>
          </p:cNvPr>
          <p:cNvSpPr txBox="1"/>
          <p:nvPr/>
        </p:nvSpPr>
        <p:spPr>
          <a:xfrm>
            <a:off x="10331650" y="2532152"/>
            <a:ext cx="75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하영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EB2ABB-9F97-4618-ACF4-DB1C1230F019}"/>
              </a:ext>
            </a:extLst>
          </p:cNvPr>
          <p:cNvSpPr/>
          <p:nvPr/>
        </p:nvSpPr>
        <p:spPr>
          <a:xfrm>
            <a:off x="9144000" y="5109328"/>
            <a:ext cx="120864" cy="10566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358752-D78F-401B-97DD-BC45EED5C84F}"/>
              </a:ext>
            </a:extLst>
          </p:cNvPr>
          <p:cNvSpPr/>
          <p:nvPr/>
        </p:nvSpPr>
        <p:spPr>
          <a:xfrm>
            <a:off x="3161235" y="5109328"/>
            <a:ext cx="6117996" cy="105664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7593CA-5532-49E1-BE61-E9CB828DD31D}"/>
              </a:ext>
            </a:extLst>
          </p:cNvPr>
          <p:cNvSpPr/>
          <p:nvPr/>
        </p:nvSpPr>
        <p:spPr>
          <a:xfrm>
            <a:off x="9144000" y="5149811"/>
            <a:ext cx="120864" cy="32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470EB5D8-CF3E-4EB1-9FDA-270EBDC68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617" y="699364"/>
            <a:ext cx="550091" cy="550091"/>
          </a:xfrm>
          <a:prstGeom prst="rect">
            <a:avLst/>
          </a:prstGeom>
        </p:spPr>
      </p:pic>
      <p:pic>
        <p:nvPicPr>
          <p:cNvPr id="35" name="그래픽 34" descr="여자">
            <a:extLst>
              <a:ext uri="{FF2B5EF4-FFF2-40B4-BE49-F238E27FC236}">
                <a16:creationId xmlns:a16="http://schemas.microsoft.com/office/drawing/2014/main" id="{4E790F32-24DC-4A38-BEE5-C4EC469F9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667" y="692031"/>
            <a:ext cx="550091" cy="550091"/>
          </a:xfrm>
          <a:prstGeom prst="rect">
            <a:avLst/>
          </a:prstGeom>
        </p:spPr>
      </p:pic>
      <p:pic>
        <p:nvPicPr>
          <p:cNvPr id="36" name="그래픽 35" descr="두 아이가 있는 가족">
            <a:extLst>
              <a:ext uri="{FF2B5EF4-FFF2-40B4-BE49-F238E27FC236}">
                <a16:creationId xmlns:a16="http://schemas.microsoft.com/office/drawing/2014/main" id="{C69EBA62-D4BA-4EFE-A56E-B758C9107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4976" y="1167757"/>
            <a:ext cx="708624" cy="708624"/>
          </a:xfrm>
          <a:prstGeom prst="rect">
            <a:avLst/>
          </a:prstGeom>
        </p:spPr>
      </p:pic>
      <p:pic>
        <p:nvPicPr>
          <p:cNvPr id="37" name="그래픽 36" descr="지팡이 짚은 사람">
            <a:extLst>
              <a:ext uri="{FF2B5EF4-FFF2-40B4-BE49-F238E27FC236}">
                <a16:creationId xmlns:a16="http://schemas.microsoft.com/office/drawing/2014/main" id="{41886712-249B-4CD3-BA90-B9B6593F35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3125" y="679010"/>
            <a:ext cx="594303" cy="594303"/>
          </a:xfrm>
          <a:prstGeom prst="rect">
            <a:avLst/>
          </a:prstGeom>
        </p:spPr>
      </p:pic>
      <p:pic>
        <p:nvPicPr>
          <p:cNvPr id="38" name="그래픽 37" descr="기는 아기">
            <a:extLst>
              <a:ext uri="{FF2B5EF4-FFF2-40B4-BE49-F238E27FC236}">
                <a16:creationId xmlns:a16="http://schemas.microsoft.com/office/drawing/2014/main" id="{1E709863-8D4C-4B24-987A-98C1A53960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0101" y="692031"/>
            <a:ext cx="594303" cy="594303"/>
          </a:xfrm>
          <a:prstGeom prst="rect">
            <a:avLst/>
          </a:prstGeom>
        </p:spPr>
      </p:pic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E1E6BC43-7E2F-495F-81F7-4B1916463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54834" y="3403996"/>
            <a:ext cx="632204" cy="632204"/>
          </a:xfrm>
          <a:prstGeom prst="rect">
            <a:avLst/>
          </a:prstGeom>
        </p:spPr>
      </p:pic>
      <p:pic>
        <p:nvPicPr>
          <p:cNvPr id="40" name="그래픽 39" descr="채팅">
            <a:extLst>
              <a:ext uri="{FF2B5EF4-FFF2-40B4-BE49-F238E27FC236}">
                <a16:creationId xmlns:a16="http://schemas.microsoft.com/office/drawing/2014/main" id="{53EBD300-3806-4C8B-934B-FC98D8C601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4976" y="2243950"/>
            <a:ext cx="708624" cy="708624"/>
          </a:xfrm>
          <a:prstGeom prst="rect">
            <a:avLst/>
          </a:prstGeom>
        </p:spPr>
      </p:pic>
      <p:pic>
        <p:nvPicPr>
          <p:cNvPr id="41" name="그래픽 40" descr="눈">
            <a:extLst>
              <a:ext uri="{FF2B5EF4-FFF2-40B4-BE49-F238E27FC236}">
                <a16:creationId xmlns:a16="http://schemas.microsoft.com/office/drawing/2014/main" id="{37727751-2ABA-451E-8C5A-4E41EE084B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4177" y="3888647"/>
            <a:ext cx="720114" cy="720114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3E608234-DFAB-4313-8756-6C8149ACCF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045" y="3907796"/>
            <a:ext cx="648303" cy="648303"/>
          </a:xfrm>
          <a:prstGeom prst="rect">
            <a:avLst/>
          </a:prstGeom>
        </p:spPr>
      </p:pic>
      <p:pic>
        <p:nvPicPr>
          <p:cNvPr id="43" name="그래픽 42" descr="네트워크">
            <a:extLst>
              <a:ext uri="{FF2B5EF4-FFF2-40B4-BE49-F238E27FC236}">
                <a16:creationId xmlns:a16="http://schemas.microsoft.com/office/drawing/2014/main" id="{60ED536C-2D5F-4FBC-8B9B-E638DDD367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14025" y="1174483"/>
            <a:ext cx="661121" cy="661121"/>
          </a:xfrm>
          <a:prstGeom prst="rect">
            <a:avLst/>
          </a:prstGeom>
        </p:spPr>
      </p:pic>
      <p:pic>
        <p:nvPicPr>
          <p:cNvPr id="44" name="그래픽 43" descr="동전">
            <a:extLst>
              <a:ext uri="{FF2B5EF4-FFF2-40B4-BE49-F238E27FC236}">
                <a16:creationId xmlns:a16="http://schemas.microsoft.com/office/drawing/2014/main" id="{0AE3EB51-AB42-4B75-88E7-C4AF36806E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469738" y="1221171"/>
            <a:ext cx="567746" cy="567746"/>
          </a:xfrm>
          <a:prstGeom prst="rect">
            <a:avLst/>
          </a:prstGeom>
        </p:spPr>
      </p:pic>
      <p:pic>
        <p:nvPicPr>
          <p:cNvPr id="45" name="그래픽 44" descr="음악">
            <a:extLst>
              <a:ext uri="{FF2B5EF4-FFF2-40B4-BE49-F238E27FC236}">
                <a16:creationId xmlns:a16="http://schemas.microsoft.com/office/drawing/2014/main" id="{DEEF7DC4-E53B-4C90-A709-3AB7DB4A63A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247469" y="2332075"/>
            <a:ext cx="433475" cy="433475"/>
          </a:xfrm>
          <a:prstGeom prst="rect">
            <a:avLst/>
          </a:prstGeom>
        </p:spPr>
      </p:pic>
      <p:pic>
        <p:nvPicPr>
          <p:cNvPr id="46" name="그래픽 45" descr="비디오 카메라">
            <a:extLst>
              <a:ext uri="{FF2B5EF4-FFF2-40B4-BE49-F238E27FC236}">
                <a16:creationId xmlns:a16="http://schemas.microsoft.com/office/drawing/2014/main" id="{27F160ED-8DEB-48C0-B0D6-01C7402586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521875" y="1725341"/>
            <a:ext cx="669649" cy="669649"/>
          </a:xfrm>
          <a:prstGeom prst="rect">
            <a:avLst/>
          </a:prstGeom>
        </p:spPr>
      </p:pic>
      <p:pic>
        <p:nvPicPr>
          <p:cNvPr id="47" name="그래픽 46" descr="채우기 없는 웃는 얼굴">
            <a:extLst>
              <a:ext uri="{FF2B5EF4-FFF2-40B4-BE49-F238E27FC236}">
                <a16:creationId xmlns:a16="http://schemas.microsoft.com/office/drawing/2014/main" id="{421673C8-08E8-46FB-8CC1-6BB9A65F55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489989" y="2352032"/>
            <a:ext cx="530381" cy="530381"/>
          </a:xfrm>
          <a:prstGeom prst="rect">
            <a:avLst/>
          </a:prstGeom>
        </p:spPr>
      </p:pic>
      <p:pic>
        <p:nvPicPr>
          <p:cNvPr id="48" name="그래픽 47" descr="채우기 없는 슬픈 얼굴">
            <a:extLst>
              <a:ext uri="{FF2B5EF4-FFF2-40B4-BE49-F238E27FC236}">
                <a16:creationId xmlns:a16="http://schemas.microsoft.com/office/drawing/2014/main" id="{595369D0-F000-47BE-97D9-5C0DFA13803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264599" y="2366641"/>
            <a:ext cx="502582" cy="502582"/>
          </a:xfrm>
          <a:prstGeom prst="rect">
            <a:avLst/>
          </a:prstGeom>
        </p:spPr>
      </p:pic>
      <p:pic>
        <p:nvPicPr>
          <p:cNvPr id="49" name="그래픽 48" descr="전구">
            <a:extLst>
              <a:ext uri="{FF2B5EF4-FFF2-40B4-BE49-F238E27FC236}">
                <a16:creationId xmlns:a16="http://schemas.microsoft.com/office/drawing/2014/main" id="{AA7A6522-5201-4C9E-AEEF-3CF50930D7D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43824" y="2328725"/>
            <a:ext cx="550580" cy="550580"/>
          </a:xfrm>
          <a:prstGeom prst="rect">
            <a:avLst/>
          </a:prstGeom>
        </p:spPr>
      </p:pic>
      <p:pic>
        <p:nvPicPr>
          <p:cNvPr id="50" name="그래픽 49" descr="하트">
            <a:extLst>
              <a:ext uri="{FF2B5EF4-FFF2-40B4-BE49-F238E27FC236}">
                <a16:creationId xmlns:a16="http://schemas.microsoft.com/office/drawing/2014/main" id="{0908F9F3-8107-4E49-9A2B-586C224519A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518238" y="1816061"/>
            <a:ext cx="550580" cy="550580"/>
          </a:xfrm>
          <a:prstGeom prst="rect">
            <a:avLst/>
          </a:prstGeom>
        </p:spPr>
      </p:pic>
      <p:pic>
        <p:nvPicPr>
          <p:cNvPr id="51" name="그래픽 50" descr="엄지 올리기">
            <a:extLst>
              <a:ext uri="{FF2B5EF4-FFF2-40B4-BE49-F238E27FC236}">
                <a16:creationId xmlns:a16="http://schemas.microsoft.com/office/drawing/2014/main" id="{D4142E9E-06C2-4727-9237-2837A484B9B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319430" y="2904669"/>
            <a:ext cx="481292" cy="481292"/>
          </a:xfrm>
          <a:prstGeom prst="rect">
            <a:avLst/>
          </a:prstGeom>
        </p:spPr>
      </p:pic>
      <p:pic>
        <p:nvPicPr>
          <p:cNvPr id="52" name="그래픽 51" descr="꽃">
            <a:extLst>
              <a:ext uri="{FF2B5EF4-FFF2-40B4-BE49-F238E27FC236}">
                <a16:creationId xmlns:a16="http://schemas.microsoft.com/office/drawing/2014/main" id="{8878B373-D90F-43FC-9278-260A44BEB13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80731" y="1906274"/>
            <a:ext cx="387777" cy="387777"/>
          </a:xfrm>
          <a:prstGeom prst="rect">
            <a:avLst/>
          </a:prstGeom>
        </p:spPr>
      </p:pic>
      <p:pic>
        <p:nvPicPr>
          <p:cNvPr id="53" name="그래픽 52" descr="전나무">
            <a:extLst>
              <a:ext uri="{FF2B5EF4-FFF2-40B4-BE49-F238E27FC236}">
                <a16:creationId xmlns:a16="http://schemas.microsoft.com/office/drawing/2014/main" id="{6FEC49B5-4F60-4BB1-B78C-934519603AF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9494" y="1790352"/>
            <a:ext cx="529427" cy="529427"/>
          </a:xfrm>
          <a:prstGeom prst="rect">
            <a:avLst/>
          </a:prstGeom>
        </p:spPr>
      </p:pic>
      <p:pic>
        <p:nvPicPr>
          <p:cNvPr id="54" name="그래픽 53" descr="개">
            <a:extLst>
              <a:ext uri="{FF2B5EF4-FFF2-40B4-BE49-F238E27FC236}">
                <a16:creationId xmlns:a16="http://schemas.microsoft.com/office/drawing/2014/main" id="{283EB429-54B5-44EF-87FA-A654EA4D731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229593" y="2994020"/>
            <a:ext cx="434980" cy="434980"/>
          </a:xfrm>
          <a:prstGeom prst="rect">
            <a:avLst/>
          </a:prstGeom>
        </p:spPr>
      </p:pic>
      <p:pic>
        <p:nvPicPr>
          <p:cNvPr id="55" name="그래픽 54" descr="고양이">
            <a:extLst>
              <a:ext uri="{FF2B5EF4-FFF2-40B4-BE49-F238E27FC236}">
                <a16:creationId xmlns:a16="http://schemas.microsoft.com/office/drawing/2014/main" id="{8E43C9C4-8E57-4B89-8433-93282B994BDA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66927" y="2971800"/>
            <a:ext cx="396271" cy="393519"/>
          </a:xfrm>
          <a:prstGeom prst="rect">
            <a:avLst/>
          </a:prstGeom>
        </p:spPr>
      </p:pic>
      <p:pic>
        <p:nvPicPr>
          <p:cNvPr id="56" name="그래픽 55" descr="파스타">
            <a:extLst>
              <a:ext uri="{FF2B5EF4-FFF2-40B4-BE49-F238E27FC236}">
                <a16:creationId xmlns:a16="http://schemas.microsoft.com/office/drawing/2014/main" id="{3860F50A-2320-4E92-9A07-D8CD9DAE648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90697" y="3367270"/>
            <a:ext cx="552460" cy="552460"/>
          </a:xfrm>
          <a:prstGeom prst="rect">
            <a:avLst/>
          </a:prstGeom>
        </p:spPr>
      </p:pic>
      <p:pic>
        <p:nvPicPr>
          <p:cNvPr id="57" name="그래픽 56" descr="지구본 유럽-아프리카">
            <a:extLst>
              <a:ext uri="{FF2B5EF4-FFF2-40B4-BE49-F238E27FC236}">
                <a16:creationId xmlns:a16="http://schemas.microsoft.com/office/drawing/2014/main" id="{B731E06B-8C55-4E15-A5D1-62D9D66DAA4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67210" y="2859070"/>
            <a:ext cx="580149" cy="580149"/>
          </a:xfrm>
          <a:prstGeom prst="rect">
            <a:avLst/>
          </a:prstGeom>
        </p:spPr>
      </p:pic>
      <p:pic>
        <p:nvPicPr>
          <p:cNvPr id="58" name="그래픽 57" descr="집">
            <a:extLst>
              <a:ext uri="{FF2B5EF4-FFF2-40B4-BE49-F238E27FC236}">
                <a16:creationId xmlns:a16="http://schemas.microsoft.com/office/drawing/2014/main" id="{51B4F141-1242-4899-9F98-E52BE3D0641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528461" y="3903760"/>
            <a:ext cx="632204" cy="632204"/>
          </a:xfrm>
          <a:prstGeom prst="rect">
            <a:avLst/>
          </a:prstGeom>
        </p:spPr>
      </p:pic>
      <p:pic>
        <p:nvPicPr>
          <p:cNvPr id="59" name="그래픽 58" descr="자명종 시계">
            <a:extLst>
              <a:ext uri="{FF2B5EF4-FFF2-40B4-BE49-F238E27FC236}">
                <a16:creationId xmlns:a16="http://schemas.microsoft.com/office/drawing/2014/main" id="{3CF47D23-3417-4EA1-9BB3-C52497DAF2F1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270067" y="2289559"/>
            <a:ext cx="614660" cy="614660"/>
          </a:xfrm>
          <a:prstGeom prst="rect">
            <a:avLst/>
          </a:prstGeom>
        </p:spPr>
      </p:pic>
      <p:pic>
        <p:nvPicPr>
          <p:cNvPr id="60" name="그래픽 59" descr="자동차">
            <a:extLst>
              <a:ext uri="{FF2B5EF4-FFF2-40B4-BE49-F238E27FC236}">
                <a16:creationId xmlns:a16="http://schemas.microsoft.com/office/drawing/2014/main" id="{4B75E014-A9D4-415D-AE4C-2DB5F7DA62C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5487939" y="3389033"/>
            <a:ext cx="614453" cy="614453"/>
          </a:xfrm>
          <a:prstGeom prst="rect">
            <a:avLst/>
          </a:prstGeom>
        </p:spPr>
      </p:pic>
      <p:pic>
        <p:nvPicPr>
          <p:cNvPr id="61" name="그래픽 60" descr="비행기">
            <a:extLst>
              <a:ext uri="{FF2B5EF4-FFF2-40B4-BE49-F238E27FC236}">
                <a16:creationId xmlns:a16="http://schemas.microsoft.com/office/drawing/2014/main" id="{F3957A79-8135-4056-867F-A74BA50713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>
            <a:off x="5430905" y="2831308"/>
            <a:ext cx="614452" cy="614452"/>
          </a:xfrm>
          <a:prstGeom prst="rect">
            <a:avLst/>
          </a:prstGeom>
        </p:spPr>
      </p:pic>
      <p:pic>
        <p:nvPicPr>
          <p:cNvPr id="62" name="그래픽 61" descr="의료">
            <a:extLst>
              <a:ext uri="{FF2B5EF4-FFF2-40B4-BE49-F238E27FC236}">
                <a16:creationId xmlns:a16="http://schemas.microsoft.com/office/drawing/2014/main" id="{E97C94B2-93EB-4470-950D-0C815D8628A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4331600" y="1231007"/>
            <a:ext cx="569511" cy="569511"/>
          </a:xfrm>
          <a:prstGeom prst="rect">
            <a:avLst/>
          </a:prstGeom>
        </p:spPr>
      </p:pic>
      <p:pic>
        <p:nvPicPr>
          <p:cNvPr id="63" name="그래픽 62" descr="수갑">
            <a:extLst>
              <a:ext uri="{FF2B5EF4-FFF2-40B4-BE49-F238E27FC236}">
                <a16:creationId xmlns:a16="http://schemas.microsoft.com/office/drawing/2014/main" id="{382BB4DE-AB75-4846-AC72-602084674C94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6220233" y="3972196"/>
            <a:ext cx="600808" cy="600808"/>
          </a:xfrm>
          <a:prstGeom prst="rect">
            <a:avLst/>
          </a:prstGeom>
        </p:spPr>
      </p:pic>
      <p:pic>
        <p:nvPicPr>
          <p:cNvPr id="64" name="그래픽 63" descr="DNA">
            <a:extLst>
              <a:ext uri="{FF2B5EF4-FFF2-40B4-BE49-F238E27FC236}">
                <a16:creationId xmlns:a16="http://schemas.microsoft.com/office/drawing/2014/main" id="{20389E19-5C20-4471-94C1-4AC776B8C4C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7345105" y="2934753"/>
            <a:ext cx="456927" cy="456927"/>
          </a:xfrm>
          <a:prstGeom prst="rect">
            <a:avLst/>
          </a:prstGeom>
        </p:spPr>
      </p:pic>
      <p:pic>
        <p:nvPicPr>
          <p:cNvPr id="65" name="그래픽 64" descr="점안기">
            <a:extLst>
              <a:ext uri="{FF2B5EF4-FFF2-40B4-BE49-F238E27FC236}">
                <a16:creationId xmlns:a16="http://schemas.microsoft.com/office/drawing/2014/main" id="{F9F80EE1-8061-4C3B-9AF1-267FD8405C7F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676302" y="2952119"/>
            <a:ext cx="430436" cy="430436"/>
          </a:xfrm>
          <a:prstGeom prst="rect">
            <a:avLst/>
          </a:prstGeom>
        </p:spPr>
      </p:pic>
      <p:pic>
        <p:nvPicPr>
          <p:cNvPr id="66" name="그래픽 65" descr="마이크">
            <a:extLst>
              <a:ext uri="{FF2B5EF4-FFF2-40B4-BE49-F238E27FC236}">
                <a16:creationId xmlns:a16="http://schemas.microsoft.com/office/drawing/2014/main" id="{567F4C65-3E54-40FE-AF64-33413F40FE3D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529699" y="2313586"/>
            <a:ext cx="498874" cy="498874"/>
          </a:xfrm>
          <a:prstGeom prst="rect">
            <a:avLst/>
          </a:prstGeom>
        </p:spPr>
      </p:pic>
      <p:pic>
        <p:nvPicPr>
          <p:cNvPr id="67" name="그래픽 66" descr="문서">
            <a:extLst>
              <a:ext uri="{FF2B5EF4-FFF2-40B4-BE49-F238E27FC236}">
                <a16:creationId xmlns:a16="http://schemas.microsoft.com/office/drawing/2014/main" id="{CFF03580-BC9F-4A20-9543-FC11A74C5227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6283252" y="1790426"/>
            <a:ext cx="561606" cy="561606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C9804EA-BB20-4FB2-940C-40CE5AB6F9F7}"/>
              </a:ext>
            </a:extLst>
          </p:cNvPr>
          <p:cNvGrpSpPr/>
          <p:nvPr/>
        </p:nvGrpSpPr>
        <p:grpSpPr>
          <a:xfrm>
            <a:off x="7359548" y="707660"/>
            <a:ext cx="780106" cy="652413"/>
            <a:chOff x="7370970" y="2312025"/>
            <a:chExt cx="780106" cy="652413"/>
          </a:xfrm>
        </p:grpSpPr>
        <p:pic>
          <p:nvPicPr>
            <p:cNvPr id="69" name="그래픽 68" descr="팔레트">
              <a:extLst>
                <a:ext uri="{FF2B5EF4-FFF2-40B4-BE49-F238E27FC236}">
                  <a16:creationId xmlns:a16="http://schemas.microsoft.com/office/drawing/2014/main" id="{4AF3826A-CA31-40A1-B827-A0BB64198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7501411" y="2314773"/>
              <a:ext cx="649665" cy="649665"/>
            </a:xfrm>
            <a:prstGeom prst="rect">
              <a:avLst/>
            </a:prstGeom>
          </p:spPr>
        </p:pic>
        <p:pic>
          <p:nvPicPr>
            <p:cNvPr id="70" name="그래픽 69" descr="작은 붓">
              <a:extLst>
                <a:ext uri="{FF2B5EF4-FFF2-40B4-BE49-F238E27FC236}">
                  <a16:creationId xmlns:a16="http://schemas.microsoft.com/office/drawing/2014/main" id="{030B82F7-2045-4D97-A634-EB0272D7A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370970" y="2312025"/>
              <a:ext cx="450959" cy="450959"/>
            </a:xfrm>
            <a:prstGeom prst="rect">
              <a:avLst/>
            </a:prstGeom>
          </p:spPr>
        </p:pic>
      </p:grpSp>
      <p:pic>
        <p:nvPicPr>
          <p:cNvPr id="71" name="그래픽 70" descr="물">
            <a:extLst>
              <a:ext uri="{FF2B5EF4-FFF2-40B4-BE49-F238E27FC236}">
                <a16:creationId xmlns:a16="http://schemas.microsoft.com/office/drawing/2014/main" id="{A026BB3A-6FEA-4529-9D4B-D395DF97D87F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253370" y="699364"/>
            <a:ext cx="552550" cy="552550"/>
          </a:xfrm>
          <a:prstGeom prst="rect">
            <a:avLst/>
          </a:prstGeom>
        </p:spPr>
      </p:pic>
      <p:pic>
        <p:nvPicPr>
          <p:cNvPr id="72" name="그래픽 71" descr="줄 화살표: 일자형">
            <a:extLst>
              <a:ext uri="{FF2B5EF4-FFF2-40B4-BE49-F238E27FC236}">
                <a16:creationId xmlns:a16="http://schemas.microsoft.com/office/drawing/2014/main" id="{D2BEA4EA-D474-489D-A443-EAF4D5ED7EA6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7774838" y="1905990"/>
            <a:ext cx="337960" cy="337960"/>
          </a:xfrm>
          <a:prstGeom prst="rect">
            <a:avLst/>
          </a:prstGeom>
        </p:spPr>
      </p:pic>
      <p:pic>
        <p:nvPicPr>
          <p:cNvPr id="73" name="그래픽 72" descr="줄 화살표: 일자형">
            <a:extLst>
              <a:ext uri="{FF2B5EF4-FFF2-40B4-BE49-F238E27FC236}">
                <a16:creationId xmlns:a16="http://schemas.microsoft.com/office/drawing/2014/main" id="{A06D6D3F-2F1E-4B53-8D82-D69B819ED7D3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7427470" y="1905990"/>
            <a:ext cx="337960" cy="337960"/>
          </a:xfrm>
          <a:prstGeom prst="rect">
            <a:avLst/>
          </a:prstGeom>
        </p:spPr>
      </p:pic>
      <p:pic>
        <p:nvPicPr>
          <p:cNvPr id="74" name="그래픽 73" descr="줄 화살표: 일자형">
            <a:extLst>
              <a:ext uri="{FF2B5EF4-FFF2-40B4-BE49-F238E27FC236}">
                <a16:creationId xmlns:a16="http://schemas.microsoft.com/office/drawing/2014/main" id="{B3E3C417-CE3D-45D1-941C-1613D88B81FC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8172029" y="1905990"/>
            <a:ext cx="337960" cy="337960"/>
          </a:xfrm>
          <a:prstGeom prst="rect">
            <a:avLst/>
          </a:prstGeom>
        </p:spPr>
      </p:pic>
      <p:pic>
        <p:nvPicPr>
          <p:cNvPr id="75" name="그래픽 74" descr="줄 화살표: 일자형">
            <a:extLst>
              <a:ext uri="{FF2B5EF4-FFF2-40B4-BE49-F238E27FC236}">
                <a16:creationId xmlns:a16="http://schemas.microsoft.com/office/drawing/2014/main" id="{3E1E26CA-9673-4EB8-A1FF-4788C329A076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 rot="10800000">
            <a:off x="8520116" y="1908201"/>
            <a:ext cx="337960" cy="337960"/>
          </a:xfrm>
          <a:prstGeom prst="rect">
            <a:avLst/>
          </a:prstGeom>
        </p:spPr>
      </p:pic>
      <p:pic>
        <p:nvPicPr>
          <p:cNvPr id="76" name="그래픽 75" descr="추가">
            <a:extLst>
              <a:ext uri="{FF2B5EF4-FFF2-40B4-BE49-F238E27FC236}">
                <a16:creationId xmlns:a16="http://schemas.microsoft.com/office/drawing/2014/main" id="{B7743498-2A9C-4D9D-A749-302EC4BE516F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500913" y="1271705"/>
            <a:ext cx="465231" cy="465231"/>
          </a:xfrm>
          <a:prstGeom prst="rect">
            <a:avLst/>
          </a:prstGeom>
        </p:spPr>
      </p:pic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C76FE306-C7ED-4A1D-86D8-F5DAC058B351}"/>
              </a:ext>
            </a:extLst>
          </p:cNvPr>
          <p:cNvSpPr/>
          <p:nvPr/>
        </p:nvSpPr>
        <p:spPr>
          <a:xfrm>
            <a:off x="8290532" y="1309746"/>
            <a:ext cx="438914" cy="367645"/>
          </a:xfrm>
          <a:custGeom>
            <a:avLst/>
            <a:gdLst>
              <a:gd name="connsiteX0" fmla="*/ 100759 w 438914"/>
              <a:gd name="connsiteY0" fmla="*/ 367645 h 367645"/>
              <a:gd name="connsiteX1" fmla="*/ 6491 w 438914"/>
              <a:gd name="connsiteY1" fmla="*/ 160255 h 367645"/>
              <a:gd name="connsiteX2" fmla="*/ 261015 w 438914"/>
              <a:gd name="connsiteY2" fmla="*/ 320511 h 367645"/>
              <a:gd name="connsiteX3" fmla="*/ 147893 w 438914"/>
              <a:gd name="connsiteY3" fmla="*/ 103695 h 367645"/>
              <a:gd name="connsiteX4" fmla="*/ 430697 w 438914"/>
              <a:gd name="connsiteY4" fmla="*/ 207389 h 367645"/>
              <a:gd name="connsiteX5" fmla="*/ 392990 w 438914"/>
              <a:gd name="connsiteY5" fmla="*/ 0 h 3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914" h="367645">
                <a:moveTo>
                  <a:pt x="100759" y="367645"/>
                </a:moveTo>
                <a:cubicBezTo>
                  <a:pt x="40270" y="267878"/>
                  <a:pt x="-20218" y="168111"/>
                  <a:pt x="6491" y="160255"/>
                </a:cubicBezTo>
                <a:cubicBezTo>
                  <a:pt x="33200" y="152399"/>
                  <a:pt x="237448" y="329938"/>
                  <a:pt x="261015" y="320511"/>
                </a:cubicBezTo>
                <a:cubicBezTo>
                  <a:pt x="284582" y="311084"/>
                  <a:pt x="119613" y="122549"/>
                  <a:pt x="147893" y="103695"/>
                </a:cubicBezTo>
                <a:cubicBezTo>
                  <a:pt x="176173" y="84841"/>
                  <a:pt x="389848" y="224671"/>
                  <a:pt x="430697" y="207389"/>
                </a:cubicBezTo>
                <a:cubicBezTo>
                  <a:pt x="471546" y="190107"/>
                  <a:pt x="344285" y="70701"/>
                  <a:pt x="39299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래픽 77" descr="왕관">
            <a:extLst>
              <a:ext uri="{FF2B5EF4-FFF2-40B4-BE49-F238E27FC236}">
                <a16:creationId xmlns:a16="http://schemas.microsoft.com/office/drawing/2014/main" id="{AC605D4A-6AE0-416D-83B0-D00C365EE6D6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44390" y="2859070"/>
            <a:ext cx="561530" cy="561530"/>
          </a:xfrm>
          <a:prstGeom prst="rect">
            <a:avLst/>
          </a:prstGeom>
        </p:spPr>
      </p:pic>
      <p:pic>
        <p:nvPicPr>
          <p:cNvPr id="79" name="그래픽 78" descr="올린 손">
            <a:extLst>
              <a:ext uri="{FF2B5EF4-FFF2-40B4-BE49-F238E27FC236}">
                <a16:creationId xmlns:a16="http://schemas.microsoft.com/office/drawing/2014/main" id="{972BBD6C-FD63-4BBC-B392-B8140575BEC2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298053" y="3423937"/>
            <a:ext cx="524047" cy="52404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2B6E8708-6259-440D-87B9-DE4B31BAA51D}"/>
              </a:ext>
            </a:extLst>
          </p:cNvPr>
          <p:cNvSpPr/>
          <p:nvPr/>
        </p:nvSpPr>
        <p:spPr>
          <a:xfrm>
            <a:off x="8290532" y="3518284"/>
            <a:ext cx="438914" cy="315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60A118-AA20-4D18-8AC8-A18C55FAA9E2}"/>
              </a:ext>
            </a:extLst>
          </p:cNvPr>
          <p:cNvSpPr/>
          <p:nvPr/>
        </p:nvSpPr>
        <p:spPr>
          <a:xfrm>
            <a:off x="8290532" y="4081023"/>
            <a:ext cx="438914" cy="315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92AE584-76B6-4954-8DBE-E72D2C126E32}"/>
              </a:ext>
            </a:extLst>
          </p:cNvPr>
          <p:cNvSpPr/>
          <p:nvPr/>
        </p:nvSpPr>
        <p:spPr>
          <a:xfrm>
            <a:off x="7542670" y="4092268"/>
            <a:ext cx="438914" cy="315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358FD6-4D17-4949-9557-AA41C786C756}"/>
              </a:ext>
            </a:extLst>
          </p:cNvPr>
          <p:cNvSpPr/>
          <p:nvPr/>
        </p:nvSpPr>
        <p:spPr>
          <a:xfrm>
            <a:off x="7528131" y="3528016"/>
            <a:ext cx="438914" cy="315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AB093D5B-465A-4EBB-BDC3-54039B139EAF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3734061" y="1192230"/>
            <a:ext cx="4391025" cy="5381625"/>
          </a:xfrm>
          <a:prstGeom prst="rect">
            <a:avLst/>
          </a:prstGeom>
        </p:spPr>
      </p:pic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445DD5AE-C977-4B91-B7B2-DF70433BC803}"/>
              </a:ext>
            </a:extLst>
          </p:cNvPr>
          <p:cNvSpPr/>
          <p:nvPr/>
        </p:nvSpPr>
        <p:spPr>
          <a:xfrm rot="13439342">
            <a:off x="5997138" y="2006167"/>
            <a:ext cx="688758" cy="4891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래픽 85" descr="시계">
            <a:extLst>
              <a:ext uri="{FF2B5EF4-FFF2-40B4-BE49-F238E27FC236}">
                <a16:creationId xmlns:a16="http://schemas.microsoft.com/office/drawing/2014/main" id="{231927D2-D75F-4463-8E93-112E7D5E7D87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91961" y="5797456"/>
            <a:ext cx="515281" cy="515281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5966DA0C-27BB-41BE-808C-B848808D84A6}"/>
              </a:ext>
            </a:extLst>
          </p:cNvPr>
          <p:cNvSpPr/>
          <p:nvPr/>
        </p:nvSpPr>
        <p:spPr>
          <a:xfrm>
            <a:off x="583412" y="5672714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래픽 87" descr="돋보기">
            <a:extLst>
              <a:ext uri="{FF2B5EF4-FFF2-40B4-BE49-F238E27FC236}">
                <a16:creationId xmlns:a16="http://schemas.microsoft.com/office/drawing/2014/main" id="{BD82476F-6AFE-411E-8B78-3708A17E87D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70359" y="5805685"/>
            <a:ext cx="515282" cy="515282"/>
          </a:xfrm>
          <a:prstGeom prst="rect">
            <a:avLst/>
          </a:prstGeom>
        </p:spPr>
      </p:pic>
      <p:pic>
        <p:nvPicPr>
          <p:cNvPr id="89" name="그래픽 88" descr="반복">
            <a:extLst>
              <a:ext uri="{FF2B5EF4-FFF2-40B4-BE49-F238E27FC236}">
                <a16:creationId xmlns:a16="http://schemas.microsoft.com/office/drawing/2014/main" id="{1D5183EA-1FFA-4190-B92B-FAA04784F46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848758" y="5853113"/>
            <a:ext cx="420426" cy="42042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6D37DE-48C7-4BC6-9D49-D55EB09E6EE6}"/>
              </a:ext>
            </a:extLst>
          </p:cNvPr>
          <p:cNvSpPr/>
          <p:nvPr/>
        </p:nvSpPr>
        <p:spPr>
          <a:xfrm>
            <a:off x="599206" y="5112608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EFE980B-2EEF-4011-A1D6-435E165457DF}"/>
              </a:ext>
            </a:extLst>
          </p:cNvPr>
          <p:cNvSpPr/>
          <p:nvPr/>
        </p:nvSpPr>
        <p:spPr>
          <a:xfrm>
            <a:off x="2264725" y="3448151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25FC92C-5E3C-4061-AB5C-4269A94C2763}"/>
              </a:ext>
            </a:extLst>
          </p:cNvPr>
          <p:cNvSpPr/>
          <p:nvPr/>
        </p:nvSpPr>
        <p:spPr>
          <a:xfrm>
            <a:off x="599206" y="3448151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94F2AF1-B6CF-4C0F-B66B-5724929D02FD}"/>
              </a:ext>
            </a:extLst>
          </p:cNvPr>
          <p:cNvSpPr/>
          <p:nvPr/>
        </p:nvSpPr>
        <p:spPr>
          <a:xfrm>
            <a:off x="2264725" y="3900004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시계">
            <a:extLst>
              <a:ext uri="{FF2B5EF4-FFF2-40B4-BE49-F238E27FC236}">
                <a16:creationId xmlns:a16="http://schemas.microsoft.com/office/drawing/2014/main" id="{D8A9574A-6442-469E-859B-6B956194BB3C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999008" y="5758258"/>
            <a:ext cx="515281" cy="515281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78291C-8F72-4DCC-95DF-DDA872541872}"/>
              </a:ext>
            </a:extLst>
          </p:cNvPr>
          <p:cNvSpPr/>
          <p:nvPr/>
        </p:nvSpPr>
        <p:spPr>
          <a:xfrm>
            <a:off x="9890459" y="5633516"/>
            <a:ext cx="1813089" cy="765961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래픽 95" descr="돋보기">
            <a:extLst>
              <a:ext uri="{FF2B5EF4-FFF2-40B4-BE49-F238E27FC236}">
                <a16:creationId xmlns:a16="http://schemas.microsoft.com/office/drawing/2014/main" id="{1A69F840-7739-46E6-8076-AC193F44EDC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577406" y="5766487"/>
            <a:ext cx="515282" cy="515282"/>
          </a:xfrm>
          <a:prstGeom prst="rect">
            <a:avLst/>
          </a:prstGeom>
        </p:spPr>
      </p:pic>
      <p:pic>
        <p:nvPicPr>
          <p:cNvPr id="97" name="그래픽 96" descr="반복">
            <a:extLst>
              <a:ext uri="{FF2B5EF4-FFF2-40B4-BE49-F238E27FC236}">
                <a16:creationId xmlns:a16="http://schemas.microsoft.com/office/drawing/2014/main" id="{F0859A79-6417-4BE3-8CCD-E5B266F5DD01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1155805" y="5813915"/>
            <a:ext cx="420426" cy="420426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37363760-778E-44B2-B08F-BBAC02CDB79B}"/>
              </a:ext>
            </a:extLst>
          </p:cNvPr>
          <p:cNvSpPr/>
          <p:nvPr/>
        </p:nvSpPr>
        <p:spPr>
          <a:xfrm>
            <a:off x="9910713" y="5064043"/>
            <a:ext cx="1791246" cy="311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64D69A-7CF8-4441-A140-2C8DCE648762}"/>
              </a:ext>
            </a:extLst>
          </p:cNvPr>
          <p:cNvSpPr/>
          <p:nvPr/>
        </p:nvSpPr>
        <p:spPr>
          <a:xfrm>
            <a:off x="11576232" y="3399586"/>
            <a:ext cx="111360" cy="16644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7B2CF20-B621-41ED-B17B-D90AC8051B1F}"/>
              </a:ext>
            </a:extLst>
          </p:cNvPr>
          <p:cNvSpPr/>
          <p:nvPr/>
        </p:nvSpPr>
        <p:spPr>
          <a:xfrm>
            <a:off x="9910713" y="3399586"/>
            <a:ext cx="1791246" cy="16644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E089DF-3733-48A6-8D35-3569B91519F4}"/>
              </a:ext>
            </a:extLst>
          </p:cNvPr>
          <p:cNvSpPr/>
          <p:nvPr/>
        </p:nvSpPr>
        <p:spPr>
          <a:xfrm>
            <a:off x="11576232" y="3851439"/>
            <a:ext cx="111360" cy="5081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83C2AC-A065-455A-9087-A47965B93BE5}"/>
              </a:ext>
            </a:extLst>
          </p:cNvPr>
          <p:cNvSpPr txBox="1"/>
          <p:nvPr/>
        </p:nvSpPr>
        <p:spPr>
          <a:xfrm>
            <a:off x="9944966" y="50549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A : </a:t>
            </a:r>
            <a:endParaRPr lang="ko-KR" altLang="en-US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713E363-C85A-4482-AA21-860E0405EFEF}"/>
              </a:ext>
            </a:extLst>
          </p:cNvPr>
          <p:cNvSpPr/>
          <p:nvPr/>
        </p:nvSpPr>
        <p:spPr>
          <a:xfrm>
            <a:off x="1657865" y="1919948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B45E916-FA82-462C-8C9A-B1C9523DFF0D}"/>
              </a:ext>
            </a:extLst>
          </p:cNvPr>
          <p:cNvSpPr/>
          <p:nvPr/>
        </p:nvSpPr>
        <p:spPr>
          <a:xfrm>
            <a:off x="10835047" y="1902533"/>
            <a:ext cx="601967" cy="6103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42B5A8-8E69-4CFC-A53C-DEE2535DD414}"/>
              </a:ext>
            </a:extLst>
          </p:cNvPr>
          <p:cNvSpPr txBox="1"/>
          <p:nvPr/>
        </p:nvSpPr>
        <p:spPr>
          <a:xfrm>
            <a:off x="1808396" y="1918109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2A1035-CA9F-417C-A07E-8ADA1C0EA75D}"/>
              </a:ext>
            </a:extLst>
          </p:cNvPr>
          <p:cNvSpPr txBox="1"/>
          <p:nvPr/>
        </p:nvSpPr>
        <p:spPr>
          <a:xfrm>
            <a:off x="10985578" y="1900694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210 꽃향기 R" panose="02020603020101020101" pitchFamily="18" charset="-127"/>
                <a:ea typeface="210 꽃향기 R" panose="02020603020101020101" pitchFamily="18" charset="-127"/>
              </a:rPr>
              <a:t>0</a:t>
            </a:r>
            <a:endParaRPr lang="ko-KR" altLang="en-US" sz="3200" b="1" dirty="0">
              <a:latin typeface="210 꽃향기 R" panose="02020603020101020101" pitchFamily="18" charset="-127"/>
              <a:ea typeface="210 꽃향기 R" panose="02020603020101020101" pitchFamily="18" charset="-127"/>
            </a:endParaRPr>
          </a:p>
        </p:txBody>
      </p:sp>
      <p:sp>
        <p:nvSpPr>
          <p:cNvPr id="107" name="별: 꼭짓점 5개 106">
            <a:extLst>
              <a:ext uri="{FF2B5EF4-FFF2-40B4-BE49-F238E27FC236}">
                <a16:creationId xmlns:a16="http://schemas.microsoft.com/office/drawing/2014/main" id="{265E8190-6B89-499E-9118-35B5C461C933}"/>
              </a:ext>
            </a:extLst>
          </p:cNvPr>
          <p:cNvSpPr/>
          <p:nvPr/>
        </p:nvSpPr>
        <p:spPr>
          <a:xfrm>
            <a:off x="370674" y="226891"/>
            <a:ext cx="767839" cy="702674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2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336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210 카툰스토리 R</vt:lpstr>
      <vt:lpstr>a옛날목욕탕B</vt:lpstr>
      <vt:lpstr>배달의민족 한나는 열한살</vt:lpstr>
      <vt:lpstr>210 꽃향기 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YOON</dc:creator>
  <cp:lastModifiedBy>장하영</cp:lastModifiedBy>
  <cp:revision>70</cp:revision>
  <dcterms:created xsi:type="dcterms:W3CDTF">2018-06-01T17:18:46Z</dcterms:created>
  <dcterms:modified xsi:type="dcterms:W3CDTF">2018-10-10T11:39:29Z</dcterms:modified>
  <cp:version>1000.0000.01</cp:version>
</cp:coreProperties>
</file>