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57" r:id="rId4"/>
    <p:sldId id="277" r:id="rId5"/>
    <p:sldId id="276" r:id="rId6"/>
    <p:sldId id="278" r:id="rId7"/>
    <p:sldId id="279" r:id="rId8"/>
    <p:sldId id="285" r:id="rId9"/>
    <p:sldId id="284" r:id="rId10"/>
    <p:sldId id="282" r:id="rId11"/>
    <p:sldId id="283" r:id="rId12"/>
    <p:sldId id="287" r:id="rId13"/>
    <p:sldId id="288" r:id="rId14"/>
    <p:sldId id="281" r:id="rId15"/>
    <p:sldId id="274" r:id="rId16"/>
    <p:sldId id="273" r:id="rId17"/>
    <p:sldId id="275" r:id="rId18"/>
    <p:sldId id="270" r:id="rId19"/>
  </p:sldIdLst>
  <p:sldSz cx="12192000" cy="6858000"/>
  <p:notesSz cx="6858000" cy="9144000"/>
  <p:embeddedFontLst>
    <p:embeddedFont>
      <p:font typeface="Koverwatch" panose="020B0600000101010101" charset="-127"/>
      <p:regular r:id="rId20"/>
    </p:embeddedFont>
    <p:embeddedFont>
      <p:font typeface="배달의민족 주아" panose="020B0600000101010101" charset="-127"/>
      <p:regular r:id="rId21"/>
    </p:embeddedFont>
    <p:embeddedFont>
      <p:font typeface="1훈하얀고양이 R" panose="02020603020101020101" pitchFamily="18" charset="-127"/>
      <p:regular r:id="rId22"/>
    </p:embeddedFont>
    <p:embeddedFont>
      <p:font typeface="a아쿠아리움" panose="02020600000000000000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배달의민족 도현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59D"/>
    <a:srgbClr val="ED693C"/>
    <a:srgbClr val="9F3036"/>
    <a:srgbClr val="FFD243"/>
    <a:srgbClr val="B4C7E7"/>
    <a:srgbClr val="190F0D"/>
    <a:srgbClr val="4A2B8A"/>
    <a:srgbClr val="632E99"/>
    <a:srgbClr val="392880"/>
    <a:srgbClr val="FFDD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2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92FB6-3022-4334-B2B7-95A0CF789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6CD118-9E46-4E02-8FBB-B7410FE10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9F7A8-77FD-4EE5-B135-EDE50B72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E88C9-7A3E-45E1-862D-6D22B8E9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6F913-DDA7-4185-89A6-31C4A272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0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E8C59-308C-4C12-B4A4-F5D3EBD4C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F88100-C9E3-4317-96A2-450B1BC68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2B85B4-944C-416C-B964-638466E8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223F6E-D8EF-4427-B017-32B4AB4B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F8102-97E9-4954-9251-79CE9793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0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7B8718-CA4B-4551-9F46-C90A02F62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BE5486-E863-4FBD-A34F-418337758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B9BCA-84D0-43B0-83C1-B6E09AD8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54CFD-23F3-46A8-A480-2979714D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610259-72D2-49C3-8FDE-E05EFC50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5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633F-3E20-42DC-9161-701A08725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C8AF8-A100-4A37-B966-49640DAF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64DD9-1D3E-481E-9BF8-1A52CC65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F327F-CDD0-4E49-ABE7-E8B6368B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2957BA-89F1-474B-BEBB-4C69E979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3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9AF37-520D-41EC-AF14-F09A0C69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7B43D-891C-4746-87B5-468F446E9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408F3-B14D-42E0-82CF-C6AC4983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BD9FD-B066-4567-A613-7FA57556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2787EE-8734-4C2E-A10B-3CD47599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54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699BF-795C-426A-B546-3ECD81D7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10D00A-DC77-410D-90BF-7F18010B8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86911-BB90-434F-8934-699E0E9A9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BBE0C-7B14-4E18-9ABD-FAFF9913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B32D3-4A80-4A29-AA10-16574831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F47B1-667D-4E5A-85BB-6234917E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5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543E-6E11-4CD6-BAC4-8A92D2C9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2B9AFF-1C24-40A8-A056-0CDA60AB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F09239-C1F8-42BF-B0C2-70CAA3E3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799D0-2087-466C-BA61-798691E21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4C4388-3A52-42A0-A76D-6725F1E80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D4F5B7-0909-4780-A2EE-576FEAC8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8D97A0-6F95-43C7-A1E3-CA5DCF95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E008DB-6F10-4FF5-B08D-ABC2AB7A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E6B31-A23C-4584-B57C-41938018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0FEACF-DE67-42D9-BA5C-1C10550CE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F3305A-AC23-4702-8C23-BDB25AA8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68805A-3579-4DD0-A9B1-69848807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97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51565A-BD2C-4966-9511-B48FDA8A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6A7FBA-2F11-4521-A4AC-7453E996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517BF6-2703-4229-BE03-75543FEA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4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4ABF-68B0-4B03-A473-15E3256B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4A56EF-5B79-4050-AFF9-2E5F16ECC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C80F50-0561-4254-B0DF-05694E3D7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C682B7-6B20-411B-AA98-B5DF9CB0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071FC8-D048-400B-B732-1946272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BEC19-B3B8-4F3A-9D73-D1B6A168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9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EDC04-3294-4B18-89CA-2A7A4C1C7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0294D6-C6EB-443A-AB62-AFCAFE76FC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EDFDE5-1A19-494A-9C32-7A86A61B4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F45EE-9B01-47A4-8242-B304EF9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8A82B-B14B-4C56-AC8D-891F006B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43766-D2B4-448F-BA37-5ABC4E92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39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/>
            </a:gs>
            <a:gs pos="100000">
              <a:srgbClr val="00206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51D935-B87D-4C8F-9B95-FBEEAE1D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FAF23-1B42-4C9A-BF3B-43AE95EA7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FDC8B-6A5D-4752-870F-C082BEFFA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890CB-E05B-4350-8364-E8379AB43B55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00F54-BF6D-41FC-A6A1-3049028CE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0DEE3-C6C2-4F2F-993C-1DED066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0D504-F690-4A88-AC2B-379C3F274E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jwseo98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jwseo98@naver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126F4295-95C0-42C3-8DFC-433A77022AF9}"/>
              </a:ext>
            </a:extLst>
          </p:cNvPr>
          <p:cNvSpPr/>
          <p:nvPr/>
        </p:nvSpPr>
        <p:spPr>
          <a:xfrm rot="19618700">
            <a:off x="8395427" y="2486404"/>
            <a:ext cx="114300" cy="1143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98ADE8-D7A0-414F-9F52-DD44555584CC}"/>
              </a:ext>
            </a:extLst>
          </p:cNvPr>
          <p:cNvSpPr/>
          <p:nvPr/>
        </p:nvSpPr>
        <p:spPr>
          <a:xfrm rot="1519709">
            <a:off x="10111969" y="2913005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88696C-044A-4AAE-B587-052FB4ED0D1B}"/>
              </a:ext>
            </a:extLst>
          </p:cNvPr>
          <p:cNvSpPr/>
          <p:nvPr/>
        </p:nvSpPr>
        <p:spPr>
          <a:xfrm rot="1519709">
            <a:off x="11581104" y="3923635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16B6E0-73DD-4D59-8661-7411BC11D360}"/>
              </a:ext>
            </a:extLst>
          </p:cNvPr>
          <p:cNvSpPr/>
          <p:nvPr/>
        </p:nvSpPr>
        <p:spPr>
          <a:xfrm rot="1519709">
            <a:off x="10669899" y="1860590"/>
            <a:ext cx="99997" cy="99997"/>
          </a:xfrm>
          <a:prstGeom prst="rect">
            <a:avLst/>
          </a:prstGeom>
          <a:solidFill>
            <a:schemeClr val="bg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1519709">
            <a:off x="7730208" y="6103182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1547885-D7AA-448D-87F8-443AC3A43953}"/>
              </a:ext>
            </a:extLst>
          </p:cNvPr>
          <p:cNvSpPr/>
          <p:nvPr/>
        </p:nvSpPr>
        <p:spPr>
          <a:xfrm rot="1519709">
            <a:off x="2290820" y="6309355"/>
            <a:ext cx="99997" cy="9999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81A851B-ECF7-408A-B697-EBFC35E78A60}"/>
              </a:ext>
            </a:extLst>
          </p:cNvPr>
          <p:cNvSpPr/>
          <p:nvPr/>
        </p:nvSpPr>
        <p:spPr>
          <a:xfrm rot="1519709">
            <a:off x="8923236" y="5153049"/>
            <a:ext cx="99997" cy="99997"/>
          </a:xfrm>
          <a:prstGeom prst="rect">
            <a:avLst/>
          </a:prstGeom>
          <a:solidFill>
            <a:schemeClr val="bg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046482-7E7C-4412-8FA5-0B8DC5819A59}"/>
              </a:ext>
            </a:extLst>
          </p:cNvPr>
          <p:cNvSpPr/>
          <p:nvPr/>
        </p:nvSpPr>
        <p:spPr>
          <a:xfrm rot="1519709">
            <a:off x="412594" y="5645346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642A90-C82D-49F8-B954-CF82542E89AE}"/>
              </a:ext>
            </a:extLst>
          </p:cNvPr>
          <p:cNvSpPr/>
          <p:nvPr/>
        </p:nvSpPr>
        <p:spPr>
          <a:xfrm rot="1519709">
            <a:off x="3881737" y="5592656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665ACB9-1815-4FB5-8113-D54BA0D8A717}"/>
              </a:ext>
            </a:extLst>
          </p:cNvPr>
          <p:cNvSpPr/>
          <p:nvPr/>
        </p:nvSpPr>
        <p:spPr>
          <a:xfrm rot="1519709">
            <a:off x="11408107" y="5219631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AAC9FBF-E84F-4C6B-B1DA-784448597454}"/>
              </a:ext>
            </a:extLst>
          </p:cNvPr>
          <p:cNvSpPr/>
          <p:nvPr/>
        </p:nvSpPr>
        <p:spPr>
          <a:xfrm rot="1519709">
            <a:off x="10178552" y="5875882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24CB55C-6193-4CA0-9DA7-DD77385B7EC7}"/>
              </a:ext>
            </a:extLst>
          </p:cNvPr>
          <p:cNvSpPr/>
          <p:nvPr/>
        </p:nvSpPr>
        <p:spPr>
          <a:xfrm rot="1519709">
            <a:off x="2423984" y="2210281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83E4AB-78A9-485B-B5D7-798092C82080}"/>
              </a:ext>
            </a:extLst>
          </p:cNvPr>
          <p:cNvSpPr/>
          <p:nvPr/>
        </p:nvSpPr>
        <p:spPr>
          <a:xfrm rot="1519709">
            <a:off x="1394756" y="476944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CE5653-0D5C-4327-BCEB-6BBFE38580AF}"/>
              </a:ext>
            </a:extLst>
          </p:cNvPr>
          <p:cNvSpPr/>
          <p:nvPr/>
        </p:nvSpPr>
        <p:spPr>
          <a:xfrm rot="1519709">
            <a:off x="2080584" y="3419150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E1BC08-7E16-4AA7-99AE-20F51F77D481}"/>
              </a:ext>
            </a:extLst>
          </p:cNvPr>
          <p:cNvSpPr/>
          <p:nvPr/>
        </p:nvSpPr>
        <p:spPr>
          <a:xfrm rot="1519709">
            <a:off x="3223136" y="4297410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013E10C-52A4-4804-8689-87FBC5C859DA}"/>
              </a:ext>
            </a:extLst>
          </p:cNvPr>
          <p:cNvSpPr/>
          <p:nvPr/>
        </p:nvSpPr>
        <p:spPr>
          <a:xfrm rot="1519709">
            <a:off x="877680" y="2551859"/>
            <a:ext cx="99997" cy="99997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CD1DA5-8E47-45A9-B372-FD59D0385D3A}"/>
              </a:ext>
            </a:extLst>
          </p:cNvPr>
          <p:cNvSpPr/>
          <p:nvPr/>
        </p:nvSpPr>
        <p:spPr>
          <a:xfrm rot="1519709">
            <a:off x="3748572" y="296346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3960897" y="2464491"/>
            <a:ext cx="4257897" cy="168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lnSpc>
                <a:spcPct val="90000"/>
              </a:lnSpc>
            </a:pPr>
            <a:r>
              <a:rPr lang="en-US" altLang="ko-KR" sz="11500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latin typeface="a아쿠아리움" panose="02020600000000000000" pitchFamily="18" charset="-127"/>
                <a:ea typeface="a아쿠아리움" panose="02020600000000000000" pitchFamily="18" charset="-127"/>
              </a:rPr>
              <a:t>TINC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6F4295-95C0-42C3-8DFC-433A77022AF9}"/>
              </a:ext>
            </a:extLst>
          </p:cNvPr>
          <p:cNvSpPr/>
          <p:nvPr/>
        </p:nvSpPr>
        <p:spPr>
          <a:xfrm rot="19618700">
            <a:off x="9319988" y="3797612"/>
            <a:ext cx="114300" cy="1143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4883433" y="6292771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양희림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서장원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장하영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최진경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918761B-3B22-46DC-819B-F621649F416B}"/>
              </a:ext>
            </a:extLst>
          </p:cNvPr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50" name="Freeform 7">
              <a:extLst>
                <a:ext uri="{FF2B5EF4-FFF2-40B4-BE49-F238E27FC236}">
                  <a16:creationId xmlns:a16="http://schemas.microsoft.com/office/drawing/2014/main" id="{5D126FBA-D2AC-4862-B44A-E07B8EFB4E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C6BF9899-FD31-4C3F-A6FB-EEBD12D9C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2" name="Freeform 9">
              <a:extLst>
                <a:ext uri="{FF2B5EF4-FFF2-40B4-BE49-F238E27FC236}">
                  <a16:creationId xmlns:a16="http://schemas.microsoft.com/office/drawing/2014/main" id="{FBCCA5C0-42F4-48DE-851E-CF12D13F67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3" name="Freeform 12">
              <a:extLst>
                <a:ext uri="{FF2B5EF4-FFF2-40B4-BE49-F238E27FC236}">
                  <a16:creationId xmlns:a16="http://schemas.microsoft.com/office/drawing/2014/main" id="{31962704-FED7-466E-BF35-594FCBFF6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4" name="Freeform 12">
              <a:extLst>
                <a:ext uri="{FF2B5EF4-FFF2-40B4-BE49-F238E27FC236}">
                  <a16:creationId xmlns:a16="http://schemas.microsoft.com/office/drawing/2014/main" id="{31CC0E61-83A4-43FA-8CFB-F8522BFA5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5" name="Freeform 12">
              <a:extLst>
                <a:ext uri="{FF2B5EF4-FFF2-40B4-BE49-F238E27FC236}">
                  <a16:creationId xmlns:a16="http://schemas.microsoft.com/office/drawing/2014/main" id="{A987C3C0-C7E2-429A-A578-124FA9FB9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5617ACF3-557F-4275-AFA4-1D310F70B369}"/>
              </a:ext>
            </a:extLst>
          </p:cNvPr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CA7C3F2-1DB2-4E45-809A-D7DBC297297E}"/>
              </a:ext>
            </a:extLst>
          </p:cNvPr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1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7954817" y="802196"/>
            <a:ext cx="32008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Screen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DBBB2A0F-012F-41AE-A8F2-04187757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25" y="1680598"/>
            <a:ext cx="7677325" cy="432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6FA5C9-750E-48EB-983A-33AFFD8C0392}"/>
              </a:ext>
            </a:extLst>
          </p:cNvPr>
          <p:cNvSpPr txBox="1"/>
          <p:nvPr/>
        </p:nvSpPr>
        <p:spPr>
          <a:xfrm>
            <a:off x="9516919" y="1684989"/>
            <a:ext cx="242131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&lt;-Timer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29226-28DA-41D0-8C79-C328ED82B8C8}"/>
              </a:ext>
            </a:extLst>
          </p:cNvPr>
          <p:cNvSpPr txBox="1"/>
          <p:nvPr/>
        </p:nvSpPr>
        <p:spPr>
          <a:xfrm>
            <a:off x="9571441" y="3116991"/>
            <a:ext cx="242131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&lt;-Score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D10A0A-2572-4668-B820-434D133A50CC}"/>
              </a:ext>
            </a:extLst>
          </p:cNvPr>
          <p:cNvSpPr txBox="1"/>
          <p:nvPr/>
        </p:nvSpPr>
        <p:spPr>
          <a:xfrm>
            <a:off x="9451177" y="5119380"/>
            <a:ext cx="242131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&lt;-Item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3307EF-277D-4948-B95D-0E61C1FC96D7}"/>
              </a:ext>
            </a:extLst>
          </p:cNvPr>
          <p:cNvSpPr txBox="1"/>
          <p:nvPr/>
        </p:nvSpPr>
        <p:spPr>
          <a:xfrm>
            <a:off x="8202382" y="6247425"/>
            <a:ext cx="242131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Answer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40ECA8-9367-4D0A-AC9E-21CEB1340E7A}"/>
              </a:ext>
            </a:extLst>
          </p:cNvPr>
          <p:cNvSpPr txBox="1"/>
          <p:nvPr/>
        </p:nvSpPr>
        <p:spPr>
          <a:xfrm rot="5400000">
            <a:off x="7838531" y="6167505"/>
            <a:ext cx="1233784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7DFB38-10A6-4A37-9404-65E99E0D87F3}"/>
              </a:ext>
            </a:extLst>
          </p:cNvPr>
          <p:cNvSpPr txBox="1"/>
          <p:nvPr/>
        </p:nvSpPr>
        <p:spPr>
          <a:xfrm>
            <a:off x="2021968" y="6186053"/>
            <a:ext cx="242131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Chat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A6B662-2905-472F-BF7A-DBFFA5D75402}"/>
              </a:ext>
            </a:extLst>
          </p:cNvPr>
          <p:cNvSpPr txBox="1"/>
          <p:nvPr/>
        </p:nvSpPr>
        <p:spPr>
          <a:xfrm rot="5400000">
            <a:off x="1878946" y="6068077"/>
            <a:ext cx="1233784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</a:t>
            </a:r>
          </a:p>
        </p:txBody>
      </p:sp>
      <p:pic>
        <p:nvPicPr>
          <p:cNvPr id="40" name="Picture 6" descr="hand, o, pointer icon">
            <a:extLst>
              <a:ext uri="{FF2B5EF4-FFF2-40B4-BE49-F238E27FC236}">
                <a16:creationId xmlns:a16="http://schemas.microsoft.com/office/drawing/2014/main" id="{7CC8ECEB-1E6E-4E55-864A-616A554D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441" y="3870750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5C7F9FE-D7B0-4C87-8F24-0B9E56B565B0}"/>
              </a:ext>
            </a:extLst>
          </p:cNvPr>
          <p:cNvSpPr txBox="1"/>
          <p:nvPr/>
        </p:nvSpPr>
        <p:spPr>
          <a:xfrm>
            <a:off x="2450971" y="3856123"/>
            <a:ext cx="954883" cy="4339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movie</a:t>
            </a:r>
          </a:p>
        </p:txBody>
      </p:sp>
    </p:spTree>
    <p:extLst>
      <p:ext uri="{BB962C8B-B14F-4D97-AF65-F5344CB8AC3E}">
        <p14:creationId xmlns:p14="http://schemas.microsoft.com/office/powerpoint/2010/main" val="291037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8342684" y="792663"/>
            <a:ext cx="32008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login_screen.png">
            <a:extLst>
              <a:ext uri="{FF2B5EF4-FFF2-40B4-BE49-F238E27FC236}">
                <a16:creationId xmlns:a16="http://schemas.microsoft.com/office/drawing/2014/main" id="{F6B93633-DBC4-4E41-AC98-5926CB82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56" y="2052101"/>
            <a:ext cx="4895641" cy="27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0" name="Picture 2" descr="gameex1.png">
            <a:extLst>
              <a:ext uri="{FF2B5EF4-FFF2-40B4-BE49-F238E27FC236}">
                <a16:creationId xmlns:a16="http://schemas.microsoft.com/office/drawing/2014/main" id="{ACE5BAD3-C6C5-4603-B422-8951101A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36" y="1670026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9E0BEC-1F7A-4FB8-BDBB-50CD402F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032" y="5320244"/>
            <a:ext cx="2600325" cy="457200"/>
          </a:xfrm>
          <a:prstGeom prst="rect">
            <a:avLst/>
          </a:prstGeom>
        </p:spPr>
      </p:pic>
      <p:pic>
        <p:nvPicPr>
          <p:cNvPr id="32" name="Picture 6" descr="answer, clue, confused, guess, handdrawn, puzzle, question, question mark, quiz icon">
            <a:extLst>
              <a:ext uri="{FF2B5EF4-FFF2-40B4-BE49-F238E27FC236}">
                <a16:creationId xmlns:a16="http://schemas.microsoft.com/office/drawing/2014/main" id="{0250CF39-FFC5-4365-92F9-E92145A1A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53" y="4262854"/>
            <a:ext cx="1755339" cy="17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and, o, pointer icon">
            <a:extLst>
              <a:ext uri="{FF2B5EF4-FFF2-40B4-BE49-F238E27FC236}">
                <a16:creationId xmlns:a16="http://schemas.microsoft.com/office/drawing/2014/main" id="{DBBD046D-7CB0-4F52-92F8-CB455095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640" y="5807351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E4A569-65EF-44D0-A92A-3BF27DE4EC40}"/>
              </a:ext>
            </a:extLst>
          </p:cNvPr>
          <p:cNvSpPr txBox="1"/>
          <p:nvPr/>
        </p:nvSpPr>
        <p:spPr>
          <a:xfrm>
            <a:off x="6549742" y="5580673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Titanic</a:t>
            </a:r>
          </a:p>
        </p:txBody>
      </p:sp>
    </p:spTree>
    <p:extLst>
      <p:ext uri="{BB962C8B-B14F-4D97-AF65-F5344CB8AC3E}">
        <p14:creationId xmlns:p14="http://schemas.microsoft.com/office/powerpoint/2010/main" val="101190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9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4" fill="hold">
                                          <p:stCondLst>
                                            <p:cond delay="21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8342684" y="792663"/>
            <a:ext cx="32008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Example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login_screen.png">
            <a:extLst>
              <a:ext uri="{FF2B5EF4-FFF2-40B4-BE49-F238E27FC236}">
                <a16:creationId xmlns:a16="http://schemas.microsoft.com/office/drawing/2014/main" id="{F6B93633-DBC4-4E41-AC98-5926CB82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56" y="2052101"/>
            <a:ext cx="4895641" cy="27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0" name="Picture 2" descr="gameex1.png">
            <a:extLst>
              <a:ext uri="{FF2B5EF4-FFF2-40B4-BE49-F238E27FC236}">
                <a16:creationId xmlns:a16="http://schemas.microsoft.com/office/drawing/2014/main" id="{ACE5BAD3-C6C5-4603-B422-8951101A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36" y="1670026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9E0BEC-1F7A-4FB8-BDBB-50CD402F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032" y="5320244"/>
            <a:ext cx="2600325" cy="45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E4A569-65EF-44D0-A92A-3BF27DE4EC40}"/>
              </a:ext>
            </a:extLst>
          </p:cNvPr>
          <p:cNvSpPr txBox="1"/>
          <p:nvPr/>
        </p:nvSpPr>
        <p:spPr>
          <a:xfrm>
            <a:off x="6549742" y="5580673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Titanic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DBEE43-8DBE-4662-B143-0EA04A5213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304" y="2201167"/>
            <a:ext cx="2552831" cy="32577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007943-00D6-4ADB-BFC0-85E68F920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119" y="2737104"/>
            <a:ext cx="1219200" cy="1219200"/>
          </a:xfrm>
          <a:prstGeom prst="rect">
            <a:avLst/>
          </a:prstGeom>
        </p:spPr>
      </p:pic>
      <p:pic>
        <p:nvPicPr>
          <p:cNvPr id="33" name="Picture 6" descr="hand, o, pointer icon">
            <a:extLst>
              <a:ext uri="{FF2B5EF4-FFF2-40B4-BE49-F238E27FC236}">
                <a16:creationId xmlns:a16="http://schemas.microsoft.com/office/drawing/2014/main" id="{DBBD046D-7CB0-4F52-92F8-CB455095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905" y="4908459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DD83721-573C-4010-9C49-691B8DF5A2E9}"/>
              </a:ext>
            </a:extLst>
          </p:cNvPr>
          <p:cNvSpPr txBox="1"/>
          <p:nvPr/>
        </p:nvSpPr>
        <p:spPr>
          <a:xfrm>
            <a:off x="7243940" y="3240487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859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32DFC6-24B0-43BE-B3AE-76BC174E568E}"/>
              </a:ext>
            </a:extLst>
          </p:cNvPr>
          <p:cNvSpPr txBox="1"/>
          <p:nvPr/>
        </p:nvSpPr>
        <p:spPr>
          <a:xfrm>
            <a:off x="7292482" y="4765505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859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7120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8342684" y="792663"/>
            <a:ext cx="32008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End Game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login_screen.png">
            <a:extLst>
              <a:ext uri="{FF2B5EF4-FFF2-40B4-BE49-F238E27FC236}">
                <a16:creationId xmlns:a16="http://schemas.microsoft.com/office/drawing/2014/main" id="{F6B93633-DBC4-4E41-AC98-5926CB82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456" y="2052101"/>
            <a:ext cx="4895641" cy="275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170" name="Picture 2" descr="gameex1.png">
            <a:extLst>
              <a:ext uri="{FF2B5EF4-FFF2-40B4-BE49-F238E27FC236}">
                <a16:creationId xmlns:a16="http://schemas.microsoft.com/office/drawing/2014/main" id="{ACE5BAD3-C6C5-4603-B422-8951101AB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736" y="1670026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9E0BEC-1F7A-4FB8-BDBB-50CD402F7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032" y="5320244"/>
            <a:ext cx="2600325" cy="457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3E4A569-65EF-44D0-A92A-3BF27DE4EC40}"/>
              </a:ext>
            </a:extLst>
          </p:cNvPr>
          <p:cNvSpPr txBox="1"/>
          <p:nvPr/>
        </p:nvSpPr>
        <p:spPr>
          <a:xfrm>
            <a:off x="6549742" y="5580673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Titanic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D83721-573C-4010-9C49-691B8DF5A2E9}"/>
              </a:ext>
            </a:extLst>
          </p:cNvPr>
          <p:cNvSpPr txBox="1"/>
          <p:nvPr/>
        </p:nvSpPr>
        <p:spPr>
          <a:xfrm>
            <a:off x="7243940" y="3240487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3859D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6CD13-AE6D-4151-A190-FCEE5FD684E1}"/>
              </a:ext>
            </a:extLst>
          </p:cNvPr>
          <p:cNvSpPr txBox="1"/>
          <p:nvPr/>
        </p:nvSpPr>
        <p:spPr>
          <a:xfrm>
            <a:off x="9723054" y="3158019"/>
            <a:ext cx="2421318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&lt;-20 Points!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9F7D46-FFDC-4B03-AC23-6F1D13E0C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888" y="2356364"/>
            <a:ext cx="4347299" cy="26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7107382" y="802196"/>
            <a:ext cx="404830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Item Information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9" name="Picture 2" descr="iteminfo.png">
            <a:extLst>
              <a:ext uri="{FF2B5EF4-FFF2-40B4-BE49-F238E27FC236}">
                <a16:creationId xmlns:a16="http://schemas.microsoft.com/office/drawing/2014/main" id="{7D530E13-7D79-4C81-98B5-3C524BE10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75" y="1672951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hand, o, pointer icon">
            <a:extLst>
              <a:ext uri="{FF2B5EF4-FFF2-40B4-BE49-F238E27FC236}">
                <a16:creationId xmlns:a16="http://schemas.microsoft.com/office/drawing/2014/main" id="{54E32F6A-46C6-455F-BF56-73A83B3F9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904" y="5372313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elp1.png">
            <a:extLst>
              <a:ext uri="{FF2B5EF4-FFF2-40B4-BE49-F238E27FC236}">
                <a16:creationId xmlns:a16="http://schemas.microsoft.com/office/drawing/2014/main" id="{BDBEAE43-8567-49D5-96E2-8ADD4E7F6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44" y="487968"/>
            <a:ext cx="10457003" cy="58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elp2.png">
            <a:extLst>
              <a:ext uri="{FF2B5EF4-FFF2-40B4-BE49-F238E27FC236}">
                <a16:creationId xmlns:a16="http://schemas.microsoft.com/office/drawing/2014/main" id="{A9C99530-581A-4FC1-9FE5-427C6518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516" y="516888"/>
            <a:ext cx="10354175" cy="5824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397D99-5CC3-4C86-85BD-6FA4783580BE}"/>
              </a:ext>
            </a:extLst>
          </p:cNvPr>
          <p:cNvSpPr txBox="1"/>
          <p:nvPr/>
        </p:nvSpPr>
        <p:spPr>
          <a:xfrm>
            <a:off x="2875759" y="2352099"/>
            <a:ext cx="664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G.U.I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 – JAVA swing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23094-DDCD-4FDA-9581-C0468FD58114}"/>
              </a:ext>
            </a:extLst>
          </p:cNvPr>
          <p:cNvSpPr txBox="1"/>
          <p:nvPr/>
        </p:nvSpPr>
        <p:spPr>
          <a:xfrm>
            <a:off x="2803570" y="3195222"/>
            <a:ext cx="93884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Chat service 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– socket programming </a:t>
            </a:r>
          </a:p>
          <a:p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for multithread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8EDC0-A184-46F6-A9EB-3F1E6ED2B3E4}"/>
              </a:ext>
            </a:extLst>
          </p:cNvPr>
          <p:cNvSpPr txBox="1"/>
          <p:nvPr/>
        </p:nvSpPr>
        <p:spPr>
          <a:xfrm>
            <a:off x="2851695" y="4641772"/>
            <a:ext cx="664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err="1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DataBase</a:t>
            </a:r>
            <a:r>
              <a:rPr lang="en-US" altLang="ko-KR" sz="4000" dirty="0">
                <a:solidFill>
                  <a:schemeClr val="accent4">
                    <a:lumMod val="60000"/>
                    <a:lumOff val="4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THE삐끗삐끗" panose="02020503020101020101" pitchFamily="18" charset="-127"/>
              </a:rPr>
              <a:t> – Use JDBC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7CD25-0A77-4026-A53B-57E4CFE4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5" y="2464336"/>
            <a:ext cx="464362" cy="4643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7928AF-4659-40CE-BB77-CF3AE1874330}"/>
              </a:ext>
            </a:extLst>
          </p:cNvPr>
          <p:cNvSpPr txBox="1"/>
          <p:nvPr/>
        </p:nvSpPr>
        <p:spPr>
          <a:xfrm>
            <a:off x="4834086" y="1049258"/>
            <a:ext cx="242810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Technology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D47DF4F-DC1D-4A5A-A6F1-CF73776D641D}"/>
              </a:ext>
            </a:extLst>
          </p:cNvPr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8FFBCA9-0D63-45A8-89F1-9B7D11D069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8B0D48FC-87C8-49DA-A14D-BA11BF041F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C75BD64F-A844-4D7B-A818-2EC830D755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866EDE-2900-4C03-96BE-D36075A2F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FF44EA0-3387-4B2E-8C27-4F923AC9D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6DEE2779-5758-494E-9F7D-16E9AE852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D6A6EC2-E90C-4E97-8CEB-9B72CFB5DC1F}"/>
              </a:ext>
            </a:extLst>
          </p:cNvPr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75913B7-0F09-4F60-A29D-8F07E9E9A146}"/>
              </a:ext>
            </a:extLst>
          </p:cNvPr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2C89-92DF-4517-9A3D-8C3C131EE73A}"/>
              </a:ext>
            </a:extLst>
          </p:cNvPr>
          <p:cNvSpPr/>
          <p:nvPr/>
        </p:nvSpPr>
        <p:spPr>
          <a:xfrm>
            <a:off x="39635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A9B6B23-4E57-4755-BCA9-5EEBD54947FC}"/>
              </a:ext>
            </a:extLst>
          </p:cNvPr>
          <p:cNvSpPr/>
          <p:nvPr/>
        </p:nvSpPr>
        <p:spPr>
          <a:xfrm>
            <a:off x="42841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CAA9281-440C-4460-BBF1-97EE102AF1C6}"/>
              </a:ext>
            </a:extLst>
          </p:cNvPr>
          <p:cNvSpPr/>
          <p:nvPr/>
        </p:nvSpPr>
        <p:spPr>
          <a:xfrm>
            <a:off x="46048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104F405-E3D8-4932-865C-4D53A4A30B2C}"/>
              </a:ext>
            </a:extLst>
          </p:cNvPr>
          <p:cNvSpPr/>
          <p:nvPr/>
        </p:nvSpPr>
        <p:spPr>
          <a:xfrm>
            <a:off x="492544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F95A0B-DB65-4A4B-8E96-368C96DF68A8}"/>
              </a:ext>
            </a:extLst>
          </p:cNvPr>
          <p:cNvSpPr/>
          <p:nvPr/>
        </p:nvSpPr>
        <p:spPr>
          <a:xfrm>
            <a:off x="524607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EB096B-FE5F-4BC5-9AEB-D478CE26AEDA}"/>
              </a:ext>
            </a:extLst>
          </p:cNvPr>
          <p:cNvSpPr/>
          <p:nvPr/>
        </p:nvSpPr>
        <p:spPr>
          <a:xfrm>
            <a:off x="556670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BF667E-D70D-4426-9E94-3A0D80162576}"/>
              </a:ext>
            </a:extLst>
          </p:cNvPr>
          <p:cNvSpPr/>
          <p:nvPr/>
        </p:nvSpPr>
        <p:spPr>
          <a:xfrm>
            <a:off x="588733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73F3F5-1601-47F6-BF3C-3153CB53192D}"/>
              </a:ext>
            </a:extLst>
          </p:cNvPr>
          <p:cNvSpPr/>
          <p:nvPr/>
        </p:nvSpPr>
        <p:spPr>
          <a:xfrm>
            <a:off x="620796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868BE12-8B84-4014-BAAC-C1FE44BDF312}"/>
              </a:ext>
            </a:extLst>
          </p:cNvPr>
          <p:cNvSpPr/>
          <p:nvPr/>
        </p:nvSpPr>
        <p:spPr>
          <a:xfrm>
            <a:off x="652859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A4FA23-5664-429C-955A-E72F11606D1F}"/>
              </a:ext>
            </a:extLst>
          </p:cNvPr>
          <p:cNvSpPr/>
          <p:nvPr/>
        </p:nvSpPr>
        <p:spPr>
          <a:xfrm>
            <a:off x="684922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E828647-D0E3-4550-AD0D-606C28B5376D}"/>
              </a:ext>
            </a:extLst>
          </p:cNvPr>
          <p:cNvSpPr/>
          <p:nvPr/>
        </p:nvSpPr>
        <p:spPr>
          <a:xfrm>
            <a:off x="71698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DE38284-C27F-4656-9359-4E2932543E03}"/>
              </a:ext>
            </a:extLst>
          </p:cNvPr>
          <p:cNvSpPr/>
          <p:nvPr/>
        </p:nvSpPr>
        <p:spPr>
          <a:xfrm>
            <a:off x="74904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A241F7-2011-4F23-B44A-55EE5596DF29}"/>
              </a:ext>
            </a:extLst>
          </p:cNvPr>
          <p:cNvSpPr/>
          <p:nvPr/>
        </p:nvSpPr>
        <p:spPr>
          <a:xfrm>
            <a:off x="78111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8291827-53E1-43B2-9BF8-372CCF8B5352}"/>
              </a:ext>
            </a:extLst>
          </p:cNvPr>
          <p:cNvSpPr/>
          <p:nvPr/>
        </p:nvSpPr>
        <p:spPr>
          <a:xfrm>
            <a:off x="8131745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490D03AD-67D1-4EDC-9041-7F5BAACE0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5" y="3364004"/>
            <a:ext cx="464362" cy="46436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274891C6-3924-4408-B788-F13157AAD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5" y="4763534"/>
            <a:ext cx="464362" cy="4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8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556DAC-E327-4E02-A3F9-9CB4B9688F71}"/>
              </a:ext>
            </a:extLst>
          </p:cNvPr>
          <p:cNvSpPr/>
          <p:nvPr/>
        </p:nvSpPr>
        <p:spPr>
          <a:xfrm>
            <a:off x="853532" y="3067758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201735839</a:t>
            </a:r>
          </a:p>
          <a:p>
            <a:pPr algn="ctr"/>
            <a:r>
              <a:rPr lang="en-US" altLang="ko-KR" sz="2000" b="1" dirty="0" err="1">
                <a:latin typeface="배달의민족 주아" panose="020B0600000101010101" charset="-127"/>
                <a:ea typeface="배달의민족 주아" panose="020B0600000101010101" charset="-127"/>
              </a:rPr>
              <a:t>Seo</a:t>
            </a:r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 Jang Won</a:t>
            </a:r>
          </a:p>
          <a:p>
            <a:endParaRPr lang="en-US" altLang="ko-KR" sz="2000" dirty="0">
              <a:ea typeface="Koverwatch" panose="02020603020101020101" pitchFamily="18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jwseo98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@naver.com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A34BC4F-B947-4695-8FC4-F9D6133E012D}"/>
              </a:ext>
            </a:extLst>
          </p:cNvPr>
          <p:cNvSpPr/>
          <p:nvPr/>
        </p:nvSpPr>
        <p:spPr>
          <a:xfrm>
            <a:off x="3551199" y="3067758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201735854</a:t>
            </a:r>
          </a:p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Yang </a:t>
            </a:r>
            <a:r>
              <a:rPr lang="en-US" altLang="ko-KR" sz="2000" b="1" dirty="0" err="1">
                <a:latin typeface="배달의민족 주아" panose="020B0600000101010101" charset="-127"/>
                <a:ea typeface="배달의민족 주아" panose="020B0600000101010101" charset="-127"/>
              </a:rPr>
              <a:t>Hee</a:t>
            </a:r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 Rim</a:t>
            </a:r>
          </a:p>
          <a:p>
            <a:pPr algn="ctr"/>
            <a:endParaRPr lang="en-US" altLang="ko-KR" sz="2000" dirty="0">
              <a:latin typeface="Koverwatch" panose="02020603020101020101" pitchFamily="18" charset="-127"/>
              <a:ea typeface="Koverwatch" panose="02020603020101020101" pitchFamily="18" charset="-127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qkq1002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@naver.com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4C7889-D864-490B-9C87-700E5D7FBE15}"/>
              </a:ext>
            </a:extLst>
          </p:cNvPr>
          <p:cNvSpPr/>
          <p:nvPr/>
        </p:nvSpPr>
        <p:spPr>
          <a:xfrm>
            <a:off x="6258986" y="3067293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201735872</a:t>
            </a:r>
          </a:p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Jang Ha Yeong</a:t>
            </a:r>
          </a:p>
          <a:p>
            <a:pPr algn="ctr"/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</a:rPr>
              <a:t>hyj9829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@naver.com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4BFAE6-F0B9-4ED3-BE7C-0AB91AE40DD7}"/>
              </a:ext>
            </a:extLst>
          </p:cNvPr>
          <p:cNvSpPr/>
          <p:nvPr/>
        </p:nvSpPr>
        <p:spPr>
          <a:xfrm>
            <a:off x="8966773" y="3067293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201735891</a:t>
            </a:r>
          </a:p>
          <a:p>
            <a:pPr algn="ctr"/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Choi </a:t>
            </a:r>
            <a:r>
              <a:rPr lang="en-US" altLang="ko-KR" sz="2000" b="1" dirty="0" err="1">
                <a:latin typeface="배달의민족 주아" panose="020B0600000101010101" charset="-127"/>
                <a:ea typeface="배달의민족 주아" panose="020B0600000101010101" charset="-127"/>
              </a:rPr>
              <a:t>Jin</a:t>
            </a:r>
            <a:r>
              <a:rPr lang="en-US" altLang="ko-KR" sz="2000" b="1" dirty="0">
                <a:latin typeface="배달의민족 주아" panose="020B0600000101010101" charset="-127"/>
                <a:ea typeface="배달의민족 주아" panose="020B0600000101010101" charset="-127"/>
              </a:rPr>
              <a:t> Kyung</a:t>
            </a:r>
          </a:p>
          <a:p>
            <a:pPr algn="ctr"/>
            <a:endParaRPr lang="en-US" altLang="ko-KR" sz="20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twin7014</a:t>
            </a:r>
          </a:p>
          <a:p>
            <a:pPr algn="ctr"/>
            <a:r>
              <a:rPr lang="en-US" altLang="ko-KR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@naver.com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B27B772-F4E4-4632-A9ED-84B954720842}"/>
              </a:ext>
            </a:extLst>
          </p:cNvPr>
          <p:cNvGrpSpPr/>
          <p:nvPr/>
        </p:nvGrpSpPr>
        <p:grpSpPr>
          <a:xfrm>
            <a:off x="1554974" y="2333946"/>
            <a:ext cx="1283476" cy="1281046"/>
            <a:chOff x="1554974" y="2333946"/>
            <a:chExt cx="1283476" cy="128104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FCD1733-B713-44C5-9563-C3EECF94CFF7}"/>
                </a:ext>
              </a:extLst>
            </p:cNvPr>
            <p:cNvSpPr/>
            <p:nvPr/>
          </p:nvSpPr>
          <p:spPr>
            <a:xfrm>
              <a:off x="1554974" y="2333946"/>
              <a:ext cx="1283476" cy="12810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A786E1B-7288-42E7-B1E2-C4262DB8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919" y="2453116"/>
              <a:ext cx="1005586" cy="100986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961518-EBCA-4C1A-94BB-7A86DED4D48C}"/>
              </a:ext>
            </a:extLst>
          </p:cNvPr>
          <p:cNvGrpSpPr/>
          <p:nvPr/>
        </p:nvGrpSpPr>
        <p:grpSpPr>
          <a:xfrm>
            <a:off x="9633641" y="2333945"/>
            <a:ext cx="1283476" cy="1281046"/>
            <a:chOff x="5141872" y="2159384"/>
            <a:chExt cx="1162976" cy="1118587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A2FF080-FDEA-4398-8A03-63C892E0B5EF}"/>
                </a:ext>
              </a:extLst>
            </p:cNvPr>
            <p:cNvSpPr/>
            <p:nvPr/>
          </p:nvSpPr>
          <p:spPr>
            <a:xfrm>
              <a:off x="5141870" y="2159384"/>
              <a:ext cx="1162975" cy="11185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967F93-031B-442B-A9DF-3C1E18FFB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25" y="2252814"/>
              <a:ext cx="881793" cy="88179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B0461C-BF17-4B2C-AB2A-15B7008815DF}"/>
              </a:ext>
            </a:extLst>
          </p:cNvPr>
          <p:cNvGrpSpPr/>
          <p:nvPr/>
        </p:nvGrpSpPr>
        <p:grpSpPr>
          <a:xfrm>
            <a:off x="6985569" y="2341651"/>
            <a:ext cx="1283477" cy="1281046"/>
            <a:chOff x="7079938" y="2159384"/>
            <a:chExt cx="1162975" cy="111858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4579AF2F-A5FB-459C-97C2-188B99A9721F}"/>
                </a:ext>
              </a:extLst>
            </p:cNvPr>
            <p:cNvSpPr/>
            <p:nvPr/>
          </p:nvSpPr>
          <p:spPr>
            <a:xfrm>
              <a:off x="7079941" y="2159384"/>
              <a:ext cx="1162975" cy="11185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2701954-547E-4962-BBC2-725D0E1CE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64" y="2254103"/>
              <a:ext cx="856730" cy="88179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F7C66E3-A510-4217-A54B-FA06A5CC6B78}"/>
              </a:ext>
            </a:extLst>
          </p:cNvPr>
          <p:cNvGrpSpPr/>
          <p:nvPr/>
        </p:nvGrpSpPr>
        <p:grpSpPr>
          <a:xfrm>
            <a:off x="4250950" y="2369687"/>
            <a:ext cx="1283476" cy="1281046"/>
            <a:chOff x="4250950" y="2369687"/>
            <a:chExt cx="1283476" cy="128104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F9F930D-1277-467D-9374-7219A3D4237B}"/>
                </a:ext>
              </a:extLst>
            </p:cNvPr>
            <p:cNvSpPr/>
            <p:nvPr/>
          </p:nvSpPr>
          <p:spPr>
            <a:xfrm>
              <a:off x="4250950" y="2369687"/>
              <a:ext cx="1283476" cy="12810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54144BE-D5AE-4CD4-B0F4-29235C778E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721" y="2469537"/>
              <a:ext cx="973160" cy="1009861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B27B583-4246-4C01-AE58-DA68BA2A0121}"/>
              </a:ext>
            </a:extLst>
          </p:cNvPr>
          <p:cNvSpPr txBox="1"/>
          <p:nvPr/>
        </p:nvSpPr>
        <p:spPr>
          <a:xfrm>
            <a:off x="3974913" y="1049258"/>
            <a:ext cx="4146456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 Information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D4F0D5D-8C38-4357-A64E-6128E3AA3905}"/>
              </a:ext>
            </a:extLst>
          </p:cNvPr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910F25E-B425-489D-AE31-42EB50DC2E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6AB0877-8011-4993-A366-9F4407B14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891CF494-5DBF-4CDE-830C-4D34726340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289200C2-A90A-4A51-B796-97A6C84FD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458B1491-137D-41F4-BB93-64A262C73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6689BA98-790F-4EA7-BFB7-867FAABB4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851B59A-32FD-4788-987B-E37927FA3C6B}"/>
              </a:ext>
            </a:extLst>
          </p:cNvPr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74F3C4A-024A-4A3E-B36A-44346153DCB8}"/>
              </a:ext>
            </a:extLst>
          </p:cNvPr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43FB958-D082-4177-8487-70FB1C45BBDA}"/>
              </a:ext>
            </a:extLst>
          </p:cNvPr>
          <p:cNvSpPr/>
          <p:nvPr/>
        </p:nvSpPr>
        <p:spPr>
          <a:xfrm>
            <a:off x="39635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912794-8890-4408-B02E-C5BB069A909D}"/>
              </a:ext>
            </a:extLst>
          </p:cNvPr>
          <p:cNvSpPr/>
          <p:nvPr/>
        </p:nvSpPr>
        <p:spPr>
          <a:xfrm>
            <a:off x="42841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0A39F4-26E1-4A84-B605-BDA5F83EDD09}"/>
              </a:ext>
            </a:extLst>
          </p:cNvPr>
          <p:cNvSpPr/>
          <p:nvPr/>
        </p:nvSpPr>
        <p:spPr>
          <a:xfrm>
            <a:off x="46048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7B7DF7F-EC6D-4B58-873A-AB345833F424}"/>
              </a:ext>
            </a:extLst>
          </p:cNvPr>
          <p:cNvSpPr/>
          <p:nvPr/>
        </p:nvSpPr>
        <p:spPr>
          <a:xfrm>
            <a:off x="492544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492870-C6B2-45E3-AF12-56E23A33AE7F}"/>
              </a:ext>
            </a:extLst>
          </p:cNvPr>
          <p:cNvSpPr/>
          <p:nvPr/>
        </p:nvSpPr>
        <p:spPr>
          <a:xfrm>
            <a:off x="524607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889A72B-2157-4833-862B-47C5D6C351F7}"/>
              </a:ext>
            </a:extLst>
          </p:cNvPr>
          <p:cNvSpPr/>
          <p:nvPr/>
        </p:nvSpPr>
        <p:spPr>
          <a:xfrm>
            <a:off x="556670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878BAAE-E701-4741-A0E8-71FCB7C62F2C}"/>
              </a:ext>
            </a:extLst>
          </p:cNvPr>
          <p:cNvSpPr/>
          <p:nvPr/>
        </p:nvSpPr>
        <p:spPr>
          <a:xfrm>
            <a:off x="588733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B94B9DC-8993-4BB7-89F0-3C3BCB433046}"/>
              </a:ext>
            </a:extLst>
          </p:cNvPr>
          <p:cNvSpPr/>
          <p:nvPr/>
        </p:nvSpPr>
        <p:spPr>
          <a:xfrm>
            <a:off x="620796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24542A0-A4DB-4A25-91A6-3DDAFF481812}"/>
              </a:ext>
            </a:extLst>
          </p:cNvPr>
          <p:cNvSpPr/>
          <p:nvPr/>
        </p:nvSpPr>
        <p:spPr>
          <a:xfrm>
            <a:off x="652859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54BAB85-7ACB-4D91-8D9B-2464CBC83B9C}"/>
              </a:ext>
            </a:extLst>
          </p:cNvPr>
          <p:cNvSpPr/>
          <p:nvPr/>
        </p:nvSpPr>
        <p:spPr>
          <a:xfrm>
            <a:off x="684922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D02D326-79B0-4546-84EF-6AA2718B89B2}"/>
              </a:ext>
            </a:extLst>
          </p:cNvPr>
          <p:cNvSpPr/>
          <p:nvPr/>
        </p:nvSpPr>
        <p:spPr>
          <a:xfrm>
            <a:off x="71698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2A1913F-F8D4-4190-BD5B-47489670818A}"/>
              </a:ext>
            </a:extLst>
          </p:cNvPr>
          <p:cNvSpPr/>
          <p:nvPr/>
        </p:nvSpPr>
        <p:spPr>
          <a:xfrm>
            <a:off x="74904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C96D2B8-CBAA-4625-9F04-48C342D4E599}"/>
              </a:ext>
            </a:extLst>
          </p:cNvPr>
          <p:cNvSpPr/>
          <p:nvPr/>
        </p:nvSpPr>
        <p:spPr>
          <a:xfrm>
            <a:off x="78111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2660768-3248-4CC4-BCE4-A10B388B2A5F}"/>
              </a:ext>
            </a:extLst>
          </p:cNvPr>
          <p:cNvSpPr/>
          <p:nvPr/>
        </p:nvSpPr>
        <p:spPr>
          <a:xfrm>
            <a:off x="8131745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13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C4F906-A527-4EDE-B2A9-8F8DF4858B6A}"/>
              </a:ext>
            </a:extLst>
          </p:cNvPr>
          <p:cNvSpPr txBox="1"/>
          <p:nvPr/>
        </p:nvSpPr>
        <p:spPr>
          <a:xfrm>
            <a:off x="4702132" y="1049258"/>
            <a:ext cx="2692020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 Role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8467F1-1D34-4755-B08B-93F87D275F59}"/>
              </a:ext>
            </a:extLst>
          </p:cNvPr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3832C387-4029-4FC2-B75E-68DE6CF5B4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50D32F89-1917-4E46-AF08-E0DEC10956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ECD66924-F7A5-41F8-8DFD-C42D1575CB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" name="Freeform 12">
              <a:extLst>
                <a:ext uri="{FF2B5EF4-FFF2-40B4-BE49-F238E27FC236}">
                  <a16:creationId xmlns:a16="http://schemas.microsoft.com/office/drawing/2014/main" id="{23D018A0-58C1-44B1-8D59-01D890AAF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BEC7ABD-618E-40B0-8DA5-784C8DA9C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FA73C68-D0CC-4D34-93DA-2766711F0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A698682-D468-4030-8502-5D268AF9FED1}"/>
              </a:ext>
            </a:extLst>
          </p:cNvPr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F9C4175-4B22-4289-8091-308D8E53E576}"/>
              </a:ext>
            </a:extLst>
          </p:cNvPr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5DA57-F40D-449E-B270-2851D0E16720}"/>
              </a:ext>
            </a:extLst>
          </p:cNvPr>
          <p:cNvSpPr/>
          <p:nvPr/>
        </p:nvSpPr>
        <p:spPr>
          <a:xfrm>
            <a:off x="39635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0547A5-C893-4FA1-A006-69F4E59A2591}"/>
              </a:ext>
            </a:extLst>
          </p:cNvPr>
          <p:cNvSpPr/>
          <p:nvPr/>
        </p:nvSpPr>
        <p:spPr>
          <a:xfrm>
            <a:off x="42841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ACBD04-E27A-43EC-9BC3-589585C8FD9D}"/>
              </a:ext>
            </a:extLst>
          </p:cNvPr>
          <p:cNvSpPr/>
          <p:nvPr/>
        </p:nvSpPr>
        <p:spPr>
          <a:xfrm>
            <a:off x="46048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9BF8AF-9915-46BE-BDAB-FBD7954660BA}"/>
              </a:ext>
            </a:extLst>
          </p:cNvPr>
          <p:cNvSpPr/>
          <p:nvPr/>
        </p:nvSpPr>
        <p:spPr>
          <a:xfrm>
            <a:off x="492544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81046A-C0DC-48E9-B46C-205422511A26}"/>
              </a:ext>
            </a:extLst>
          </p:cNvPr>
          <p:cNvSpPr/>
          <p:nvPr/>
        </p:nvSpPr>
        <p:spPr>
          <a:xfrm>
            <a:off x="524607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A3B2C0-5E8A-4F63-81F9-A7A9A3E039DD}"/>
              </a:ext>
            </a:extLst>
          </p:cNvPr>
          <p:cNvSpPr/>
          <p:nvPr/>
        </p:nvSpPr>
        <p:spPr>
          <a:xfrm>
            <a:off x="556670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62AE4D-D6CC-4B79-A1B9-53D24727937F}"/>
              </a:ext>
            </a:extLst>
          </p:cNvPr>
          <p:cNvSpPr/>
          <p:nvPr/>
        </p:nvSpPr>
        <p:spPr>
          <a:xfrm>
            <a:off x="588733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32D576-4A6F-483A-BC38-F1CD558DC63F}"/>
              </a:ext>
            </a:extLst>
          </p:cNvPr>
          <p:cNvSpPr/>
          <p:nvPr/>
        </p:nvSpPr>
        <p:spPr>
          <a:xfrm>
            <a:off x="620796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5A7CD64-D651-4D1A-A0DE-22D314CFC805}"/>
              </a:ext>
            </a:extLst>
          </p:cNvPr>
          <p:cNvSpPr/>
          <p:nvPr/>
        </p:nvSpPr>
        <p:spPr>
          <a:xfrm>
            <a:off x="652859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7D506-B722-4AC6-AB47-0D7628B04862}"/>
              </a:ext>
            </a:extLst>
          </p:cNvPr>
          <p:cNvSpPr/>
          <p:nvPr/>
        </p:nvSpPr>
        <p:spPr>
          <a:xfrm>
            <a:off x="684922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752612-3652-4BA9-A6DC-421948D69F19}"/>
              </a:ext>
            </a:extLst>
          </p:cNvPr>
          <p:cNvSpPr/>
          <p:nvPr/>
        </p:nvSpPr>
        <p:spPr>
          <a:xfrm>
            <a:off x="71698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2702FD-9CBF-412E-A65C-71CC155BA53D}"/>
              </a:ext>
            </a:extLst>
          </p:cNvPr>
          <p:cNvSpPr/>
          <p:nvPr/>
        </p:nvSpPr>
        <p:spPr>
          <a:xfrm>
            <a:off x="74904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790AA-E537-4903-810A-D673687CA0B9}"/>
              </a:ext>
            </a:extLst>
          </p:cNvPr>
          <p:cNvSpPr/>
          <p:nvPr/>
        </p:nvSpPr>
        <p:spPr>
          <a:xfrm>
            <a:off x="78111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835DEA1-0D19-49D4-B0E1-9F1913D6E5B1}"/>
              </a:ext>
            </a:extLst>
          </p:cNvPr>
          <p:cNvSpPr/>
          <p:nvPr/>
        </p:nvSpPr>
        <p:spPr>
          <a:xfrm>
            <a:off x="8131745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D230458-3EC0-4E21-A85E-FC6B6E1F5D36}"/>
              </a:ext>
            </a:extLst>
          </p:cNvPr>
          <p:cNvSpPr/>
          <p:nvPr/>
        </p:nvSpPr>
        <p:spPr>
          <a:xfrm>
            <a:off x="853532" y="3067758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 err="1">
                <a:latin typeface="배달의민족 주아" panose="020B0600000101010101" charset="-127"/>
                <a:ea typeface="배달의민족 주아" panose="020B0600000101010101" charset="-127"/>
              </a:rPr>
              <a:t>Seo</a:t>
            </a:r>
            <a:r>
              <a:rPr lang="en-US" altLang="ko-KR" sz="2000" dirty="0">
                <a:latin typeface="배달의민족 주아" panose="020B0600000101010101" charset="-127"/>
                <a:ea typeface="배달의민족 주아" panose="020B0600000101010101" charset="-127"/>
              </a:rPr>
              <a:t> Jang Won</a:t>
            </a:r>
          </a:p>
          <a:p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Create Game board &amp;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Item, GIT</a:t>
            </a:r>
            <a:r>
              <a:rPr lang="ko-KR" altLang="en-US" sz="1600" dirty="0">
                <a:solidFill>
                  <a:schemeClr val="bg1">
                    <a:lumMod val="9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 </a:t>
            </a:r>
            <a:r>
              <a:rPr lang="en-US" altLang="ko-KR" sz="1600" dirty="0">
                <a:solidFill>
                  <a:schemeClr val="bg1">
                    <a:lumMod val="95000"/>
                  </a:schemeClr>
                </a:solidFill>
                <a:latin typeface="배달의민족 주아" panose="020B0600000101010101" charset="-127"/>
                <a:ea typeface="배달의민족 주아" panose="020B0600000101010101" charset="-127"/>
              </a:rPr>
              <a:t>Page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B8953E-7A47-4606-ABDC-67175456729E}"/>
              </a:ext>
            </a:extLst>
          </p:cNvPr>
          <p:cNvSpPr/>
          <p:nvPr/>
        </p:nvSpPr>
        <p:spPr>
          <a:xfrm>
            <a:off x="3551199" y="3067758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배달의민족 주아" panose="020B0600000101010101" charset="-127"/>
                <a:ea typeface="배달의민족 주아" panose="020B0600000101010101" charset="-127"/>
              </a:rPr>
              <a:t>Yang </a:t>
            </a:r>
            <a:r>
              <a:rPr lang="en-US" altLang="ko-KR" sz="2000" dirty="0" err="1">
                <a:latin typeface="배달의민족 주아" panose="020B0600000101010101" charset="-127"/>
                <a:ea typeface="배달의민족 주아" panose="020B0600000101010101" charset="-127"/>
              </a:rPr>
              <a:t>Hee</a:t>
            </a:r>
            <a:r>
              <a:rPr lang="en-US" altLang="ko-KR" sz="2000" dirty="0">
                <a:latin typeface="배달의민족 주아" panose="020B0600000101010101" charset="-127"/>
                <a:ea typeface="배달의민족 주아" panose="020B0600000101010101" charset="-127"/>
              </a:rPr>
              <a:t> Rim</a:t>
            </a:r>
          </a:p>
          <a:p>
            <a:pPr algn="ctr"/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Socket Programming</a:t>
            </a: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Chatting,</a:t>
            </a: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login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49DF1F3-CC20-4886-920E-DCDC12AE8B6C}"/>
              </a:ext>
            </a:extLst>
          </p:cNvPr>
          <p:cNvSpPr/>
          <p:nvPr/>
        </p:nvSpPr>
        <p:spPr>
          <a:xfrm>
            <a:off x="6258986" y="3067293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/>
            <a:r>
              <a:rPr lang="en-US" altLang="ko-KR" sz="2000" dirty="0">
                <a:latin typeface="배달의민족 주아" panose="020B0600000101010101" charset="-127"/>
                <a:ea typeface="배달의민족 주아" panose="020B0600000101010101" charset="-127"/>
              </a:rPr>
              <a:t>Jang Ha Yeong</a:t>
            </a:r>
          </a:p>
          <a:p>
            <a:pPr algn="ctr"/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Construct DB,</a:t>
            </a: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Manage code,</a:t>
            </a: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GUI</a:t>
            </a:r>
          </a:p>
          <a:p>
            <a:pPr algn="ctr"/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BC363F4-30D2-4004-A043-71FEFD1C4AFB}"/>
              </a:ext>
            </a:extLst>
          </p:cNvPr>
          <p:cNvSpPr/>
          <p:nvPr/>
        </p:nvSpPr>
        <p:spPr>
          <a:xfrm>
            <a:off x="8966773" y="3067293"/>
            <a:ext cx="2617219" cy="2971800"/>
          </a:xfrm>
          <a:prstGeom prst="rect">
            <a:avLst/>
          </a:prstGeom>
          <a:solidFill>
            <a:srgbClr val="9F3036"/>
          </a:solidFill>
          <a:ln>
            <a:solidFill>
              <a:srgbClr val="9F30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latin typeface="배달의민족 주아" panose="020B0600000101010101" charset="-127"/>
                <a:ea typeface="배달의민족 주아" panose="020B0600000101010101" charset="-127"/>
              </a:rPr>
              <a:t>Choi </a:t>
            </a:r>
            <a:r>
              <a:rPr lang="en-US" altLang="ko-KR" sz="2000" dirty="0" err="1">
                <a:latin typeface="배달의민족 주아" panose="020B0600000101010101" charset="-127"/>
                <a:ea typeface="배달의민족 주아" panose="020B0600000101010101" charset="-127"/>
              </a:rPr>
              <a:t>Jin</a:t>
            </a:r>
            <a:r>
              <a:rPr lang="en-US" altLang="ko-KR" sz="2000" dirty="0">
                <a:latin typeface="배달의민족 주아" panose="020B0600000101010101" charset="-127"/>
                <a:ea typeface="배달의민족 주아" panose="020B0600000101010101" charset="-127"/>
              </a:rPr>
              <a:t> Kyung</a:t>
            </a:r>
          </a:p>
          <a:p>
            <a:pPr algn="ctr"/>
            <a:endParaRPr lang="en-US" altLang="ko-KR" sz="2000" dirty="0">
              <a:latin typeface="배달의민족 주아" panose="020B0600000101010101" charset="-127"/>
              <a:ea typeface="배달의민족 주아" panose="020B0600000101010101" charset="-127"/>
            </a:endParaRP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GUI, RSP code,</a:t>
            </a:r>
          </a:p>
          <a:p>
            <a:pPr algn="ctr"/>
            <a:r>
              <a:rPr lang="en-US" altLang="ko-KR" sz="1600" dirty="0">
                <a:latin typeface="배달의민족 주아" panose="020B0600000101010101" charset="-127"/>
                <a:ea typeface="배달의민족 주아" panose="020B0600000101010101" charset="-127"/>
              </a:rPr>
              <a:t>Timer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B12A172-CF23-458C-9DEA-E874A9C5635C}"/>
              </a:ext>
            </a:extLst>
          </p:cNvPr>
          <p:cNvGrpSpPr/>
          <p:nvPr/>
        </p:nvGrpSpPr>
        <p:grpSpPr>
          <a:xfrm>
            <a:off x="1554974" y="2333946"/>
            <a:ext cx="1283476" cy="1281046"/>
            <a:chOff x="1554974" y="2333946"/>
            <a:chExt cx="1283476" cy="1281046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7CD4634-125B-4074-896F-807770A4493F}"/>
                </a:ext>
              </a:extLst>
            </p:cNvPr>
            <p:cNvSpPr/>
            <p:nvPr/>
          </p:nvSpPr>
          <p:spPr>
            <a:xfrm>
              <a:off x="1554974" y="2333946"/>
              <a:ext cx="1283476" cy="12810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D14CF7E-B931-4E43-8D9D-D2DBC9F94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3919" y="2453116"/>
              <a:ext cx="1005586" cy="1009861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443F2AD-7D2F-42E6-9D51-3E063DF5809C}"/>
              </a:ext>
            </a:extLst>
          </p:cNvPr>
          <p:cNvGrpSpPr/>
          <p:nvPr/>
        </p:nvGrpSpPr>
        <p:grpSpPr>
          <a:xfrm>
            <a:off x="9633641" y="2333945"/>
            <a:ext cx="1283476" cy="1281046"/>
            <a:chOff x="5141872" y="2159384"/>
            <a:chExt cx="1162976" cy="1118587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D2BD1C5-08F9-4827-8C19-1490EA529BAF}"/>
                </a:ext>
              </a:extLst>
            </p:cNvPr>
            <p:cNvSpPr/>
            <p:nvPr/>
          </p:nvSpPr>
          <p:spPr>
            <a:xfrm>
              <a:off x="5141870" y="2159384"/>
              <a:ext cx="1162975" cy="11185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943F5726-6742-45E3-B0A0-4FB88C35E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2225" y="2252814"/>
              <a:ext cx="881793" cy="88179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E65EB799-3BA0-472E-92EB-36780A146484}"/>
              </a:ext>
            </a:extLst>
          </p:cNvPr>
          <p:cNvGrpSpPr/>
          <p:nvPr/>
        </p:nvGrpSpPr>
        <p:grpSpPr>
          <a:xfrm>
            <a:off x="6985569" y="2341651"/>
            <a:ext cx="1283477" cy="1281046"/>
            <a:chOff x="7079938" y="2159384"/>
            <a:chExt cx="1162975" cy="1118587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B6EAA6C4-5F87-4876-B4C0-63FFE0305545}"/>
                </a:ext>
              </a:extLst>
            </p:cNvPr>
            <p:cNvSpPr/>
            <p:nvPr/>
          </p:nvSpPr>
          <p:spPr>
            <a:xfrm>
              <a:off x="7079941" y="2159384"/>
              <a:ext cx="1162975" cy="111858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12AE909C-04FB-447B-8D09-5D1925F91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3064" y="2254103"/>
              <a:ext cx="856730" cy="881793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03DE3B6-5695-4B3E-A929-D3B4812E65A5}"/>
              </a:ext>
            </a:extLst>
          </p:cNvPr>
          <p:cNvGrpSpPr/>
          <p:nvPr/>
        </p:nvGrpSpPr>
        <p:grpSpPr>
          <a:xfrm>
            <a:off x="4250950" y="2369687"/>
            <a:ext cx="1283476" cy="1281046"/>
            <a:chOff x="4250950" y="2369687"/>
            <a:chExt cx="1283476" cy="1281046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C50585E-7050-4179-A675-2D75C3A79628}"/>
                </a:ext>
              </a:extLst>
            </p:cNvPr>
            <p:cNvSpPr/>
            <p:nvPr/>
          </p:nvSpPr>
          <p:spPr>
            <a:xfrm>
              <a:off x="4250950" y="2369687"/>
              <a:ext cx="1283476" cy="128104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9F30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6EB4F838-B3ED-437A-ACB1-F450DD4B9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7721" y="2469537"/>
              <a:ext cx="973160" cy="1009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28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4184903" y="2654134"/>
            <a:ext cx="3594125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6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Thank you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383147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4152101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447273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4793361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511399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5434621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575525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6075881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639651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6717141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703777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7358401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7679031" y="373065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>
            <a:off x="7999665" y="373065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6B320-D719-4E21-B104-36773B9EA02A}"/>
              </a:ext>
            </a:extLst>
          </p:cNvPr>
          <p:cNvSpPr txBox="1"/>
          <p:nvPr/>
        </p:nvSpPr>
        <p:spPr>
          <a:xfrm>
            <a:off x="4883433" y="6292771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서장원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양희림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</a:t>
            </a:r>
            <a:r>
              <a:rPr lang="ko-KR" altLang="en-US" sz="2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장하영</a:t>
            </a: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/</a:t>
            </a:r>
            <a:r>
              <a:rPr lang="ko-KR" altLang="en-US" sz="2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1훈하얀고양이 R" panose="02020603020101020101" pitchFamily="18" charset="-127"/>
                <a:ea typeface="1훈하얀고양이 R" panose="02020603020101020101" pitchFamily="18" charset="-127"/>
              </a:rPr>
              <a:t>최진경</a:t>
            </a:r>
          </a:p>
        </p:txBody>
      </p:sp>
    </p:spTree>
    <p:extLst>
      <p:ext uri="{BB962C8B-B14F-4D97-AF65-F5344CB8AC3E}">
        <p14:creationId xmlns:p14="http://schemas.microsoft.com/office/powerpoint/2010/main" val="58786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E528EF-7E65-43D0-A21D-3B9087FC0145}"/>
              </a:ext>
            </a:extLst>
          </p:cNvPr>
          <p:cNvCxnSpPr>
            <a:cxnSpLocks/>
          </p:cNvCxnSpPr>
          <p:nvPr/>
        </p:nvCxnSpPr>
        <p:spPr>
          <a:xfrm>
            <a:off x="6030898" y="1762125"/>
            <a:ext cx="0" cy="4962525"/>
          </a:xfrm>
          <a:prstGeom prst="line">
            <a:avLst/>
          </a:prstGeom>
          <a:ln w="19050">
            <a:solidFill>
              <a:srgbClr val="190F0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9715A-3CC8-48F0-88C9-0CA62F8C542B}"/>
              </a:ext>
            </a:extLst>
          </p:cNvPr>
          <p:cNvSpPr txBox="1"/>
          <p:nvPr/>
        </p:nvSpPr>
        <p:spPr>
          <a:xfrm>
            <a:off x="6257959" y="4557827"/>
            <a:ext cx="2345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Member</a:t>
            </a:r>
          </a:p>
          <a:p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information</a:t>
            </a:r>
            <a:endParaRPr lang="ko-KR" altLang="en-US" sz="24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540664-CDA5-469E-AE25-4F15329BA114}"/>
              </a:ext>
            </a:extLst>
          </p:cNvPr>
          <p:cNvSpPr/>
          <p:nvPr/>
        </p:nvSpPr>
        <p:spPr>
          <a:xfrm>
            <a:off x="5926537" y="2097196"/>
            <a:ext cx="222479" cy="2087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CD98BFC-EE46-47CC-8739-7BF23BD9F94A}"/>
              </a:ext>
            </a:extLst>
          </p:cNvPr>
          <p:cNvSpPr/>
          <p:nvPr/>
        </p:nvSpPr>
        <p:spPr>
          <a:xfrm>
            <a:off x="5926537" y="2697135"/>
            <a:ext cx="208722" cy="2087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9F5BF-025F-4B12-A779-A282D54445BE}"/>
              </a:ext>
            </a:extLst>
          </p:cNvPr>
          <p:cNvSpPr txBox="1"/>
          <p:nvPr/>
        </p:nvSpPr>
        <p:spPr>
          <a:xfrm>
            <a:off x="3963551" y="1968809"/>
            <a:ext cx="3011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Goal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993C83-5F0B-48D1-B67D-F4CDE90B59AD}"/>
              </a:ext>
            </a:extLst>
          </p:cNvPr>
          <p:cNvSpPr txBox="1"/>
          <p:nvPr/>
        </p:nvSpPr>
        <p:spPr>
          <a:xfrm>
            <a:off x="6209177" y="3153802"/>
            <a:ext cx="234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Demo</a:t>
            </a:r>
            <a:endParaRPr lang="ko-KR" altLang="en-US" sz="28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5439218-EA17-4BEA-B788-EB15AFCFB843}"/>
              </a:ext>
            </a:extLst>
          </p:cNvPr>
          <p:cNvSpPr/>
          <p:nvPr/>
        </p:nvSpPr>
        <p:spPr>
          <a:xfrm>
            <a:off x="5936736" y="4067741"/>
            <a:ext cx="208722" cy="2087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FBC42AD-DC3C-4777-8C09-966F247A4DE2}"/>
              </a:ext>
            </a:extLst>
          </p:cNvPr>
          <p:cNvSpPr/>
          <p:nvPr/>
        </p:nvSpPr>
        <p:spPr>
          <a:xfrm>
            <a:off x="5926537" y="4781886"/>
            <a:ext cx="208722" cy="2087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2CB69F-EE90-4F40-AA22-0EB3E7698FAC}"/>
              </a:ext>
            </a:extLst>
          </p:cNvPr>
          <p:cNvSpPr txBox="1"/>
          <p:nvPr/>
        </p:nvSpPr>
        <p:spPr>
          <a:xfrm>
            <a:off x="2205606" y="3763698"/>
            <a:ext cx="3650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Features &amp;</a:t>
            </a:r>
          </a:p>
          <a:p>
            <a:pPr algn="r"/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Contents</a:t>
            </a:r>
            <a:endParaRPr lang="ko-KR" altLang="en-US" sz="24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E21C0D7-70D5-4DF9-8830-FC535076F13E}"/>
              </a:ext>
            </a:extLst>
          </p:cNvPr>
          <p:cNvSpPr/>
          <p:nvPr/>
        </p:nvSpPr>
        <p:spPr>
          <a:xfrm>
            <a:off x="5926537" y="5552141"/>
            <a:ext cx="208722" cy="2087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C70DB38-FA26-4950-9C51-BC2411E257C0}"/>
              </a:ext>
            </a:extLst>
          </p:cNvPr>
          <p:cNvSpPr txBox="1"/>
          <p:nvPr/>
        </p:nvSpPr>
        <p:spPr>
          <a:xfrm>
            <a:off x="4356183" y="5388824"/>
            <a:ext cx="144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Role</a:t>
            </a:r>
            <a:endParaRPr lang="ko-KR" altLang="en-US" sz="24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590C3C-E863-483D-BFD9-F8314065A560}"/>
              </a:ext>
            </a:extLst>
          </p:cNvPr>
          <p:cNvSpPr/>
          <p:nvPr/>
        </p:nvSpPr>
        <p:spPr>
          <a:xfrm>
            <a:off x="4233172" y="2543526"/>
            <a:ext cx="1708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2400" dirty="0">
                <a:solidFill>
                  <a:schemeClr val="accent4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Description</a:t>
            </a:r>
            <a:endParaRPr lang="ko-KR" altLang="en-US" sz="2400" dirty="0">
              <a:solidFill>
                <a:schemeClr val="accent4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8ED55DB-9A51-40A0-BD7B-E4C545674138}"/>
              </a:ext>
            </a:extLst>
          </p:cNvPr>
          <p:cNvSpPr/>
          <p:nvPr/>
        </p:nvSpPr>
        <p:spPr>
          <a:xfrm>
            <a:off x="5937329" y="3355863"/>
            <a:ext cx="208722" cy="2087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C6E5569-C421-4D28-ADD1-F3DAEECB2EB1}"/>
              </a:ext>
            </a:extLst>
          </p:cNvPr>
          <p:cNvGrpSpPr/>
          <p:nvPr/>
        </p:nvGrpSpPr>
        <p:grpSpPr>
          <a:xfrm>
            <a:off x="6862513" y="1818397"/>
            <a:ext cx="251797" cy="222381"/>
            <a:chOff x="3877375" y="4848366"/>
            <a:chExt cx="251797" cy="22238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3392E056-CBDB-403F-92BC-305777D0EFE2}"/>
                </a:ext>
              </a:extLst>
            </p:cNvPr>
            <p:cNvSpPr/>
            <p:nvPr/>
          </p:nvSpPr>
          <p:spPr>
            <a:xfrm rot="18027038">
              <a:off x="3877375" y="4940395"/>
              <a:ext cx="99997" cy="9999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45FA605-69A8-46BC-A1FB-6DFEF9BEF841}"/>
                </a:ext>
              </a:extLst>
            </p:cNvPr>
            <p:cNvSpPr/>
            <p:nvPr/>
          </p:nvSpPr>
          <p:spPr>
            <a:xfrm rot="14383745">
              <a:off x="4051224" y="4992799"/>
              <a:ext cx="77948" cy="77948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2598484-3FD5-4BB7-B6D7-3EC983AEA5DC}"/>
                </a:ext>
              </a:extLst>
            </p:cNvPr>
            <p:cNvSpPr/>
            <p:nvPr/>
          </p:nvSpPr>
          <p:spPr>
            <a:xfrm rot="14383745">
              <a:off x="4030615" y="4848366"/>
              <a:ext cx="65865" cy="65865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92B211D-6961-4F1D-9619-ABA7ACC6927F}"/>
              </a:ext>
            </a:extLst>
          </p:cNvPr>
          <p:cNvGrpSpPr/>
          <p:nvPr/>
        </p:nvGrpSpPr>
        <p:grpSpPr>
          <a:xfrm>
            <a:off x="7022029" y="3178980"/>
            <a:ext cx="250918" cy="234135"/>
            <a:chOff x="6042612" y="2123294"/>
            <a:chExt cx="250918" cy="234135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3ED13C2-12E0-4723-A67C-7196E824D810}"/>
                </a:ext>
              </a:extLst>
            </p:cNvPr>
            <p:cNvSpPr/>
            <p:nvPr/>
          </p:nvSpPr>
          <p:spPr>
            <a:xfrm rot="18429963">
              <a:off x="6042612" y="2152940"/>
              <a:ext cx="99997" cy="99997"/>
            </a:xfrm>
            <a:prstGeom prst="rect">
              <a:avLst/>
            </a:prstGeom>
            <a:solidFill>
              <a:srgbClr val="FFDD71">
                <a:alpha val="9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A77E05A-9886-49F0-9221-4025A240E174}"/>
                </a:ext>
              </a:extLst>
            </p:cNvPr>
            <p:cNvSpPr/>
            <p:nvPr/>
          </p:nvSpPr>
          <p:spPr>
            <a:xfrm rot="14786670">
              <a:off x="6213670" y="2279481"/>
              <a:ext cx="77948" cy="77948"/>
            </a:xfrm>
            <a:prstGeom prst="rect">
              <a:avLst/>
            </a:prstGeom>
            <a:solidFill>
              <a:srgbClr val="FFDD71">
                <a:alpha val="7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2DFCE35-0A1A-4319-ACD9-9F608D90FF45}"/>
                </a:ext>
              </a:extLst>
            </p:cNvPr>
            <p:cNvSpPr/>
            <p:nvPr/>
          </p:nvSpPr>
          <p:spPr>
            <a:xfrm rot="14786670">
              <a:off x="6227665" y="2123294"/>
              <a:ext cx="65865" cy="65865"/>
            </a:xfrm>
            <a:prstGeom prst="rect">
              <a:avLst/>
            </a:prstGeom>
            <a:solidFill>
              <a:srgbClr val="FFDD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8401AF6-0302-4696-980B-365C79F979CA}"/>
              </a:ext>
            </a:extLst>
          </p:cNvPr>
          <p:cNvGrpSpPr/>
          <p:nvPr/>
        </p:nvGrpSpPr>
        <p:grpSpPr>
          <a:xfrm rot="17137039">
            <a:off x="3940115" y="3710671"/>
            <a:ext cx="300301" cy="318755"/>
            <a:chOff x="8495934" y="2317949"/>
            <a:chExt cx="300301" cy="318755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D6DF756-25D4-4B57-B492-CDC31A971B9A}"/>
                </a:ext>
              </a:extLst>
            </p:cNvPr>
            <p:cNvSpPr/>
            <p:nvPr/>
          </p:nvSpPr>
          <p:spPr>
            <a:xfrm rot="18814307">
              <a:off x="8495934" y="2419578"/>
              <a:ext cx="99997" cy="99997"/>
            </a:xfrm>
            <a:prstGeom prst="rect">
              <a:avLst/>
            </a:prstGeom>
            <a:solidFill>
              <a:srgbClr val="F3859D">
                <a:alpha val="9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040DE69-18CA-489C-B2EB-8A382E6DD4CD}"/>
                </a:ext>
              </a:extLst>
            </p:cNvPr>
            <p:cNvSpPr/>
            <p:nvPr/>
          </p:nvSpPr>
          <p:spPr>
            <a:xfrm rot="15171014">
              <a:off x="8645754" y="2558756"/>
              <a:ext cx="77948" cy="77948"/>
            </a:xfrm>
            <a:prstGeom prst="rect">
              <a:avLst/>
            </a:prstGeom>
            <a:solidFill>
              <a:srgbClr val="F3859D">
                <a:alpha val="8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8BCD4C4-9C3E-40FD-9F37-B09D5ADE6AC7}"/>
                </a:ext>
              </a:extLst>
            </p:cNvPr>
            <p:cNvSpPr/>
            <p:nvPr/>
          </p:nvSpPr>
          <p:spPr>
            <a:xfrm rot="17304659">
              <a:off x="8730370" y="2417620"/>
              <a:ext cx="65865" cy="65865"/>
            </a:xfrm>
            <a:prstGeom prst="rect">
              <a:avLst/>
            </a:prstGeom>
            <a:solidFill>
              <a:srgbClr val="F3859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5348A49-3231-4378-8BA0-208A95DCDB4E}"/>
                </a:ext>
              </a:extLst>
            </p:cNvPr>
            <p:cNvSpPr/>
            <p:nvPr/>
          </p:nvSpPr>
          <p:spPr>
            <a:xfrm rot="15171014">
              <a:off x="8641718" y="2317949"/>
              <a:ext cx="45719" cy="45719"/>
            </a:xfrm>
            <a:prstGeom prst="rect">
              <a:avLst/>
            </a:prstGeom>
            <a:solidFill>
              <a:srgbClr val="F3859D">
                <a:alpha val="5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BA387DE1-54FA-43C5-845B-12175F650383}"/>
              </a:ext>
            </a:extLst>
          </p:cNvPr>
          <p:cNvSpPr txBox="1"/>
          <p:nvPr/>
        </p:nvSpPr>
        <p:spPr>
          <a:xfrm>
            <a:off x="4256531" y="811480"/>
            <a:ext cx="3741282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Table of Contents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D0826BEC-D7B5-4AD6-B180-F4DD19D96753}"/>
              </a:ext>
            </a:extLst>
          </p:cNvPr>
          <p:cNvGrpSpPr/>
          <p:nvPr/>
        </p:nvGrpSpPr>
        <p:grpSpPr>
          <a:xfrm>
            <a:off x="5881892" y="157153"/>
            <a:ext cx="434313" cy="625405"/>
            <a:chOff x="5878843" y="423853"/>
            <a:chExt cx="434313" cy="625405"/>
          </a:xfrm>
        </p:grpSpPr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BF184F44-66D4-4F64-B242-43BE123E68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0BEDC4BC-F606-4523-A2CF-53CC7068DC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CEAFE06B-2564-4B7C-A0A0-44378D24F7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8" name="Freeform 12">
              <a:extLst>
                <a:ext uri="{FF2B5EF4-FFF2-40B4-BE49-F238E27FC236}">
                  <a16:creationId xmlns:a16="http://schemas.microsoft.com/office/drawing/2014/main" id="{7BCC1540-16C2-4632-9E6D-2D50E2CA6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A881E007-930E-40AD-9B31-B02AAAE5E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D4BC6DBF-8903-4E39-BBED-10FBF6830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92153DC-AB2B-4F46-AD9E-54409C068091}"/>
              </a:ext>
            </a:extLst>
          </p:cNvPr>
          <p:cNvCxnSpPr/>
          <p:nvPr/>
        </p:nvCxnSpPr>
        <p:spPr>
          <a:xfrm>
            <a:off x="6524304" y="4698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3219E668-5BDC-4A27-A323-98F22809C229}"/>
              </a:ext>
            </a:extLst>
          </p:cNvPr>
          <p:cNvCxnSpPr/>
          <p:nvPr/>
        </p:nvCxnSpPr>
        <p:spPr>
          <a:xfrm>
            <a:off x="5335584" y="4698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0B99D00-2985-4380-BBF4-DECD50797463}"/>
              </a:ext>
            </a:extLst>
          </p:cNvPr>
          <p:cNvSpPr/>
          <p:nvPr/>
        </p:nvSpPr>
        <p:spPr>
          <a:xfrm>
            <a:off x="396355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4ECB7E6-32FB-4043-B795-89316347F0C3}"/>
              </a:ext>
            </a:extLst>
          </p:cNvPr>
          <p:cNvSpPr/>
          <p:nvPr/>
        </p:nvSpPr>
        <p:spPr>
          <a:xfrm>
            <a:off x="4284181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CA4F2CF-8599-4BAE-B4DE-F4E3CD758E10}"/>
              </a:ext>
            </a:extLst>
          </p:cNvPr>
          <p:cNvSpPr/>
          <p:nvPr/>
        </p:nvSpPr>
        <p:spPr>
          <a:xfrm>
            <a:off x="460481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B5B8A65-8A5A-4034-9293-B06CFB8144AD}"/>
              </a:ext>
            </a:extLst>
          </p:cNvPr>
          <p:cNvSpPr/>
          <p:nvPr/>
        </p:nvSpPr>
        <p:spPr>
          <a:xfrm>
            <a:off x="4925441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029BEE4-9505-482E-97B7-439A403B0F30}"/>
              </a:ext>
            </a:extLst>
          </p:cNvPr>
          <p:cNvSpPr/>
          <p:nvPr/>
        </p:nvSpPr>
        <p:spPr>
          <a:xfrm>
            <a:off x="524607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36BFEAB-71C2-4D98-86BB-F8EAD65CE34A}"/>
              </a:ext>
            </a:extLst>
          </p:cNvPr>
          <p:cNvSpPr/>
          <p:nvPr/>
        </p:nvSpPr>
        <p:spPr>
          <a:xfrm>
            <a:off x="5566701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F3FEE49D-2C21-4BC8-92CD-1FE706D75F2F}"/>
              </a:ext>
            </a:extLst>
          </p:cNvPr>
          <p:cNvSpPr/>
          <p:nvPr/>
        </p:nvSpPr>
        <p:spPr>
          <a:xfrm>
            <a:off x="588733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43B6479-FE49-49A6-9A98-54E9FAD06B57}"/>
              </a:ext>
            </a:extLst>
          </p:cNvPr>
          <p:cNvSpPr/>
          <p:nvPr/>
        </p:nvSpPr>
        <p:spPr>
          <a:xfrm>
            <a:off x="6207961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E226747B-E81E-4C93-B71D-F83F230B2C90}"/>
              </a:ext>
            </a:extLst>
          </p:cNvPr>
          <p:cNvSpPr/>
          <p:nvPr/>
        </p:nvSpPr>
        <p:spPr>
          <a:xfrm>
            <a:off x="652859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107D65C-057E-4B98-A3C5-1E7F946BB2D8}"/>
              </a:ext>
            </a:extLst>
          </p:cNvPr>
          <p:cNvSpPr/>
          <p:nvPr/>
        </p:nvSpPr>
        <p:spPr>
          <a:xfrm>
            <a:off x="6849221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647D7AE-79F7-4028-B45C-50EDFFC459AF}"/>
              </a:ext>
            </a:extLst>
          </p:cNvPr>
          <p:cNvSpPr/>
          <p:nvPr/>
        </p:nvSpPr>
        <p:spPr>
          <a:xfrm>
            <a:off x="716985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BB5EE408-70F0-48A7-B17D-F4E9386AEC29}"/>
              </a:ext>
            </a:extLst>
          </p:cNvPr>
          <p:cNvSpPr/>
          <p:nvPr/>
        </p:nvSpPr>
        <p:spPr>
          <a:xfrm>
            <a:off x="7490481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9BB2EB5-1875-4BAD-BCCE-998DC48E0694}"/>
              </a:ext>
            </a:extLst>
          </p:cNvPr>
          <p:cNvSpPr/>
          <p:nvPr/>
        </p:nvSpPr>
        <p:spPr>
          <a:xfrm>
            <a:off x="7811111" y="140274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BA64A4A-A7BC-4CE8-821D-BD2832747F44}"/>
              </a:ext>
            </a:extLst>
          </p:cNvPr>
          <p:cNvSpPr/>
          <p:nvPr/>
        </p:nvSpPr>
        <p:spPr>
          <a:xfrm>
            <a:off x="8131745" y="140274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92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4989064" y="1049258"/>
            <a:ext cx="2118145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Goal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/>
        </p:nvCxnSpPr>
        <p:spPr>
          <a:xfrm>
            <a:off x="6163957" y="2527528"/>
            <a:ext cx="0" cy="2761811"/>
          </a:xfrm>
          <a:prstGeom prst="line">
            <a:avLst/>
          </a:prstGeom>
          <a:ln>
            <a:solidFill>
              <a:schemeClr val="bg1">
                <a:alpha val="51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 flipV="1">
            <a:off x="4284359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17D0BCB-B9B0-44D1-B5E5-4DA624442B28}"/>
              </a:ext>
            </a:extLst>
          </p:cNvPr>
          <p:cNvSpPr txBox="1"/>
          <p:nvPr/>
        </p:nvSpPr>
        <p:spPr>
          <a:xfrm>
            <a:off x="3550748" y="3781444"/>
            <a:ext cx="1715855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2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Creative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75E36-B7B0-4D53-BDE6-55D6FC3F9DE1}"/>
              </a:ext>
            </a:extLst>
          </p:cNvPr>
          <p:cNvSpPr/>
          <p:nvPr/>
        </p:nvSpPr>
        <p:spPr>
          <a:xfrm>
            <a:off x="39635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A84B6-060C-4E3B-925D-F754E9A8D16F}"/>
              </a:ext>
            </a:extLst>
          </p:cNvPr>
          <p:cNvSpPr/>
          <p:nvPr/>
        </p:nvSpPr>
        <p:spPr>
          <a:xfrm>
            <a:off x="42841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6CF49-0D2C-4884-8537-FC481F99FEBA}"/>
              </a:ext>
            </a:extLst>
          </p:cNvPr>
          <p:cNvSpPr/>
          <p:nvPr/>
        </p:nvSpPr>
        <p:spPr>
          <a:xfrm>
            <a:off x="46048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877AC0-D0F0-4DDC-BA94-D1E4FC598F4D}"/>
              </a:ext>
            </a:extLst>
          </p:cNvPr>
          <p:cNvSpPr/>
          <p:nvPr/>
        </p:nvSpPr>
        <p:spPr>
          <a:xfrm>
            <a:off x="492544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D18B03-E264-4E0E-8EC3-9EC4B47ED21D}"/>
              </a:ext>
            </a:extLst>
          </p:cNvPr>
          <p:cNvSpPr/>
          <p:nvPr/>
        </p:nvSpPr>
        <p:spPr>
          <a:xfrm>
            <a:off x="524607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D90F1B-96E1-45C0-A779-7A9EF6F50BAD}"/>
              </a:ext>
            </a:extLst>
          </p:cNvPr>
          <p:cNvSpPr/>
          <p:nvPr/>
        </p:nvSpPr>
        <p:spPr>
          <a:xfrm>
            <a:off x="556670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C0207F-E758-4B10-ADF0-E91F386F991C}"/>
              </a:ext>
            </a:extLst>
          </p:cNvPr>
          <p:cNvSpPr/>
          <p:nvPr/>
        </p:nvSpPr>
        <p:spPr>
          <a:xfrm>
            <a:off x="588733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BC5922-6AF7-4057-BB6D-83AF942EFE4A}"/>
              </a:ext>
            </a:extLst>
          </p:cNvPr>
          <p:cNvSpPr/>
          <p:nvPr/>
        </p:nvSpPr>
        <p:spPr>
          <a:xfrm>
            <a:off x="620796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9372937-B612-4F1F-9515-F77D6DD35F4A}"/>
              </a:ext>
            </a:extLst>
          </p:cNvPr>
          <p:cNvSpPr/>
          <p:nvPr/>
        </p:nvSpPr>
        <p:spPr>
          <a:xfrm>
            <a:off x="652859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143174-1E2D-404E-915F-9A09A40EFC83}"/>
              </a:ext>
            </a:extLst>
          </p:cNvPr>
          <p:cNvSpPr/>
          <p:nvPr/>
        </p:nvSpPr>
        <p:spPr>
          <a:xfrm>
            <a:off x="684922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BEE4E-FCAA-45D6-A180-908974B8E73F}"/>
              </a:ext>
            </a:extLst>
          </p:cNvPr>
          <p:cNvSpPr/>
          <p:nvPr/>
        </p:nvSpPr>
        <p:spPr>
          <a:xfrm>
            <a:off x="71698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D0E835-1CF1-42A5-AEA2-345C1D2695AB}"/>
              </a:ext>
            </a:extLst>
          </p:cNvPr>
          <p:cNvSpPr/>
          <p:nvPr/>
        </p:nvSpPr>
        <p:spPr>
          <a:xfrm>
            <a:off x="74904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9F2FC9-F977-4E12-9925-C8836B1F0382}"/>
              </a:ext>
            </a:extLst>
          </p:cNvPr>
          <p:cNvSpPr/>
          <p:nvPr/>
        </p:nvSpPr>
        <p:spPr>
          <a:xfrm>
            <a:off x="78111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E192A-8158-49FB-B348-3E62D0623FCE}"/>
              </a:ext>
            </a:extLst>
          </p:cNvPr>
          <p:cNvSpPr/>
          <p:nvPr/>
        </p:nvSpPr>
        <p:spPr>
          <a:xfrm>
            <a:off x="8131745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0CFC14-AFFC-485C-9D0E-20059BC04FD9}"/>
              </a:ext>
            </a:extLst>
          </p:cNvPr>
          <p:cNvSpPr txBox="1"/>
          <p:nvPr/>
        </p:nvSpPr>
        <p:spPr>
          <a:xfrm>
            <a:off x="3742373" y="4553880"/>
            <a:ext cx="1418978" cy="766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Think,</a:t>
            </a:r>
          </a:p>
          <a:p>
            <a:pPr algn="ctr">
              <a:lnSpc>
                <a:spcPct val="9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Enhanced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1D278C-AEC1-407E-8F9D-62C5A6953E4F}"/>
              </a:ext>
            </a:extLst>
          </p:cNvPr>
          <p:cNvSpPr txBox="1"/>
          <p:nvPr/>
        </p:nvSpPr>
        <p:spPr>
          <a:xfrm>
            <a:off x="7641947" y="3760390"/>
            <a:ext cx="820033" cy="547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2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Fun</a:t>
            </a: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EA7EE16E-9D2C-4D4C-9930-AF3501EDE852}"/>
              </a:ext>
            </a:extLst>
          </p:cNvPr>
          <p:cNvSpPr/>
          <p:nvPr/>
        </p:nvSpPr>
        <p:spPr>
          <a:xfrm flipV="1">
            <a:off x="7970161" y="4344205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0D5CDD-22A3-4D66-8CD2-EBE04FDF2B31}"/>
              </a:ext>
            </a:extLst>
          </p:cNvPr>
          <p:cNvSpPr txBox="1"/>
          <p:nvPr/>
        </p:nvSpPr>
        <p:spPr>
          <a:xfrm>
            <a:off x="7170843" y="4532826"/>
            <a:ext cx="1798634" cy="109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Play with</a:t>
            </a:r>
          </a:p>
          <a:p>
            <a:pPr algn="ctr">
              <a:lnSpc>
                <a:spcPct val="90000"/>
              </a:lnSpc>
            </a:pPr>
            <a:r>
              <a:rPr lang="en-US" altLang="ko-KR" sz="24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Man,Women</a:t>
            </a: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</a:t>
            </a:r>
          </a:p>
          <a:p>
            <a:pPr algn="ctr">
              <a:lnSpc>
                <a:spcPct val="90000"/>
              </a:lnSpc>
            </a:pPr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Child, Old</a:t>
            </a:r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D073ADD-0E0C-43A6-BF76-FDFB5772846B}"/>
              </a:ext>
            </a:extLst>
          </p:cNvPr>
          <p:cNvSpPr/>
          <p:nvPr/>
        </p:nvSpPr>
        <p:spPr>
          <a:xfrm rot="3996115" flipH="1" flipV="1">
            <a:off x="5408846" y="583590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70CE5C-7CEA-45C6-9868-A092BE75AD8A}"/>
              </a:ext>
            </a:extLst>
          </p:cNvPr>
          <p:cNvSpPr/>
          <p:nvPr/>
        </p:nvSpPr>
        <p:spPr>
          <a:xfrm rot="1519709">
            <a:off x="5715525" y="5852445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21037D88-061D-481C-8C72-5C02D07E1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448" y="2456996"/>
            <a:ext cx="1153183" cy="1153183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C15099BF-09C2-414B-B0D4-24B1D0DAD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46768" y="2391911"/>
            <a:ext cx="1290826" cy="129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2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3701727" y="1049258"/>
            <a:ext cx="4692824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Description of Project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이등변 삼각형 63"/>
          <p:cNvSpPr/>
          <p:nvPr/>
        </p:nvSpPr>
        <p:spPr>
          <a:xfrm flipV="1">
            <a:off x="2400139" y="4459257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75E36-B7B0-4D53-BDE6-55D6FC3F9DE1}"/>
              </a:ext>
            </a:extLst>
          </p:cNvPr>
          <p:cNvSpPr/>
          <p:nvPr/>
        </p:nvSpPr>
        <p:spPr>
          <a:xfrm>
            <a:off x="39635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A84B6-060C-4E3B-925D-F754E9A8D16F}"/>
              </a:ext>
            </a:extLst>
          </p:cNvPr>
          <p:cNvSpPr/>
          <p:nvPr/>
        </p:nvSpPr>
        <p:spPr>
          <a:xfrm>
            <a:off x="42841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6CF49-0D2C-4884-8537-FC481F99FEBA}"/>
              </a:ext>
            </a:extLst>
          </p:cNvPr>
          <p:cNvSpPr/>
          <p:nvPr/>
        </p:nvSpPr>
        <p:spPr>
          <a:xfrm>
            <a:off x="46048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877AC0-D0F0-4DDC-BA94-D1E4FC598F4D}"/>
              </a:ext>
            </a:extLst>
          </p:cNvPr>
          <p:cNvSpPr/>
          <p:nvPr/>
        </p:nvSpPr>
        <p:spPr>
          <a:xfrm>
            <a:off x="492544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D18B03-E264-4E0E-8EC3-9EC4B47ED21D}"/>
              </a:ext>
            </a:extLst>
          </p:cNvPr>
          <p:cNvSpPr/>
          <p:nvPr/>
        </p:nvSpPr>
        <p:spPr>
          <a:xfrm>
            <a:off x="524607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D90F1B-96E1-45C0-A779-7A9EF6F50BAD}"/>
              </a:ext>
            </a:extLst>
          </p:cNvPr>
          <p:cNvSpPr/>
          <p:nvPr/>
        </p:nvSpPr>
        <p:spPr>
          <a:xfrm>
            <a:off x="556670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C0207F-E758-4B10-ADF0-E91F386F991C}"/>
              </a:ext>
            </a:extLst>
          </p:cNvPr>
          <p:cNvSpPr/>
          <p:nvPr/>
        </p:nvSpPr>
        <p:spPr>
          <a:xfrm>
            <a:off x="588733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BC5922-6AF7-4057-BB6D-83AF942EFE4A}"/>
              </a:ext>
            </a:extLst>
          </p:cNvPr>
          <p:cNvSpPr/>
          <p:nvPr/>
        </p:nvSpPr>
        <p:spPr>
          <a:xfrm>
            <a:off x="620796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9372937-B612-4F1F-9515-F77D6DD35F4A}"/>
              </a:ext>
            </a:extLst>
          </p:cNvPr>
          <p:cNvSpPr/>
          <p:nvPr/>
        </p:nvSpPr>
        <p:spPr>
          <a:xfrm>
            <a:off x="652859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143174-1E2D-404E-915F-9A09A40EFC83}"/>
              </a:ext>
            </a:extLst>
          </p:cNvPr>
          <p:cNvSpPr/>
          <p:nvPr/>
        </p:nvSpPr>
        <p:spPr>
          <a:xfrm>
            <a:off x="684922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BEE4E-FCAA-45D6-A180-908974B8E73F}"/>
              </a:ext>
            </a:extLst>
          </p:cNvPr>
          <p:cNvSpPr/>
          <p:nvPr/>
        </p:nvSpPr>
        <p:spPr>
          <a:xfrm>
            <a:off x="71698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D0E835-1CF1-42A5-AEA2-345C1D2695AB}"/>
              </a:ext>
            </a:extLst>
          </p:cNvPr>
          <p:cNvSpPr/>
          <p:nvPr/>
        </p:nvSpPr>
        <p:spPr>
          <a:xfrm>
            <a:off x="74904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9F2FC9-F977-4E12-9925-C8836B1F0382}"/>
              </a:ext>
            </a:extLst>
          </p:cNvPr>
          <p:cNvSpPr/>
          <p:nvPr/>
        </p:nvSpPr>
        <p:spPr>
          <a:xfrm>
            <a:off x="78111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E192A-8158-49FB-B348-3E62D0623FCE}"/>
              </a:ext>
            </a:extLst>
          </p:cNvPr>
          <p:cNvSpPr/>
          <p:nvPr/>
        </p:nvSpPr>
        <p:spPr>
          <a:xfrm>
            <a:off x="8131745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61D278C-AEC1-407E-8F9D-62C5A6953E4F}"/>
              </a:ext>
            </a:extLst>
          </p:cNvPr>
          <p:cNvSpPr txBox="1"/>
          <p:nvPr/>
        </p:nvSpPr>
        <p:spPr>
          <a:xfrm>
            <a:off x="2333117" y="3834461"/>
            <a:ext cx="1385187" cy="718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D2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TINC</a:t>
            </a:r>
          </a:p>
        </p:txBody>
      </p:sp>
      <p:sp>
        <p:nvSpPr>
          <p:cNvPr id="114" name="이등변 삼각형 113">
            <a:extLst>
              <a:ext uri="{FF2B5EF4-FFF2-40B4-BE49-F238E27FC236}">
                <a16:creationId xmlns:a16="http://schemas.microsoft.com/office/drawing/2014/main" id="{EA7EE16E-9D2C-4D4C-9930-AF3501EDE852}"/>
              </a:ext>
            </a:extLst>
          </p:cNvPr>
          <p:cNvSpPr/>
          <p:nvPr/>
        </p:nvSpPr>
        <p:spPr>
          <a:xfrm flipV="1">
            <a:off x="6314737" y="5231035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80D5CDD-22A3-4D66-8CD2-EBE04FDF2B31}"/>
              </a:ext>
            </a:extLst>
          </p:cNvPr>
          <p:cNvSpPr txBox="1"/>
          <p:nvPr/>
        </p:nvSpPr>
        <p:spPr>
          <a:xfrm>
            <a:off x="2156281" y="3921414"/>
            <a:ext cx="8736046" cy="991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“            is a game that a user guess the answers</a:t>
            </a:r>
          </a:p>
          <a:p>
            <a:pPr algn="ctr">
              <a:lnSpc>
                <a:spcPct val="9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By a combination of pictures “</a:t>
            </a:r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10175203" y="4510454"/>
            <a:ext cx="136422" cy="42665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D073ADD-0E0C-43A6-BF76-FDFB5772846B}"/>
              </a:ext>
            </a:extLst>
          </p:cNvPr>
          <p:cNvSpPr/>
          <p:nvPr/>
        </p:nvSpPr>
        <p:spPr>
          <a:xfrm rot="3996115" flipH="1" flipV="1">
            <a:off x="5408846" y="583590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1870CE5C-7CEA-45C6-9868-A092BE75AD8A}"/>
              </a:ext>
            </a:extLst>
          </p:cNvPr>
          <p:cNvSpPr/>
          <p:nvPr/>
        </p:nvSpPr>
        <p:spPr>
          <a:xfrm rot="1519709">
            <a:off x="5715525" y="5852445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C15099BF-09C2-414B-B0D4-24B1D0DAD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418135" y="2281291"/>
            <a:ext cx="1290826" cy="1290826"/>
          </a:xfrm>
          <a:prstGeom prst="rect">
            <a:avLst/>
          </a:prstGeom>
        </p:spPr>
      </p:pic>
      <p:pic>
        <p:nvPicPr>
          <p:cNvPr id="1028" name="Picture 4" descr="galery, optimization, photo, pictures icon">
            <a:extLst>
              <a:ext uri="{FF2B5EF4-FFF2-40B4-BE49-F238E27FC236}">
                <a16:creationId xmlns:a16="http://schemas.microsoft.com/office/drawing/2014/main" id="{B388CCBA-445C-4EDF-9D52-F32979427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96" y="2228393"/>
            <a:ext cx="1416717" cy="141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swer, clue, confused, guess, handdrawn, puzzle, question, question mark, quiz icon">
            <a:extLst>
              <a:ext uri="{FF2B5EF4-FFF2-40B4-BE49-F238E27FC236}">
                <a16:creationId xmlns:a16="http://schemas.microsoft.com/office/drawing/2014/main" id="{A6209F8C-B24B-44C8-B3A2-E8447C23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232" y="2117923"/>
            <a:ext cx="1755339" cy="175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28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5426011" y="1049258"/>
            <a:ext cx="1244251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Demo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5881892" y="423853"/>
            <a:ext cx="434313" cy="625405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90" name="직선 연결선 89"/>
          <p:cNvCxnSpPr/>
          <p:nvPr/>
        </p:nvCxnSpPr>
        <p:spPr>
          <a:xfrm>
            <a:off x="652430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335584" y="736555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75E36-B7B0-4D53-BDE6-55D6FC3F9DE1}"/>
              </a:ext>
            </a:extLst>
          </p:cNvPr>
          <p:cNvSpPr/>
          <p:nvPr/>
        </p:nvSpPr>
        <p:spPr>
          <a:xfrm>
            <a:off x="39635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A84B6-060C-4E3B-925D-F754E9A8D16F}"/>
              </a:ext>
            </a:extLst>
          </p:cNvPr>
          <p:cNvSpPr/>
          <p:nvPr/>
        </p:nvSpPr>
        <p:spPr>
          <a:xfrm>
            <a:off x="42841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6CF49-0D2C-4884-8537-FC481F99FEBA}"/>
              </a:ext>
            </a:extLst>
          </p:cNvPr>
          <p:cNvSpPr/>
          <p:nvPr/>
        </p:nvSpPr>
        <p:spPr>
          <a:xfrm>
            <a:off x="46048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877AC0-D0F0-4DDC-BA94-D1E4FC598F4D}"/>
              </a:ext>
            </a:extLst>
          </p:cNvPr>
          <p:cNvSpPr/>
          <p:nvPr/>
        </p:nvSpPr>
        <p:spPr>
          <a:xfrm>
            <a:off x="492544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D18B03-E264-4E0E-8EC3-9EC4B47ED21D}"/>
              </a:ext>
            </a:extLst>
          </p:cNvPr>
          <p:cNvSpPr/>
          <p:nvPr/>
        </p:nvSpPr>
        <p:spPr>
          <a:xfrm>
            <a:off x="524607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D90F1B-96E1-45C0-A779-7A9EF6F50BAD}"/>
              </a:ext>
            </a:extLst>
          </p:cNvPr>
          <p:cNvSpPr/>
          <p:nvPr/>
        </p:nvSpPr>
        <p:spPr>
          <a:xfrm>
            <a:off x="556670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C0207F-E758-4B10-ADF0-E91F386F991C}"/>
              </a:ext>
            </a:extLst>
          </p:cNvPr>
          <p:cNvSpPr/>
          <p:nvPr/>
        </p:nvSpPr>
        <p:spPr>
          <a:xfrm>
            <a:off x="588733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BC5922-6AF7-4057-BB6D-83AF942EFE4A}"/>
              </a:ext>
            </a:extLst>
          </p:cNvPr>
          <p:cNvSpPr/>
          <p:nvPr/>
        </p:nvSpPr>
        <p:spPr>
          <a:xfrm>
            <a:off x="620796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9372937-B612-4F1F-9515-F77D6DD35F4A}"/>
              </a:ext>
            </a:extLst>
          </p:cNvPr>
          <p:cNvSpPr/>
          <p:nvPr/>
        </p:nvSpPr>
        <p:spPr>
          <a:xfrm>
            <a:off x="652859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143174-1E2D-404E-915F-9A09A40EFC83}"/>
              </a:ext>
            </a:extLst>
          </p:cNvPr>
          <p:cNvSpPr/>
          <p:nvPr/>
        </p:nvSpPr>
        <p:spPr>
          <a:xfrm>
            <a:off x="684922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BEE4E-FCAA-45D6-A180-908974B8E73F}"/>
              </a:ext>
            </a:extLst>
          </p:cNvPr>
          <p:cNvSpPr/>
          <p:nvPr/>
        </p:nvSpPr>
        <p:spPr>
          <a:xfrm>
            <a:off x="716985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D0E835-1CF1-42A5-AEA2-345C1D2695AB}"/>
              </a:ext>
            </a:extLst>
          </p:cNvPr>
          <p:cNvSpPr/>
          <p:nvPr/>
        </p:nvSpPr>
        <p:spPr>
          <a:xfrm>
            <a:off x="7490481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9F2FC9-F977-4E12-9925-C8836B1F0382}"/>
              </a:ext>
            </a:extLst>
          </p:cNvPr>
          <p:cNvSpPr/>
          <p:nvPr/>
        </p:nvSpPr>
        <p:spPr>
          <a:xfrm>
            <a:off x="7811111" y="168849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E192A-8158-49FB-B348-3E62D0623FCE}"/>
              </a:ext>
            </a:extLst>
          </p:cNvPr>
          <p:cNvSpPr/>
          <p:nvPr/>
        </p:nvSpPr>
        <p:spPr>
          <a:xfrm>
            <a:off x="8131745" y="1688499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83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4328927" y="2777763"/>
            <a:ext cx="320087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Features &amp; Contents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5481832" y="903982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cxnSp>
        <p:nvCxnSpPr>
          <p:cNvPr id="90" name="직선 연결선 89"/>
          <p:cNvCxnSpPr>
            <a:cxnSpLocks/>
          </p:cNvCxnSpPr>
          <p:nvPr/>
        </p:nvCxnSpPr>
        <p:spPr>
          <a:xfrm>
            <a:off x="7267011" y="1816188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cxnSpLocks/>
          </p:cNvCxnSpPr>
          <p:nvPr/>
        </p:nvCxnSpPr>
        <p:spPr>
          <a:xfrm>
            <a:off x="4305922" y="1816188"/>
            <a:ext cx="338209" cy="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6D75E36-B7B0-4D53-BDE6-55D6FC3F9DE1}"/>
              </a:ext>
            </a:extLst>
          </p:cNvPr>
          <p:cNvSpPr/>
          <p:nvPr/>
        </p:nvSpPr>
        <p:spPr>
          <a:xfrm>
            <a:off x="390287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1DA84B6-060C-4E3B-925D-F754E9A8D16F}"/>
              </a:ext>
            </a:extLst>
          </p:cNvPr>
          <p:cNvSpPr/>
          <p:nvPr/>
        </p:nvSpPr>
        <p:spPr>
          <a:xfrm>
            <a:off x="4223504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6CF49-0D2C-4884-8537-FC481F99FEBA}"/>
              </a:ext>
            </a:extLst>
          </p:cNvPr>
          <p:cNvSpPr/>
          <p:nvPr/>
        </p:nvSpPr>
        <p:spPr>
          <a:xfrm>
            <a:off x="454413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877AC0-D0F0-4DDC-BA94-D1E4FC598F4D}"/>
              </a:ext>
            </a:extLst>
          </p:cNvPr>
          <p:cNvSpPr/>
          <p:nvPr/>
        </p:nvSpPr>
        <p:spPr>
          <a:xfrm>
            <a:off x="4864764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D18B03-E264-4E0E-8EC3-9EC4B47ED21D}"/>
              </a:ext>
            </a:extLst>
          </p:cNvPr>
          <p:cNvSpPr/>
          <p:nvPr/>
        </p:nvSpPr>
        <p:spPr>
          <a:xfrm>
            <a:off x="518539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4D90F1B-96E1-45C0-A779-7A9EF6F50BAD}"/>
              </a:ext>
            </a:extLst>
          </p:cNvPr>
          <p:cNvSpPr/>
          <p:nvPr/>
        </p:nvSpPr>
        <p:spPr>
          <a:xfrm>
            <a:off x="5506024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C0207F-E758-4B10-ADF0-E91F386F991C}"/>
              </a:ext>
            </a:extLst>
          </p:cNvPr>
          <p:cNvSpPr/>
          <p:nvPr/>
        </p:nvSpPr>
        <p:spPr>
          <a:xfrm>
            <a:off x="582665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BBC5922-6AF7-4057-BB6D-83AF942EFE4A}"/>
              </a:ext>
            </a:extLst>
          </p:cNvPr>
          <p:cNvSpPr/>
          <p:nvPr/>
        </p:nvSpPr>
        <p:spPr>
          <a:xfrm>
            <a:off x="6147284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9372937-B612-4F1F-9515-F77D6DD35F4A}"/>
              </a:ext>
            </a:extLst>
          </p:cNvPr>
          <p:cNvSpPr/>
          <p:nvPr/>
        </p:nvSpPr>
        <p:spPr>
          <a:xfrm>
            <a:off x="646791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A143174-1E2D-404E-915F-9A09A40EFC83}"/>
              </a:ext>
            </a:extLst>
          </p:cNvPr>
          <p:cNvSpPr/>
          <p:nvPr/>
        </p:nvSpPr>
        <p:spPr>
          <a:xfrm>
            <a:off x="6788544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4FBEE4E-FCAA-45D6-A180-908974B8E73F}"/>
              </a:ext>
            </a:extLst>
          </p:cNvPr>
          <p:cNvSpPr/>
          <p:nvPr/>
        </p:nvSpPr>
        <p:spPr>
          <a:xfrm>
            <a:off x="710917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6D0E835-1CF1-42A5-AEA2-345C1D2695AB}"/>
              </a:ext>
            </a:extLst>
          </p:cNvPr>
          <p:cNvSpPr/>
          <p:nvPr/>
        </p:nvSpPr>
        <p:spPr>
          <a:xfrm>
            <a:off x="7429804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09F2FC9-F977-4E12-9925-C8836B1F0382}"/>
              </a:ext>
            </a:extLst>
          </p:cNvPr>
          <p:cNvSpPr/>
          <p:nvPr/>
        </p:nvSpPr>
        <p:spPr>
          <a:xfrm>
            <a:off x="7750434" y="4588036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7DE192A-8158-49FB-B348-3E62D0623FCE}"/>
              </a:ext>
            </a:extLst>
          </p:cNvPr>
          <p:cNvSpPr/>
          <p:nvPr/>
        </p:nvSpPr>
        <p:spPr>
          <a:xfrm>
            <a:off x="8071068" y="4588036"/>
            <a:ext cx="99997" cy="9999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37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7954817" y="802196"/>
            <a:ext cx="3200874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Main Screen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이등변 삼각형 117">
            <a:extLst>
              <a:ext uri="{FF2B5EF4-FFF2-40B4-BE49-F238E27FC236}">
                <a16:creationId xmlns:a16="http://schemas.microsoft.com/office/drawing/2014/main" id="{2A883FCD-1D1B-40BD-BF2F-639CA3E27CFD}"/>
              </a:ext>
            </a:extLst>
          </p:cNvPr>
          <p:cNvSpPr/>
          <p:nvPr/>
        </p:nvSpPr>
        <p:spPr>
          <a:xfrm flipV="1">
            <a:off x="9593312" y="4371989"/>
            <a:ext cx="136422" cy="46931"/>
          </a:xfrm>
          <a:prstGeom prst="triangle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login_screen.png">
            <a:extLst>
              <a:ext uri="{FF2B5EF4-FFF2-40B4-BE49-F238E27FC236}">
                <a16:creationId xmlns:a16="http://schemas.microsoft.com/office/drawing/2014/main" id="{F6B93633-DBC4-4E41-AC98-5926CB820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706" y="1678418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076" name="Picture 4" descr="game_rule.png">
            <a:extLst>
              <a:ext uri="{FF2B5EF4-FFF2-40B4-BE49-F238E27FC236}">
                <a16:creationId xmlns:a16="http://schemas.microsoft.com/office/drawing/2014/main" id="{7A415734-37B5-4E0B-9FBD-071987711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463" y="655693"/>
            <a:ext cx="6339605" cy="3961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and, o, pointer icon">
            <a:extLst>
              <a:ext uri="{FF2B5EF4-FFF2-40B4-BE49-F238E27FC236}">
                <a16:creationId xmlns:a16="http://schemas.microsoft.com/office/drawing/2014/main" id="{1F1D4D97-3C27-4B10-8A53-250E21C3D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856" y="4682875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452EA1D-AB77-4FA1-B160-301F531D4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65" y="651494"/>
            <a:ext cx="4562567" cy="517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22222E-6 L 0.09428 -0.0108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7309682" y="802196"/>
            <a:ext cx="3846009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Choose Player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266" name="Picture 2" descr="rsp1.png">
            <a:extLst>
              <a:ext uri="{FF2B5EF4-FFF2-40B4-BE49-F238E27FC236}">
                <a16:creationId xmlns:a16="http://schemas.microsoft.com/office/drawing/2014/main" id="{FB0A826C-1DBB-43B9-AC56-D20D4E81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700" y="1669035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and, o, pointer icon">
            <a:extLst>
              <a:ext uri="{FF2B5EF4-FFF2-40B4-BE49-F238E27FC236}">
                <a16:creationId xmlns:a16="http://schemas.microsoft.com/office/drawing/2014/main" id="{8EC0CA87-33A4-4C46-B8E2-07C88A2E4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1357" y="4523608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hand, o, pointer icon">
            <a:extLst>
              <a:ext uri="{FF2B5EF4-FFF2-40B4-BE49-F238E27FC236}">
                <a16:creationId xmlns:a16="http://schemas.microsoft.com/office/drawing/2014/main" id="{5361C818-0BD4-46B2-B4C3-58543502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364" y="4523608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>
            <a:extLst>
              <a:ext uri="{FF2B5EF4-FFF2-40B4-BE49-F238E27FC236}">
                <a16:creationId xmlns:a16="http://schemas.microsoft.com/office/drawing/2014/main" id="{AC47127C-58DF-406C-957C-074AB1C55E22}"/>
              </a:ext>
            </a:extLst>
          </p:cNvPr>
          <p:cNvSpPr txBox="1"/>
          <p:nvPr/>
        </p:nvSpPr>
        <p:spPr>
          <a:xfrm>
            <a:off x="5420932" y="834653"/>
            <a:ext cx="590481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Choose Player &amp; Card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F443E690-D026-46D2-91CD-0EB11D4B7AF4}"/>
              </a:ext>
            </a:extLst>
          </p:cNvPr>
          <p:cNvSpPr/>
          <p:nvPr/>
        </p:nvSpPr>
        <p:spPr>
          <a:xfrm rot="3996115" flipH="1" flipV="1">
            <a:off x="3860348" y="520450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143501" y="175201"/>
            <a:ext cx="850640" cy="1224910"/>
            <a:chOff x="5878843" y="423853"/>
            <a:chExt cx="434313" cy="625405"/>
          </a:xfrm>
        </p:grpSpPr>
        <p:sp>
          <p:nvSpPr>
            <p:cNvPr id="84" name="Freeform 7"/>
            <p:cNvSpPr>
              <a:spLocks noEditPoints="1"/>
            </p:cNvSpPr>
            <p:nvPr/>
          </p:nvSpPr>
          <p:spPr bwMode="auto">
            <a:xfrm>
              <a:off x="5878843" y="423853"/>
              <a:ext cx="434313" cy="475043"/>
            </a:xfrm>
            <a:custGeom>
              <a:avLst/>
              <a:gdLst>
                <a:gd name="T0" fmla="*/ 2755 w 2879"/>
                <a:gd name="T1" fmla="*/ 3027 h 3149"/>
                <a:gd name="T2" fmla="*/ 2742 w 2879"/>
                <a:gd name="T3" fmla="*/ 2828 h 3149"/>
                <a:gd name="T4" fmla="*/ 2702 w 2879"/>
                <a:gd name="T5" fmla="*/ 2615 h 3149"/>
                <a:gd name="T6" fmla="*/ 2628 w 2879"/>
                <a:gd name="T7" fmla="*/ 2402 h 3149"/>
                <a:gd name="T8" fmla="*/ 2514 w 2879"/>
                <a:gd name="T9" fmla="*/ 2205 h 3149"/>
                <a:gd name="T10" fmla="*/ 2417 w 2879"/>
                <a:gd name="T11" fmla="*/ 2095 h 3149"/>
                <a:gd name="T12" fmla="*/ 519 w 2879"/>
                <a:gd name="T13" fmla="*/ 2047 h 3149"/>
                <a:gd name="T14" fmla="*/ 430 w 2879"/>
                <a:gd name="T15" fmla="*/ 2126 h 3149"/>
                <a:gd name="T16" fmla="*/ 321 w 2879"/>
                <a:gd name="T17" fmla="*/ 2268 h 3149"/>
                <a:gd name="T18" fmla="*/ 221 w 2879"/>
                <a:gd name="T19" fmla="*/ 2473 h 3149"/>
                <a:gd name="T20" fmla="*/ 160 w 2879"/>
                <a:gd name="T21" fmla="*/ 2687 h 3149"/>
                <a:gd name="T22" fmla="*/ 130 w 2879"/>
                <a:gd name="T23" fmla="*/ 2896 h 3149"/>
                <a:gd name="T24" fmla="*/ 519 w 2879"/>
                <a:gd name="T25" fmla="*/ 3027 h 3149"/>
                <a:gd name="T26" fmla="*/ 1353 w 2879"/>
                <a:gd name="T27" fmla="*/ 232 h 3149"/>
                <a:gd name="T28" fmla="*/ 1122 w 2879"/>
                <a:gd name="T29" fmla="*/ 520 h 3149"/>
                <a:gd name="T30" fmla="*/ 1887 w 2879"/>
                <a:gd name="T31" fmla="*/ 727 h 3149"/>
                <a:gd name="T32" fmla="*/ 1683 w 2879"/>
                <a:gd name="T33" fmla="*/ 420 h 3149"/>
                <a:gd name="T34" fmla="*/ 1439 w 2879"/>
                <a:gd name="T35" fmla="*/ 144 h 3149"/>
                <a:gd name="T36" fmla="*/ 1480 w 2879"/>
                <a:gd name="T37" fmla="*/ 16 h 3149"/>
                <a:gd name="T38" fmla="*/ 1745 w 2879"/>
                <a:gd name="T39" fmla="*/ 302 h 3149"/>
                <a:gd name="T40" fmla="*/ 1967 w 2879"/>
                <a:gd name="T41" fmla="*/ 622 h 3149"/>
                <a:gd name="T42" fmla="*/ 2142 w 2879"/>
                <a:gd name="T43" fmla="*/ 968 h 3149"/>
                <a:gd name="T44" fmla="*/ 2138 w 2879"/>
                <a:gd name="T45" fmla="*/ 1024 h 3149"/>
                <a:gd name="T46" fmla="*/ 2090 w 2879"/>
                <a:gd name="T47" fmla="*/ 1053 h 3149"/>
                <a:gd name="T48" fmla="*/ 2040 w 2879"/>
                <a:gd name="T49" fmla="*/ 1032 h 3149"/>
                <a:gd name="T50" fmla="*/ 1953 w 2879"/>
                <a:gd name="T51" fmla="*/ 849 h 3149"/>
                <a:gd name="T52" fmla="*/ 859 w 2879"/>
                <a:gd name="T53" fmla="*/ 988 h 3149"/>
                <a:gd name="T54" fmla="*/ 726 w 2879"/>
                <a:gd name="T55" fmla="*/ 1374 h 3149"/>
                <a:gd name="T56" fmla="*/ 654 w 2879"/>
                <a:gd name="T57" fmla="*/ 1774 h 3149"/>
                <a:gd name="T58" fmla="*/ 640 w 2879"/>
                <a:gd name="T59" fmla="*/ 3027 h 3149"/>
                <a:gd name="T60" fmla="*/ 2233 w 2879"/>
                <a:gd name="T61" fmla="*/ 1899 h 3149"/>
                <a:gd name="T62" fmla="*/ 2172 w 2879"/>
                <a:gd name="T63" fmla="*/ 1462 h 3149"/>
                <a:gd name="T64" fmla="*/ 2137 w 2879"/>
                <a:gd name="T65" fmla="*/ 1282 h 3149"/>
                <a:gd name="T66" fmla="*/ 2177 w 2879"/>
                <a:gd name="T67" fmla="*/ 1245 h 3149"/>
                <a:gd name="T68" fmla="*/ 2232 w 2879"/>
                <a:gd name="T69" fmla="*/ 1253 h 3149"/>
                <a:gd name="T70" fmla="*/ 2284 w 2879"/>
                <a:gd name="T71" fmla="*/ 1406 h 3149"/>
                <a:gd name="T72" fmla="*/ 2346 w 2879"/>
                <a:gd name="T73" fmla="*/ 1773 h 3149"/>
                <a:gd name="T74" fmla="*/ 2402 w 2879"/>
                <a:gd name="T75" fmla="*/ 1927 h 3149"/>
                <a:gd name="T76" fmla="*/ 2497 w 2879"/>
                <a:gd name="T77" fmla="*/ 2003 h 3149"/>
                <a:gd name="T78" fmla="*/ 2605 w 2879"/>
                <a:gd name="T79" fmla="*/ 2124 h 3149"/>
                <a:gd name="T80" fmla="*/ 2681 w 2879"/>
                <a:gd name="T81" fmla="*/ 2239 h 3149"/>
                <a:gd name="T82" fmla="*/ 2755 w 2879"/>
                <a:gd name="T83" fmla="*/ 2390 h 3149"/>
                <a:gd name="T84" fmla="*/ 2818 w 2879"/>
                <a:gd name="T85" fmla="*/ 2579 h 3149"/>
                <a:gd name="T86" fmla="*/ 2862 w 2879"/>
                <a:gd name="T87" fmla="*/ 2810 h 3149"/>
                <a:gd name="T88" fmla="*/ 2879 w 2879"/>
                <a:gd name="T89" fmla="*/ 3088 h 3149"/>
                <a:gd name="T90" fmla="*/ 2854 w 2879"/>
                <a:gd name="T91" fmla="*/ 3136 h 3149"/>
                <a:gd name="T92" fmla="*/ 61 w 2879"/>
                <a:gd name="T93" fmla="*/ 3149 h 3149"/>
                <a:gd name="T94" fmla="*/ 12 w 2879"/>
                <a:gd name="T95" fmla="*/ 3124 h 3149"/>
                <a:gd name="T96" fmla="*/ 1 w 2879"/>
                <a:gd name="T97" fmla="*/ 3022 h 3149"/>
                <a:gd name="T98" fmla="*/ 17 w 2879"/>
                <a:gd name="T99" fmla="*/ 2807 h 3149"/>
                <a:gd name="T100" fmla="*/ 62 w 2879"/>
                <a:gd name="T101" fmla="*/ 2574 h 3149"/>
                <a:gd name="T102" fmla="*/ 144 w 2879"/>
                <a:gd name="T103" fmla="*/ 2341 h 3149"/>
                <a:gd name="T104" fmla="*/ 273 w 2879"/>
                <a:gd name="T105" fmla="*/ 2124 h 3149"/>
                <a:gd name="T106" fmla="*/ 382 w 2879"/>
                <a:gd name="T107" fmla="*/ 2003 h 3149"/>
                <a:gd name="T108" fmla="*/ 476 w 2879"/>
                <a:gd name="T109" fmla="*/ 1927 h 3149"/>
                <a:gd name="T110" fmla="*/ 535 w 2879"/>
                <a:gd name="T111" fmla="*/ 1757 h 3149"/>
                <a:gd name="T112" fmla="*/ 609 w 2879"/>
                <a:gd name="T113" fmla="*/ 1342 h 3149"/>
                <a:gd name="T114" fmla="*/ 747 w 2879"/>
                <a:gd name="T115" fmla="*/ 940 h 3149"/>
                <a:gd name="T116" fmla="*/ 922 w 2879"/>
                <a:gd name="T117" fmla="*/ 603 h 3149"/>
                <a:gd name="T118" fmla="*/ 1139 w 2879"/>
                <a:gd name="T119" fmla="*/ 293 h 3149"/>
                <a:gd name="T120" fmla="*/ 1397 w 2879"/>
                <a:gd name="T121" fmla="*/ 16 h 3149"/>
                <a:gd name="T122" fmla="*/ 1448 w 2879"/>
                <a:gd name="T123" fmla="*/ 0 h 3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79" h="3149">
                  <a:moveTo>
                    <a:pt x="2358" y="2047"/>
                  </a:moveTo>
                  <a:lnTo>
                    <a:pt x="2358" y="3027"/>
                  </a:lnTo>
                  <a:lnTo>
                    <a:pt x="2755" y="3027"/>
                  </a:lnTo>
                  <a:lnTo>
                    <a:pt x="2753" y="2963"/>
                  </a:lnTo>
                  <a:lnTo>
                    <a:pt x="2748" y="2896"/>
                  </a:lnTo>
                  <a:lnTo>
                    <a:pt x="2742" y="2828"/>
                  </a:lnTo>
                  <a:lnTo>
                    <a:pt x="2732" y="2758"/>
                  </a:lnTo>
                  <a:lnTo>
                    <a:pt x="2718" y="2687"/>
                  </a:lnTo>
                  <a:lnTo>
                    <a:pt x="2702" y="2615"/>
                  </a:lnTo>
                  <a:lnTo>
                    <a:pt x="2682" y="2544"/>
                  </a:lnTo>
                  <a:lnTo>
                    <a:pt x="2657" y="2473"/>
                  </a:lnTo>
                  <a:lnTo>
                    <a:pt x="2628" y="2402"/>
                  </a:lnTo>
                  <a:lnTo>
                    <a:pt x="2595" y="2334"/>
                  </a:lnTo>
                  <a:lnTo>
                    <a:pt x="2558" y="2268"/>
                  </a:lnTo>
                  <a:lnTo>
                    <a:pt x="2514" y="2205"/>
                  </a:lnTo>
                  <a:lnTo>
                    <a:pt x="2480" y="2164"/>
                  </a:lnTo>
                  <a:lnTo>
                    <a:pt x="2448" y="2126"/>
                  </a:lnTo>
                  <a:lnTo>
                    <a:pt x="2417" y="2095"/>
                  </a:lnTo>
                  <a:lnTo>
                    <a:pt x="2387" y="2069"/>
                  </a:lnTo>
                  <a:lnTo>
                    <a:pt x="2358" y="2047"/>
                  </a:lnTo>
                  <a:close/>
                  <a:moveTo>
                    <a:pt x="519" y="2047"/>
                  </a:moveTo>
                  <a:lnTo>
                    <a:pt x="491" y="2069"/>
                  </a:lnTo>
                  <a:lnTo>
                    <a:pt x="461" y="2095"/>
                  </a:lnTo>
                  <a:lnTo>
                    <a:pt x="430" y="2126"/>
                  </a:lnTo>
                  <a:lnTo>
                    <a:pt x="398" y="2164"/>
                  </a:lnTo>
                  <a:lnTo>
                    <a:pt x="364" y="2205"/>
                  </a:lnTo>
                  <a:lnTo>
                    <a:pt x="321" y="2268"/>
                  </a:lnTo>
                  <a:lnTo>
                    <a:pt x="283" y="2334"/>
                  </a:lnTo>
                  <a:lnTo>
                    <a:pt x="250" y="2402"/>
                  </a:lnTo>
                  <a:lnTo>
                    <a:pt x="221" y="2473"/>
                  </a:lnTo>
                  <a:lnTo>
                    <a:pt x="196" y="2544"/>
                  </a:lnTo>
                  <a:lnTo>
                    <a:pt x="176" y="2615"/>
                  </a:lnTo>
                  <a:lnTo>
                    <a:pt x="160" y="2687"/>
                  </a:lnTo>
                  <a:lnTo>
                    <a:pt x="147" y="2758"/>
                  </a:lnTo>
                  <a:lnTo>
                    <a:pt x="137" y="2828"/>
                  </a:lnTo>
                  <a:lnTo>
                    <a:pt x="130" y="2896"/>
                  </a:lnTo>
                  <a:lnTo>
                    <a:pt x="125" y="2963"/>
                  </a:lnTo>
                  <a:lnTo>
                    <a:pt x="123" y="3027"/>
                  </a:lnTo>
                  <a:lnTo>
                    <a:pt x="519" y="3027"/>
                  </a:lnTo>
                  <a:lnTo>
                    <a:pt x="519" y="2047"/>
                  </a:lnTo>
                  <a:close/>
                  <a:moveTo>
                    <a:pt x="1439" y="144"/>
                  </a:moveTo>
                  <a:lnTo>
                    <a:pt x="1353" y="232"/>
                  </a:lnTo>
                  <a:lnTo>
                    <a:pt x="1271" y="326"/>
                  </a:lnTo>
                  <a:lnTo>
                    <a:pt x="1194" y="420"/>
                  </a:lnTo>
                  <a:lnTo>
                    <a:pt x="1122" y="520"/>
                  </a:lnTo>
                  <a:lnTo>
                    <a:pt x="1053" y="622"/>
                  </a:lnTo>
                  <a:lnTo>
                    <a:pt x="990" y="727"/>
                  </a:lnTo>
                  <a:lnTo>
                    <a:pt x="1887" y="727"/>
                  </a:lnTo>
                  <a:lnTo>
                    <a:pt x="1824" y="622"/>
                  </a:lnTo>
                  <a:lnTo>
                    <a:pt x="1755" y="520"/>
                  </a:lnTo>
                  <a:lnTo>
                    <a:pt x="1683" y="420"/>
                  </a:lnTo>
                  <a:lnTo>
                    <a:pt x="1606" y="324"/>
                  </a:lnTo>
                  <a:lnTo>
                    <a:pt x="1525" y="232"/>
                  </a:lnTo>
                  <a:lnTo>
                    <a:pt x="1439" y="144"/>
                  </a:lnTo>
                  <a:close/>
                  <a:moveTo>
                    <a:pt x="1448" y="0"/>
                  </a:moveTo>
                  <a:lnTo>
                    <a:pt x="1465" y="5"/>
                  </a:lnTo>
                  <a:lnTo>
                    <a:pt x="1480" y="16"/>
                  </a:lnTo>
                  <a:lnTo>
                    <a:pt x="1573" y="107"/>
                  </a:lnTo>
                  <a:lnTo>
                    <a:pt x="1661" y="202"/>
                  </a:lnTo>
                  <a:lnTo>
                    <a:pt x="1745" y="302"/>
                  </a:lnTo>
                  <a:lnTo>
                    <a:pt x="1824" y="405"/>
                  </a:lnTo>
                  <a:lnTo>
                    <a:pt x="1898" y="511"/>
                  </a:lnTo>
                  <a:lnTo>
                    <a:pt x="1967" y="622"/>
                  </a:lnTo>
                  <a:lnTo>
                    <a:pt x="2030" y="735"/>
                  </a:lnTo>
                  <a:lnTo>
                    <a:pt x="2089" y="850"/>
                  </a:lnTo>
                  <a:lnTo>
                    <a:pt x="2142" y="968"/>
                  </a:lnTo>
                  <a:lnTo>
                    <a:pt x="2147" y="988"/>
                  </a:lnTo>
                  <a:lnTo>
                    <a:pt x="2145" y="1007"/>
                  </a:lnTo>
                  <a:lnTo>
                    <a:pt x="2138" y="1024"/>
                  </a:lnTo>
                  <a:lnTo>
                    <a:pt x="2125" y="1038"/>
                  </a:lnTo>
                  <a:lnTo>
                    <a:pt x="2108" y="1049"/>
                  </a:lnTo>
                  <a:lnTo>
                    <a:pt x="2090" y="1053"/>
                  </a:lnTo>
                  <a:lnTo>
                    <a:pt x="2071" y="1051"/>
                  </a:lnTo>
                  <a:lnTo>
                    <a:pt x="2054" y="1044"/>
                  </a:lnTo>
                  <a:lnTo>
                    <a:pt x="2040" y="1032"/>
                  </a:lnTo>
                  <a:lnTo>
                    <a:pt x="2030" y="1016"/>
                  </a:lnTo>
                  <a:lnTo>
                    <a:pt x="1993" y="931"/>
                  </a:lnTo>
                  <a:lnTo>
                    <a:pt x="1953" y="849"/>
                  </a:lnTo>
                  <a:lnTo>
                    <a:pt x="925" y="849"/>
                  </a:lnTo>
                  <a:lnTo>
                    <a:pt x="892" y="918"/>
                  </a:lnTo>
                  <a:lnTo>
                    <a:pt x="859" y="988"/>
                  </a:lnTo>
                  <a:lnTo>
                    <a:pt x="808" y="1115"/>
                  </a:lnTo>
                  <a:lnTo>
                    <a:pt x="765" y="1245"/>
                  </a:lnTo>
                  <a:lnTo>
                    <a:pt x="726" y="1374"/>
                  </a:lnTo>
                  <a:lnTo>
                    <a:pt x="695" y="1506"/>
                  </a:lnTo>
                  <a:lnTo>
                    <a:pt x="672" y="1640"/>
                  </a:lnTo>
                  <a:lnTo>
                    <a:pt x="654" y="1774"/>
                  </a:lnTo>
                  <a:lnTo>
                    <a:pt x="644" y="1910"/>
                  </a:lnTo>
                  <a:lnTo>
                    <a:pt x="640" y="2047"/>
                  </a:lnTo>
                  <a:lnTo>
                    <a:pt x="640" y="3027"/>
                  </a:lnTo>
                  <a:lnTo>
                    <a:pt x="2238" y="3027"/>
                  </a:lnTo>
                  <a:lnTo>
                    <a:pt x="2238" y="2047"/>
                  </a:lnTo>
                  <a:lnTo>
                    <a:pt x="2233" y="1899"/>
                  </a:lnTo>
                  <a:lnTo>
                    <a:pt x="2222" y="1752"/>
                  </a:lnTo>
                  <a:lnTo>
                    <a:pt x="2200" y="1606"/>
                  </a:lnTo>
                  <a:lnTo>
                    <a:pt x="2172" y="1462"/>
                  </a:lnTo>
                  <a:lnTo>
                    <a:pt x="2136" y="1319"/>
                  </a:lnTo>
                  <a:lnTo>
                    <a:pt x="2133" y="1299"/>
                  </a:lnTo>
                  <a:lnTo>
                    <a:pt x="2137" y="1282"/>
                  </a:lnTo>
                  <a:lnTo>
                    <a:pt x="2146" y="1266"/>
                  </a:lnTo>
                  <a:lnTo>
                    <a:pt x="2159" y="1252"/>
                  </a:lnTo>
                  <a:lnTo>
                    <a:pt x="2177" y="1245"/>
                  </a:lnTo>
                  <a:lnTo>
                    <a:pt x="2197" y="1241"/>
                  </a:lnTo>
                  <a:lnTo>
                    <a:pt x="2215" y="1245"/>
                  </a:lnTo>
                  <a:lnTo>
                    <a:pt x="2232" y="1253"/>
                  </a:lnTo>
                  <a:lnTo>
                    <a:pt x="2244" y="1267"/>
                  </a:lnTo>
                  <a:lnTo>
                    <a:pt x="2253" y="1286"/>
                  </a:lnTo>
                  <a:lnTo>
                    <a:pt x="2284" y="1406"/>
                  </a:lnTo>
                  <a:lnTo>
                    <a:pt x="2310" y="1527"/>
                  </a:lnTo>
                  <a:lnTo>
                    <a:pt x="2331" y="1650"/>
                  </a:lnTo>
                  <a:lnTo>
                    <a:pt x="2346" y="1773"/>
                  </a:lnTo>
                  <a:lnTo>
                    <a:pt x="2355" y="1897"/>
                  </a:lnTo>
                  <a:lnTo>
                    <a:pt x="2376" y="1910"/>
                  </a:lnTo>
                  <a:lnTo>
                    <a:pt x="2402" y="1927"/>
                  </a:lnTo>
                  <a:lnTo>
                    <a:pt x="2431" y="1948"/>
                  </a:lnTo>
                  <a:lnTo>
                    <a:pt x="2462" y="1973"/>
                  </a:lnTo>
                  <a:lnTo>
                    <a:pt x="2497" y="2003"/>
                  </a:lnTo>
                  <a:lnTo>
                    <a:pt x="2531" y="2038"/>
                  </a:lnTo>
                  <a:lnTo>
                    <a:pt x="2567" y="2078"/>
                  </a:lnTo>
                  <a:lnTo>
                    <a:pt x="2605" y="2124"/>
                  </a:lnTo>
                  <a:lnTo>
                    <a:pt x="2630" y="2159"/>
                  </a:lnTo>
                  <a:lnTo>
                    <a:pt x="2656" y="2197"/>
                  </a:lnTo>
                  <a:lnTo>
                    <a:pt x="2681" y="2239"/>
                  </a:lnTo>
                  <a:lnTo>
                    <a:pt x="2707" y="2286"/>
                  </a:lnTo>
                  <a:lnTo>
                    <a:pt x="2732" y="2335"/>
                  </a:lnTo>
                  <a:lnTo>
                    <a:pt x="2755" y="2390"/>
                  </a:lnTo>
                  <a:lnTo>
                    <a:pt x="2778" y="2448"/>
                  </a:lnTo>
                  <a:lnTo>
                    <a:pt x="2799" y="2512"/>
                  </a:lnTo>
                  <a:lnTo>
                    <a:pt x="2818" y="2579"/>
                  </a:lnTo>
                  <a:lnTo>
                    <a:pt x="2835" y="2651"/>
                  </a:lnTo>
                  <a:lnTo>
                    <a:pt x="2850" y="2728"/>
                  </a:lnTo>
                  <a:lnTo>
                    <a:pt x="2862" y="2810"/>
                  </a:lnTo>
                  <a:lnTo>
                    <a:pt x="2871" y="2897"/>
                  </a:lnTo>
                  <a:lnTo>
                    <a:pt x="2876" y="2989"/>
                  </a:lnTo>
                  <a:lnTo>
                    <a:pt x="2879" y="3088"/>
                  </a:lnTo>
                  <a:lnTo>
                    <a:pt x="2875" y="3106"/>
                  </a:lnTo>
                  <a:lnTo>
                    <a:pt x="2866" y="3124"/>
                  </a:lnTo>
                  <a:lnTo>
                    <a:pt x="2854" y="3136"/>
                  </a:lnTo>
                  <a:lnTo>
                    <a:pt x="2836" y="3145"/>
                  </a:lnTo>
                  <a:lnTo>
                    <a:pt x="2818" y="3149"/>
                  </a:lnTo>
                  <a:lnTo>
                    <a:pt x="61" y="3149"/>
                  </a:lnTo>
                  <a:lnTo>
                    <a:pt x="42" y="3145"/>
                  </a:lnTo>
                  <a:lnTo>
                    <a:pt x="25" y="3136"/>
                  </a:lnTo>
                  <a:lnTo>
                    <a:pt x="12" y="3124"/>
                  </a:lnTo>
                  <a:lnTo>
                    <a:pt x="3" y="3106"/>
                  </a:lnTo>
                  <a:lnTo>
                    <a:pt x="0" y="3088"/>
                  </a:lnTo>
                  <a:lnTo>
                    <a:pt x="1" y="3022"/>
                  </a:lnTo>
                  <a:lnTo>
                    <a:pt x="3" y="2953"/>
                  </a:lnTo>
                  <a:lnTo>
                    <a:pt x="8" y="2881"/>
                  </a:lnTo>
                  <a:lnTo>
                    <a:pt x="17" y="2807"/>
                  </a:lnTo>
                  <a:lnTo>
                    <a:pt x="28" y="2729"/>
                  </a:lnTo>
                  <a:lnTo>
                    <a:pt x="43" y="2652"/>
                  </a:lnTo>
                  <a:lnTo>
                    <a:pt x="62" y="2574"/>
                  </a:lnTo>
                  <a:lnTo>
                    <a:pt x="84" y="2496"/>
                  </a:lnTo>
                  <a:lnTo>
                    <a:pt x="112" y="2419"/>
                  </a:lnTo>
                  <a:lnTo>
                    <a:pt x="144" y="2341"/>
                  </a:lnTo>
                  <a:lnTo>
                    <a:pt x="181" y="2267"/>
                  </a:lnTo>
                  <a:lnTo>
                    <a:pt x="224" y="2193"/>
                  </a:lnTo>
                  <a:lnTo>
                    <a:pt x="273" y="2124"/>
                  </a:lnTo>
                  <a:lnTo>
                    <a:pt x="310" y="2078"/>
                  </a:lnTo>
                  <a:lnTo>
                    <a:pt x="347" y="2038"/>
                  </a:lnTo>
                  <a:lnTo>
                    <a:pt x="382" y="2003"/>
                  </a:lnTo>
                  <a:lnTo>
                    <a:pt x="415" y="1973"/>
                  </a:lnTo>
                  <a:lnTo>
                    <a:pt x="448" y="1948"/>
                  </a:lnTo>
                  <a:lnTo>
                    <a:pt x="476" y="1927"/>
                  </a:lnTo>
                  <a:lnTo>
                    <a:pt x="501" y="1910"/>
                  </a:lnTo>
                  <a:lnTo>
                    <a:pt x="524" y="1897"/>
                  </a:lnTo>
                  <a:lnTo>
                    <a:pt x="535" y="1757"/>
                  </a:lnTo>
                  <a:lnTo>
                    <a:pt x="552" y="1616"/>
                  </a:lnTo>
                  <a:lnTo>
                    <a:pt x="577" y="1478"/>
                  </a:lnTo>
                  <a:lnTo>
                    <a:pt x="609" y="1342"/>
                  </a:lnTo>
                  <a:lnTo>
                    <a:pt x="649" y="1206"/>
                  </a:lnTo>
                  <a:lnTo>
                    <a:pt x="695" y="1072"/>
                  </a:lnTo>
                  <a:lnTo>
                    <a:pt x="747" y="940"/>
                  </a:lnTo>
                  <a:lnTo>
                    <a:pt x="801" y="824"/>
                  </a:lnTo>
                  <a:lnTo>
                    <a:pt x="859" y="712"/>
                  </a:lnTo>
                  <a:lnTo>
                    <a:pt x="922" y="603"/>
                  </a:lnTo>
                  <a:lnTo>
                    <a:pt x="990" y="496"/>
                  </a:lnTo>
                  <a:lnTo>
                    <a:pt x="1062" y="394"/>
                  </a:lnTo>
                  <a:lnTo>
                    <a:pt x="1139" y="293"/>
                  </a:lnTo>
                  <a:lnTo>
                    <a:pt x="1220" y="197"/>
                  </a:lnTo>
                  <a:lnTo>
                    <a:pt x="1306" y="104"/>
                  </a:lnTo>
                  <a:lnTo>
                    <a:pt x="1397" y="16"/>
                  </a:lnTo>
                  <a:lnTo>
                    <a:pt x="1413" y="5"/>
                  </a:lnTo>
                  <a:lnTo>
                    <a:pt x="1430" y="0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5" name="Freeform 8"/>
            <p:cNvSpPr>
              <a:spLocks noEditPoints="1"/>
            </p:cNvSpPr>
            <p:nvPr/>
          </p:nvSpPr>
          <p:spPr bwMode="auto">
            <a:xfrm>
              <a:off x="6013859" y="620568"/>
              <a:ext cx="163980" cy="163829"/>
            </a:xfrm>
            <a:custGeom>
              <a:avLst/>
              <a:gdLst>
                <a:gd name="T0" fmla="*/ 487 w 1087"/>
                <a:gd name="T1" fmla="*/ 126 h 1086"/>
                <a:gd name="T2" fmla="*/ 380 w 1087"/>
                <a:gd name="T3" fmla="*/ 156 h 1086"/>
                <a:gd name="T4" fmla="*/ 287 w 1087"/>
                <a:gd name="T5" fmla="*/ 210 h 1086"/>
                <a:gd name="T6" fmla="*/ 211 w 1087"/>
                <a:gd name="T7" fmla="*/ 286 h 1086"/>
                <a:gd name="T8" fmla="*/ 156 w 1087"/>
                <a:gd name="T9" fmla="*/ 380 h 1086"/>
                <a:gd name="T10" fmla="*/ 126 w 1087"/>
                <a:gd name="T11" fmla="*/ 487 h 1086"/>
                <a:gd name="T12" fmla="*/ 126 w 1087"/>
                <a:gd name="T13" fmla="*/ 600 h 1086"/>
                <a:gd name="T14" fmla="*/ 156 w 1087"/>
                <a:gd name="T15" fmla="*/ 707 h 1086"/>
                <a:gd name="T16" fmla="*/ 211 w 1087"/>
                <a:gd name="T17" fmla="*/ 800 h 1086"/>
                <a:gd name="T18" fmla="*/ 287 w 1087"/>
                <a:gd name="T19" fmla="*/ 876 h 1086"/>
                <a:gd name="T20" fmla="*/ 380 w 1087"/>
                <a:gd name="T21" fmla="*/ 931 h 1086"/>
                <a:gd name="T22" fmla="*/ 487 w 1087"/>
                <a:gd name="T23" fmla="*/ 960 h 1086"/>
                <a:gd name="T24" fmla="*/ 601 w 1087"/>
                <a:gd name="T25" fmla="*/ 960 h 1086"/>
                <a:gd name="T26" fmla="*/ 708 w 1087"/>
                <a:gd name="T27" fmla="*/ 931 h 1086"/>
                <a:gd name="T28" fmla="*/ 802 w 1087"/>
                <a:gd name="T29" fmla="*/ 876 h 1086"/>
                <a:gd name="T30" fmla="*/ 878 w 1087"/>
                <a:gd name="T31" fmla="*/ 800 h 1086"/>
                <a:gd name="T32" fmla="*/ 932 w 1087"/>
                <a:gd name="T33" fmla="*/ 707 h 1086"/>
                <a:gd name="T34" fmla="*/ 961 w 1087"/>
                <a:gd name="T35" fmla="*/ 600 h 1086"/>
                <a:gd name="T36" fmla="*/ 961 w 1087"/>
                <a:gd name="T37" fmla="*/ 487 h 1086"/>
                <a:gd name="T38" fmla="*/ 932 w 1087"/>
                <a:gd name="T39" fmla="*/ 380 h 1086"/>
                <a:gd name="T40" fmla="*/ 878 w 1087"/>
                <a:gd name="T41" fmla="*/ 286 h 1086"/>
                <a:gd name="T42" fmla="*/ 802 w 1087"/>
                <a:gd name="T43" fmla="*/ 210 h 1086"/>
                <a:gd name="T44" fmla="*/ 708 w 1087"/>
                <a:gd name="T45" fmla="*/ 156 h 1086"/>
                <a:gd name="T46" fmla="*/ 601 w 1087"/>
                <a:gd name="T47" fmla="*/ 126 h 1086"/>
                <a:gd name="T48" fmla="*/ 544 w 1087"/>
                <a:gd name="T49" fmla="*/ 0 h 1086"/>
                <a:gd name="T50" fmla="*/ 669 w 1087"/>
                <a:gd name="T51" fmla="*/ 15 h 1086"/>
                <a:gd name="T52" fmla="*/ 783 w 1087"/>
                <a:gd name="T53" fmla="*/ 55 h 1086"/>
                <a:gd name="T54" fmla="*/ 884 w 1087"/>
                <a:gd name="T55" fmla="*/ 120 h 1086"/>
                <a:gd name="T56" fmla="*/ 967 w 1087"/>
                <a:gd name="T57" fmla="*/ 204 h 1086"/>
                <a:gd name="T58" fmla="*/ 1032 w 1087"/>
                <a:gd name="T59" fmla="*/ 305 h 1086"/>
                <a:gd name="T60" fmla="*/ 1073 w 1087"/>
                <a:gd name="T61" fmla="*/ 419 h 1086"/>
                <a:gd name="T62" fmla="*/ 1087 w 1087"/>
                <a:gd name="T63" fmla="*/ 544 h 1086"/>
                <a:gd name="T64" fmla="*/ 1073 w 1087"/>
                <a:gd name="T65" fmla="*/ 667 h 1086"/>
                <a:gd name="T66" fmla="*/ 1032 w 1087"/>
                <a:gd name="T67" fmla="*/ 781 h 1086"/>
                <a:gd name="T68" fmla="*/ 967 w 1087"/>
                <a:gd name="T69" fmla="*/ 882 h 1086"/>
                <a:gd name="T70" fmla="*/ 884 w 1087"/>
                <a:gd name="T71" fmla="*/ 967 h 1086"/>
                <a:gd name="T72" fmla="*/ 783 w 1087"/>
                <a:gd name="T73" fmla="*/ 1031 h 1086"/>
                <a:gd name="T74" fmla="*/ 669 w 1087"/>
                <a:gd name="T75" fmla="*/ 1071 h 1086"/>
                <a:gd name="T76" fmla="*/ 544 w 1087"/>
                <a:gd name="T77" fmla="*/ 1086 h 1086"/>
                <a:gd name="T78" fmla="*/ 420 w 1087"/>
                <a:gd name="T79" fmla="*/ 1071 h 1086"/>
                <a:gd name="T80" fmla="*/ 305 w 1087"/>
                <a:gd name="T81" fmla="*/ 1031 h 1086"/>
                <a:gd name="T82" fmla="*/ 205 w 1087"/>
                <a:gd name="T83" fmla="*/ 967 h 1086"/>
                <a:gd name="T84" fmla="*/ 120 w 1087"/>
                <a:gd name="T85" fmla="*/ 882 h 1086"/>
                <a:gd name="T86" fmla="*/ 56 w 1087"/>
                <a:gd name="T87" fmla="*/ 781 h 1086"/>
                <a:gd name="T88" fmla="*/ 15 w 1087"/>
                <a:gd name="T89" fmla="*/ 667 h 1086"/>
                <a:gd name="T90" fmla="*/ 0 w 1087"/>
                <a:gd name="T91" fmla="*/ 544 h 1086"/>
                <a:gd name="T92" fmla="*/ 15 w 1087"/>
                <a:gd name="T93" fmla="*/ 419 h 1086"/>
                <a:gd name="T94" fmla="*/ 56 w 1087"/>
                <a:gd name="T95" fmla="*/ 305 h 1086"/>
                <a:gd name="T96" fmla="*/ 120 w 1087"/>
                <a:gd name="T97" fmla="*/ 204 h 1086"/>
                <a:gd name="T98" fmla="*/ 205 w 1087"/>
                <a:gd name="T99" fmla="*/ 120 h 1086"/>
                <a:gd name="T100" fmla="*/ 305 w 1087"/>
                <a:gd name="T101" fmla="*/ 55 h 1086"/>
                <a:gd name="T102" fmla="*/ 420 w 1087"/>
                <a:gd name="T103" fmla="*/ 15 h 1086"/>
                <a:gd name="T104" fmla="*/ 544 w 1087"/>
                <a:gd name="T105" fmla="*/ 0 h 1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7" h="1086">
                  <a:moveTo>
                    <a:pt x="544" y="122"/>
                  </a:moveTo>
                  <a:lnTo>
                    <a:pt x="487" y="126"/>
                  </a:lnTo>
                  <a:lnTo>
                    <a:pt x="432" y="137"/>
                  </a:lnTo>
                  <a:lnTo>
                    <a:pt x="380" y="156"/>
                  </a:lnTo>
                  <a:lnTo>
                    <a:pt x="331" y="179"/>
                  </a:lnTo>
                  <a:lnTo>
                    <a:pt x="287" y="210"/>
                  </a:lnTo>
                  <a:lnTo>
                    <a:pt x="247" y="245"/>
                  </a:lnTo>
                  <a:lnTo>
                    <a:pt x="211" y="286"/>
                  </a:lnTo>
                  <a:lnTo>
                    <a:pt x="181" y="331"/>
                  </a:lnTo>
                  <a:lnTo>
                    <a:pt x="156" y="380"/>
                  </a:lnTo>
                  <a:lnTo>
                    <a:pt x="137" y="432"/>
                  </a:lnTo>
                  <a:lnTo>
                    <a:pt x="126" y="487"/>
                  </a:lnTo>
                  <a:lnTo>
                    <a:pt x="122" y="544"/>
                  </a:lnTo>
                  <a:lnTo>
                    <a:pt x="126" y="600"/>
                  </a:lnTo>
                  <a:lnTo>
                    <a:pt x="137" y="654"/>
                  </a:lnTo>
                  <a:lnTo>
                    <a:pt x="156" y="707"/>
                  </a:lnTo>
                  <a:lnTo>
                    <a:pt x="181" y="755"/>
                  </a:lnTo>
                  <a:lnTo>
                    <a:pt x="211" y="800"/>
                  </a:lnTo>
                  <a:lnTo>
                    <a:pt x="247" y="841"/>
                  </a:lnTo>
                  <a:lnTo>
                    <a:pt x="287" y="876"/>
                  </a:lnTo>
                  <a:lnTo>
                    <a:pt x="331" y="907"/>
                  </a:lnTo>
                  <a:lnTo>
                    <a:pt x="380" y="931"/>
                  </a:lnTo>
                  <a:lnTo>
                    <a:pt x="432" y="949"/>
                  </a:lnTo>
                  <a:lnTo>
                    <a:pt x="487" y="960"/>
                  </a:lnTo>
                  <a:lnTo>
                    <a:pt x="544" y="964"/>
                  </a:lnTo>
                  <a:lnTo>
                    <a:pt x="601" y="960"/>
                  </a:lnTo>
                  <a:lnTo>
                    <a:pt x="656" y="949"/>
                  </a:lnTo>
                  <a:lnTo>
                    <a:pt x="708" y="931"/>
                  </a:lnTo>
                  <a:lnTo>
                    <a:pt x="757" y="907"/>
                  </a:lnTo>
                  <a:lnTo>
                    <a:pt x="802" y="876"/>
                  </a:lnTo>
                  <a:lnTo>
                    <a:pt x="841" y="841"/>
                  </a:lnTo>
                  <a:lnTo>
                    <a:pt x="878" y="800"/>
                  </a:lnTo>
                  <a:lnTo>
                    <a:pt x="907" y="755"/>
                  </a:lnTo>
                  <a:lnTo>
                    <a:pt x="932" y="707"/>
                  </a:lnTo>
                  <a:lnTo>
                    <a:pt x="950" y="654"/>
                  </a:lnTo>
                  <a:lnTo>
                    <a:pt x="961" y="600"/>
                  </a:lnTo>
                  <a:lnTo>
                    <a:pt x="966" y="544"/>
                  </a:lnTo>
                  <a:lnTo>
                    <a:pt x="961" y="487"/>
                  </a:lnTo>
                  <a:lnTo>
                    <a:pt x="950" y="432"/>
                  </a:lnTo>
                  <a:lnTo>
                    <a:pt x="932" y="380"/>
                  </a:lnTo>
                  <a:lnTo>
                    <a:pt x="907" y="331"/>
                  </a:lnTo>
                  <a:lnTo>
                    <a:pt x="878" y="286"/>
                  </a:lnTo>
                  <a:lnTo>
                    <a:pt x="841" y="245"/>
                  </a:lnTo>
                  <a:lnTo>
                    <a:pt x="802" y="210"/>
                  </a:lnTo>
                  <a:lnTo>
                    <a:pt x="757" y="179"/>
                  </a:lnTo>
                  <a:lnTo>
                    <a:pt x="708" y="156"/>
                  </a:lnTo>
                  <a:lnTo>
                    <a:pt x="656" y="137"/>
                  </a:lnTo>
                  <a:lnTo>
                    <a:pt x="601" y="126"/>
                  </a:lnTo>
                  <a:lnTo>
                    <a:pt x="544" y="122"/>
                  </a:lnTo>
                  <a:close/>
                  <a:moveTo>
                    <a:pt x="544" y="0"/>
                  </a:moveTo>
                  <a:lnTo>
                    <a:pt x="608" y="4"/>
                  </a:lnTo>
                  <a:lnTo>
                    <a:pt x="669" y="15"/>
                  </a:lnTo>
                  <a:lnTo>
                    <a:pt x="727" y="33"/>
                  </a:lnTo>
                  <a:lnTo>
                    <a:pt x="783" y="55"/>
                  </a:lnTo>
                  <a:lnTo>
                    <a:pt x="835" y="85"/>
                  </a:lnTo>
                  <a:lnTo>
                    <a:pt x="884" y="120"/>
                  </a:lnTo>
                  <a:lnTo>
                    <a:pt x="927" y="159"/>
                  </a:lnTo>
                  <a:lnTo>
                    <a:pt x="967" y="204"/>
                  </a:lnTo>
                  <a:lnTo>
                    <a:pt x="1002" y="253"/>
                  </a:lnTo>
                  <a:lnTo>
                    <a:pt x="1032" y="305"/>
                  </a:lnTo>
                  <a:lnTo>
                    <a:pt x="1055" y="360"/>
                  </a:lnTo>
                  <a:lnTo>
                    <a:pt x="1073" y="419"/>
                  </a:lnTo>
                  <a:lnTo>
                    <a:pt x="1083" y="480"/>
                  </a:lnTo>
                  <a:lnTo>
                    <a:pt x="1087" y="544"/>
                  </a:lnTo>
                  <a:lnTo>
                    <a:pt x="1083" y="606"/>
                  </a:lnTo>
                  <a:lnTo>
                    <a:pt x="1073" y="667"/>
                  </a:lnTo>
                  <a:lnTo>
                    <a:pt x="1055" y="727"/>
                  </a:lnTo>
                  <a:lnTo>
                    <a:pt x="1032" y="781"/>
                  </a:lnTo>
                  <a:lnTo>
                    <a:pt x="1002" y="834"/>
                  </a:lnTo>
                  <a:lnTo>
                    <a:pt x="967" y="882"/>
                  </a:lnTo>
                  <a:lnTo>
                    <a:pt x="927" y="927"/>
                  </a:lnTo>
                  <a:lnTo>
                    <a:pt x="884" y="967"/>
                  </a:lnTo>
                  <a:lnTo>
                    <a:pt x="835" y="1001"/>
                  </a:lnTo>
                  <a:lnTo>
                    <a:pt x="783" y="1031"/>
                  </a:lnTo>
                  <a:lnTo>
                    <a:pt x="727" y="1054"/>
                  </a:lnTo>
                  <a:lnTo>
                    <a:pt x="669" y="1071"/>
                  </a:lnTo>
                  <a:lnTo>
                    <a:pt x="608" y="1082"/>
                  </a:lnTo>
                  <a:lnTo>
                    <a:pt x="544" y="1086"/>
                  </a:lnTo>
                  <a:lnTo>
                    <a:pt x="481" y="1082"/>
                  </a:lnTo>
                  <a:lnTo>
                    <a:pt x="420" y="1071"/>
                  </a:lnTo>
                  <a:lnTo>
                    <a:pt x="361" y="1054"/>
                  </a:lnTo>
                  <a:lnTo>
                    <a:pt x="305" y="1031"/>
                  </a:lnTo>
                  <a:lnTo>
                    <a:pt x="253" y="1001"/>
                  </a:lnTo>
                  <a:lnTo>
                    <a:pt x="205" y="967"/>
                  </a:lnTo>
                  <a:lnTo>
                    <a:pt x="160" y="927"/>
                  </a:lnTo>
                  <a:lnTo>
                    <a:pt x="120" y="882"/>
                  </a:lnTo>
                  <a:lnTo>
                    <a:pt x="86" y="834"/>
                  </a:lnTo>
                  <a:lnTo>
                    <a:pt x="56" y="781"/>
                  </a:lnTo>
                  <a:lnTo>
                    <a:pt x="33" y="727"/>
                  </a:lnTo>
                  <a:lnTo>
                    <a:pt x="15" y="667"/>
                  </a:lnTo>
                  <a:lnTo>
                    <a:pt x="4" y="606"/>
                  </a:lnTo>
                  <a:lnTo>
                    <a:pt x="0" y="544"/>
                  </a:lnTo>
                  <a:lnTo>
                    <a:pt x="4" y="480"/>
                  </a:lnTo>
                  <a:lnTo>
                    <a:pt x="15" y="419"/>
                  </a:lnTo>
                  <a:lnTo>
                    <a:pt x="33" y="360"/>
                  </a:lnTo>
                  <a:lnTo>
                    <a:pt x="56" y="305"/>
                  </a:lnTo>
                  <a:lnTo>
                    <a:pt x="86" y="253"/>
                  </a:lnTo>
                  <a:lnTo>
                    <a:pt x="120" y="204"/>
                  </a:lnTo>
                  <a:lnTo>
                    <a:pt x="160" y="159"/>
                  </a:lnTo>
                  <a:lnTo>
                    <a:pt x="205" y="120"/>
                  </a:lnTo>
                  <a:lnTo>
                    <a:pt x="253" y="85"/>
                  </a:lnTo>
                  <a:lnTo>
                    <a:pt x="305" y="55"/>
                  </a:lnTo>
                  <a:lnTo>
                    <a:pt x="361" y="33"/>
                  </a:lnTo>
                  <a:lnTo>
                    <a:pt x="420" y="15"/>
                  </a:lnTo>
                  <a:lnTo>
                    <a:pt x="481" y="4"/>
                  </a:lnTo>
                  <a:lnTo>
                    <a:pt x="54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6" name="Freeform 9"/>
            <p:cNvSpPr>
              <a:spLocks noEditPoints="1"/>
            </p:cNvSpPr>
            <p:nvPr/>
          </p:nvSpPr>
          <p:spPr bwMode="auto">
            <a:xfrm>
              <a:off x="6045086" y="651494"/>
              <a:ext cx="101677" cy="101978"/>
            </a:xfrm>
            <a:custGeom>
              <a:avLst/>
              <a:gdLst>
                <a:gd name="T0" fmla="*/ 299 w 674"/>
                <a:gd name="T1" fmla="*/ 126 h 676"/>
                <a:gd name="T2" fmla="*/ 229 w 674"/>
                <a:gd name="T3" fmla="*/ 152 h 676"/>
                <a:gd name="T4" fmla="*/ 173 w 674"/>
                <a:gd name="T5" fmla="*/ 199 h 676"/>
                <a:gd name="T6" fmla="*/ 136 w 674"/>
                <a:gd name="T7" fmla="*/ 263 h 676"/>
                <a:gd name="T8" fmla="*/ 122 w 674"/>
                <a:gd name="T9" fmla="*/ 339 h 676"/>
                <a:gd name="T10" fmla="*/ 136 w 674"/>
                <a:gd name="T11" fmla="*/ 413 h 676"/>
                <a:gd name="T12" fmla="*/ 173 w 674"/>
                <a:gd name="T13" fmla="*/ 477 h 676"/>
                <a:gd name="T14" fmla="*/ 229 w 674"/>
                <a:gd name="T15" fmla="*/ 524 h 676"/>
                <a:gd name="T16" fmla="*/ 299 w 674"/>
                <a:gd name="T17" fmla="*/ 550 h 676"/>
                <a:gd name="T18" fmla="*/ 376 w 674"/>
                <a:gd name="T19" fmla="*/ 550 h 676"/>
                <a:gd name="T20" fmla="*/ 445 w 674"/>
                <a:gd name="T21" fmla="*/ 524 h 676"/>
                <a:gd name="T22" fmla="*/ 501 w 674"/>
                <a:gd name="T23" fmla="*/ 477 h 676"/>
                <a:gd name="T24" fmla="*/ 539 w 674"/>
                <a:gd name="T25" fmla="*/ 413 h 676"/>
                <a:gd name="T26" fmla="*/ 552 w 674"/>
                <a:gd name="T27" fmla="*/ 339 h 676"/>
                <a:gd name="T28" fmla="*/ 539 w 674"/>
                <a:gd name="T29" fmla="*/ 263 h 676"/>
                <a:gd name="T30" fmla="*/ 501 w 674"/>
                <a:gd name="T31" fmla="*/ 199 h 676"/>
                <a:gd name="T32" fmla="*/ 445 w 674"/>
                <a:gd name="T33" fmla="*/ 152 h 676"/>
                <a:gd name="T34" fmla="*/ 376 w 674"/>
                <a:gd name="T35" fmla="*/ 126 h 676"/>
                <a:gd name="T36" fmla="*/ 337 w 674"/>
                <a:gd name="T37" fmla="*/ 0 h 676"/>
                <a:gd name="T38" fmla="*/ 434 w 674"/>
                <a:gd name="T39" fmla="*/ 15 h 676"/>
                <a:gd name="T40" fmla="*/ 520 w 674"/>
                <a:gd name="T41" fmla="*/ 55 h 676"/>
                <a:gd name="T42" fmla="*/ 591 w 674"/>
                <a:gd name="T43" fmla="*/ 117 h 676"/>
                <a:gd name="T44" fmla="*/ 643 w 674"/>
                <a:gd name="T45" fmla="*/ 196 h 676"/>
                <a:gd name="T46" fmla="*/ 671 w 674"/>
                <a:gd name="T47" fmla="*/ 289 h 676"/>
                <a:gd name="T48" fmla="*/ 671 w 674"/>
                <a:gd name="T49" fmla="*/ 388 h 676"/>
                <a:gd name="T50" fmla="*/ 643 w 674"/>
                <a:gd name="T51" fmla="*/ 481 h 676"/>
                <a:gd name="T52" fmla="*/ 591 w 674"/>
                <a:gd name="T53" fmla="*/ 559 h 676"/>
                <a:gd name="T54" fmla="*/ 520 w 674"/>
                <a:gd name="T55" fmla="*/ 621 h 676"/>
                <a:gd name="T56" fmla="*/ 434 w 674"/>
                <a:gd name="T57" fmla="*/ 661 h 676"/>
                <a:gd name="T58" fmla="*/ 337 w 674"/>
                <a:gd name="T59" fmla="*/ 676 h 676"/>
                <a:gd name="T60" fmla="*/ 240 w 674"/>
                <a:gd name="T61" fmla="*/ 661 h 676"/>
                <a:gd name="T62" fmla="*/ 153 w 674"/>
                <a:gd name="T63" fmla="*/ 621 h 676"/>
                <a:gd name="T64" fmla="*/ 82 w 674"/>
                <a:gd name="T65" fmla="*/ 559 h 676"/>
                <a:gd name="T66" fmla="*/ 31 w 674"/>
                <a:gd name="T67" fmla="*/ 481 h 676"/>
                <a:gd name="T68" fmla="*/ 4 w 674"/>
                <a:gd name="T69" fmla="*/ 388 h 676"/>
                <a:gd name="T70" fmla="*/ 4 w 674"/>
                <a:gd name="T71" fmla="*/ 289 h 676"/>
                <a:gd name="T72" fmla="*/ 31 w 674"/>
                <a:gd name="T73" fmla="*/ 196 h 676"/>
                <a:gd name="T74" fmla="*/ 82 w 674"/>
                <a:gd name="T75" fmla="*/ 117 h 676"/>
                <a:gd name="T76" fmla="*/ 153 w 674"/>
                <a:gd name="T77" fmla="*/ 55 h 676"/>
                <a:gd name="T78" fmla="*/ 240 w 674"/>
                <a:gd name="T79" fmla="*/ 15 h 676"/>
                <a:gd name="T80" fmla="*/ 337 w 674"/>
                <a:gd name="T81" fmla="*/ 0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74" h="676">
                  <a:moveTo>
                    <a:pt x="337" y="122"/>
                  </a:moveTo>
                  <a:lnTo>
                    <a:pt x="299" y="126"/>
                  </a:lnTo>
                  <a:lnTo>
                    <a:pt x="262" y="136"/>
                  </a:lnTo>
                  <a:lnTo>
                    <a:pt x="229" y="152"/>
                  </a:lnTo>
                  <a:lnTo>
                    <a:pt x="198" y="173"/>
                  </a:lnTo>
                  <a:lnTo>
                    <a:pt x="173" y="199"/>
                  </a:lnTo>
                  <a:lnTo>
                    <a:pt x="151" y="229"/>
                  </a:lnTo>
                  <a:lnTo>
                    <a:pt x="136" y="263"/>
                  </a:lnTo>
                  <a:lnTo>
                    <a:pt x="126" y="299"/>
                  </a:lnTo>
                  <a:lnTo>
                    <a:pt x="122" y="339"/>
                  </a:lnTo>
                  <a:lnTo>
                    <a:pt x="126" y="377"/>
                  </a:lnTo>
                  <a:lnTo>
                    <a:pt x="136" y="413"/>
                  </a:lnTo>
                  <a:lnTo>
                    <a:pt x="151" y="447"/>
                  </a:lnTo>
                  <a:lnTo>
                    <a:pt x="173" y="477"/>
                  </a:lnTo>
                  <a:lnTo>
                    <a:pt x="198" y="503"/>
                  </a:lnTo>
                  <a:lnTo>
                    <a:pt x="229" y="524"/>
                  </a:lnTo>
                  <a:lnTo>
                    <a:pt x="262" y="540"/>
                  </a:lnTo>
                  <a:lnTo>
                    <a:pt x="299" y="550"/>
                  </a:lnTo>
                  <a:lnTo>
                    <a:pt x="337" y="554"/>
                  </a:lnTo>
                  <a:lnTo>
                    <a:pt x="376" y="550"/>
                  </a:lnTo>
                  <a:lnTo>
                    <a:pt x="412" y="540"/>
                  </a:lnTo>
                  <a:lnTo>
                    <a:pt x="445" y="524"/>
                  </a:lnTo>
                  <a:lnTo>
                    <a:pt x="475" y="503"/>
                  </a:lnTo>
                  <a:lnTo>
                    <a:pt x="501" y="477"/>
                  </a:lnTo>
                  <a:lnTo>
                    <a:pt x="522" y="447"/>
                  </a:lnTo>
                  <a:lnTo>
                    <a:pt x="539" y="413"/>
                  </a:lnTo>
                  <a:lnTo>
                    <a:pt x="549" y="377"/>
                  </a:lnTo>
                  <a:lnTo>
                    <a:pt x="552" y="339"/>
                  </a:lnTo>
                  <a:lnTo>
                    <a:pt x="549" y="299"/>
                  </a:lnTo>
                  <a:lnTo>
                    <a:pt x="539" y="263"/>
                  </a:lnTo>
                  <a:lnTo>
                    <a:pt x="522" y="229"/>
                  </a:lnTo>
                  <a:lnTo>
                    <a:pt x="501" y="199"/>
                  </a:lnTo>
                  <a:lnTo>
                    <a:pt x="475" y="173"/>
                  </a:lnTo>
                  <a:lnTo>
                    <a:pt x="445" y="152"/>
                  </a:lnTo>
                  <a:lnTo>
                    <a:pt x="412" y="136"/>
                  </a:lnTo>
                  <a:lnTo>
                    <a:pt x="376" y="126"/>
                  </a:lnTo>
                  <a:lnTo>
                    <a:pt x="337" y="122"/>
                  </a:lnTo>
                  <a:close/>
                  <a:moveTo>
                    <a:pt x="337" y="0"/>
                  </a:moveTo>
                  <a:lnTo>
                    <a:pt x="387" y="4"/>
                  </a:lnTo>
                  <a:lnTo>
                    <a:pt x="434" y="15"/>
                  </a:lnTo>
                  <a:lnTo>
                    <a:pt x="479" y="33"/>
                  </a:lnTo>
                  <a:lnTo>
                    <a:pt x="520" y="55"/>
                  </a:lnTo>
                  <a:lnTo>
                    <a:pt x="559" y="84"/>
                  </a:lnTo>
                  <a:lnTo>
                    <a:pt x="591" y="117"/>
                  </a:lnTo>
                  <a:lnTo>
                    <a:pt x="620" y="155"/>
                  </a:lnTo>
                  <a:lnTo>
                    <a:pt x="643" y="196"/>
                  </a:lnTo>
                  <a:lnTo>
                    <a:pt x="659" y="241"/>
                  </a:lnTo>
                  <a:lnTo>
                    <a:pt x="671" y="289"/>
                  </a:lnTo>
                  <a:lnTo>
                    <a:pt x="674" y="339"/>
                  </a:lnTo>
                  <a:lnTo>
                    <a:pt x="671" y="388"/>
                  </a:lnTo>
                  <a:lnTo>
                    <a:pt x="659" y="436"/>
                  </a:lnTo>
                  <a:lnTo>
                    <a:pt x="643" y="481"/>
                  </a:lnTo>
                  <a:lnTo>
                    <a:pt x="620" y="522"/>
                  </a:lnTo>
                  <a:lnTo>
                    <a:pt x="591" y="559"/>
                  </a:lnTo>
                  <a:lnTo>
                    <a:pt x="559" y="592"/>
                  </a:lnTo>
                  <a:lnTo>
                    <a:pt x="520" y="621"/>
                  </a:lnTo>
                  <a:lnTo>
                    <a:pt x="479" y="643"/>
                  </a:lnTo>
                  <a:lnTo>
                    <a:pt x="434" y="661"/>
                  </a:lnTo>
                  <a:lnTo>
                    <a:pt x="387" y="672"/>
                  </a:lnTo>
                  <a:lnTo>
                    <a:pt x="337" y="676"/>
                  </a:lnTo>
                  <a:lnTo>
                    <a:pt x="287" y="672"/>
                  </a:lnTo>
                  <a:lnTo>
                    <a:pt x="240" y="661"/>
                  </a:lnTo>
                  <a:lnTo>
                    <a:pt x="195" y="643"/>
                  </a:lnTo>
                  <a:lnTo>
                    <a:pt x="153" y="621"/>
                  </a:lnTo>
                  <a:lnTo>
                    <a:pt x="116" y="592"/>
                  </a:lnTo>
                  <a:lnTo>
                    <a:pt x="82" y="559"/>
                  </a:lnTo>
                  <a:lnTo>
                    <a:pt x="55" y="522"/>
                  </a:lnTo>
                  <a:lnTo>
                    <a:pt x="31" y="481"/>
                  </a:lnTo>
                  <a:lnTo>
                    <a:pt x="14" y="436"/>
                  </a:lnTo>
                  <a:lnTo>
                    <a:pt x="4" y="388"/>
                  </a:lnTo>
                  <a:lnTo>
                    <a:pt x="0" y="339"/>
                  </a:lnTo>
                  <a:lnTo>
                    <a:pt x="4" y="289"/>
                  </a:lnTo>
                  <a:lnTo>
                    <a:pt x="14" y="241"/>
                  </a:lnTo>
                  <a:lnTo>
                    <a:pt x="31" y="196"/>
                  </a:lnTo>
                  <a:lnTo>
                    <a:pt x="55" y="155"/>
                  </a:lnTo>
                  <a:lnTo>
                    <a:pt x="82" y="117"/>
                  </a:lnTo>
                  <a:lnTo>
                    <a:pt x="116" y="84"/>
                  </a:lnTo>
                  <a:lnTo>
                    <a:pt x="153" y="55"/>
                  </a:lnTo>
                  <a:lnTo>
                    <a:pt x="195" y="33"/>
                  </a:lnTo>
                  <a:lnTo>
                    <a:pt x="240" y="15"/>
                  </a:lnTo>
                  <a:lnTo>
                    <a:pt x="287" y="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7" name="Freeform 12"/>
            <p:cNvSpPr>
              <a:spLocks/>
            </p:cNvSpPr>
            <p:nvPr/>
          </p:nvSpPr>
          <p:spPr bwMode="auto">
            <a:xfrm>
              <a:off x="6013859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8" name="Freeform 12"/>
            <p:cNvSpPr>
              <a:spLocks/>
            </p:cNvSpPr>
            <p:nvPr/>
          </p:nvSpPr>
          <p:spPr bwMode="auto">
            <a:xfrm>
              <a:off x="6086797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  <p:sp>
          <p:nvSpPr>
            <p:cNvPr id="89" name="Freeform 12"/>
            <p:cNvSpPr>
              <a:spLocks/>
            </p:cNvSpPr>
            <p:nvPr/>
          </p:nvSpPr>
          <p:spPr bwMode="auto">
            <a:xfrm>
              <a:off x="6159736" y="967757"/>
              <a:ext cx="18404" cy="81501"/>
            </a:xfrm>
            <a:custGeom>
              <a:avLst/>
              <a:gdLst>
                <a:gd name="T0" fmla="*/ 61 w 122"/>
                <a:gd name="T1" fmla="*/ 0 h 369"/>
                <a:gd name="T2" fmla="*/ 81 w 122"/>
                <a:gd name="T3" fmla="*/ 2 h 369"/>
                <a:gd name="T4" fmla="*/ 97 w 122"/>
                <a:gd name="T5" fmla="*/ 11 h 369"/>
                <a:gd name="T6" fmla="*/ 111 w 122"/>
                <a:gd name="T7" fmla="*/ 25 h 369"/>
                <a:gd name="T8" fmla="*/ 120 w 122"/>
                <a:gd name="T9" fmla="*/ 41 h 369"/>
                <a:gd name="T10" fmla="*/ 122 w 122"/>
                <a:gd name="T11" fmla="*/ 59 h 369"/>
                <a:gd name="T12" fmla="*/ 122 w 122"/>
                <a:gd name="T13" fmla="*/ 308 h 369"/>
                <a:gd name="T14" fmla="*/ 120 w 122"/>
                <a:gd name="T15" fmla="*/ 327 h 369"/>
                <a:gd name="T16" fmla="*/ 111 w 122"/>
                <a:gd name="T17" fmla="*/ 344 h 369"/>
                <a:gd name="T18" fmla="*/ 97 w 122"/>
                <a:gd name="T19" fmla="*/ 357 h 369"/>
                <a:gd name="T20" fmla="*/ 81 w 122"/>
                <a:gd name="T21" fmla="*/ 365 h 369"/>
                <a:gd name="T22" fmla="*/ 61 w 122"/>
                <a:gd name="T23" fmla="*/ 369 h 369"/>
                <a:gd name="T24" fmla="*/ 42 w 122"/>
                <a:gd name="T25" fmla="*/ 365 h 369"/>
                <a:gd name="T26" fmla="*/ 25 w 122"/>
                <a:gd name="T27" fmla="*/ 357 h 369"/>
                <a:gd name="T28" fmla="*/ 13 w 122"/>
                <a:gd name="T29" fmla="*/ 344 h 369"/>
                <a:gd name="T30" fmla="*/ 4 w 122"/>
                <a:gd name="T31" fmla="*/ 327 h 369"/>
                <a:gd name="T32" fmla="*/ 0 w 122"/>
                <a:gd name="T33" fmla="*/ 308 h 369"/>
                <a:gd name="T34" fmla="*/ 0 w 122"/>
                <a:gd name="T35" fmla="*/ 59 h 369"/>
                <a:gd name="T36" fmla="*/ 4 w 122"/>
                <a:gd name="T37" fmla="*/ 41 h 369"/>
                <a:gd name="T38" fmla="*/ 13 w 122"/>
                <a:gd name="T39" fmla="*/ 25 h 369"/>
                <a:gd name="T40" fmla="*/ 25 w 122"/>
                <a:gd name="T41" fmla="*/ 11 h 369"/>
                <a:gd name="T42" fmla="*/ 42 w 122"/>
                <a:gd name="T43" fmla="*/ 2 h 369"/>
                <a:gd name="T44" fmla="*/ 61 w 122"/>
                <a:gd name="T4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2" h="369">
                  <a:moveTo>
                    <a:pt x="61" y="0"/>
                  </a:moveTo>
                  <a:lnTo>
                    <a:pt x="81" y="2"/>
                  </a:lnTo>
                  <a:lnTo>
                    <a:pt x="97" y="11"/>
                  </a:lnTo>
                  <a:lnTo>
                    <a:pt x="111" y="25"/>
                  </a:lnTo>
                  <a:lnTo>
                    <a:pt x="120" y="41"/>
                  </a:lnTo>
                  <a:lnTo>
                    <a:pt x="122" y="59"/>
                  </a:lnTo>
                  <a:lnTo>
                    <a:pt x="122" y="308"/>
                  </a:lnTo>
                  <a:lnTo>
                    <a:pt x="120" y="327"/>
                  </a:lnTo>
                  <a:lnTo>
                    <a:pt x="111" y="344"/>
                  </a:lnTo>
                  <a:lnTo>
                    <a:pt x="97" y="357"/>
                  </a:lnTo>
                  <a:lnTo>
                    <a:pt x="81" y="365"/>
                  </a:lnTo>
                  <a:lnTo>
                    <a:pt x="61" y="369"/>
                  </a:lnTo>
                  <a:lnTo>
                    <a:pt x="42" y="365"/>
                  </a:lnTo>
                  <a:lnTo>
                    <a:pt x="25" y="357"/>
                  </a:lnTo>
                  <a:lnTo>
                    <a:pt x="13" y="344"/>
                  </a:lnTo>
                  <a:lnTo>
                    <a:pt x="4" y="327"/>
                  </a:lnTo>
                  <a:lnTo>
                    <a:pt x="0" y="308"/>
                  </a:lnTo>
                  <a:lnTo>
                    <a:pt x="0" y="59"/>
                  </a:lnTo>
                  <a:lnTo>
                    <a:pt x="4" y="41"/>
                  </a:lnTo>
                  <a:lnTo>
                    <a:pt x="13" y="25"/>
                  </a:lnTo>
                  <a:lnTo>
                    <a:pt x="25" y="11"/>
                  </a:lnTo>
                  <a:lnTo>
                    <a:pt x="42" y="2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000"/>
            </a:p>
          </p:txBody>
        </p:sp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7FA3AE5-BE80-4D3B-81F2-57F473765F08}"/>
              </a:ext>
            </a:extLst>
          </p:cNvPr>
          <p:cNvSpPr/>
          <p:nvPr/>
        </p:nvSpPr>
        <p:spPr>
          <a:xfrm rot="3996115" flipH="1" flipV="1">
            <a:off x="1667157" y="1387745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7B0D5BA-97CF-4368-85B7-AC078326B2AA}"/>
              </a:ext>
            </a:extLst>
          </p:cNvPr>
          <p:cNvSpPr/>
          <p:nvPr/>
        </p:nvSpPr>
        <p:spPr>
          <a:xfrm rot="3996115" flipH="1" flipV="1">
            <a:off x="1798434" y="8737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ABDD8F-05B8-439A-9FDA-336A25F85FF9}"/>
              </a:ext>
            </a:extLst>
          </p:cNvPr>
          <p:cNvSpPr/>
          <p:nvPr/>
        </p:nvSpPr>
        <p:spPr>
          <a:xfrm rot="3996115" flipH="1" flipV="1">
            <a:off x="1239044" y="1063413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C45EA1D-DD45-473F-A283-140F139D0E43}"/>
              </a:ext>
            </a:extLst>
          </p:cNvPr>
          <p:cNvSpPr/>
          <p:nvPr/>
        </p:nvSpPr>
        <p:spPr>
          <a:xfrm rot="3996115" flipH="1" flipV="1">
            <a:off x="11105693" y="104977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E70EB1A1-30CB-404E-A260-A991EC88149E}"/>
              </a:ext>
            </a:extLst>
          </p:cNvPr>
          <p:cNvSpPr/>
          <p:nvPr/>
        </p:nvSpPr>
        <p:spPr>
          <a:xfrm rot="3996115" flipH="1" flipV="1">
            <a:off x="11236970" y="53575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1725738-BF58-490F-9F96-DA9ED52AF9AD}"/>
              </a:ext>
            </a:extLst>
          </p:cNvPr>
          <p:cNvSpPr/>
          <p:nvPr/>
        </p:nvSpPr>
        <p:spPr>
          <a:xfrm rot="3996115" flipH="1" flipV="1">
            <a:off x="10677580" y="725440"/>
            <a:ext cx="99997" cy="99997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B972251-CCBC-4DFD-A9DF-E9A3B621FB1C}"/>
              </a:ext>
            </a:extLst>
          </p:cNvPr>
          <p:cNvSpPr/>
          <p:nvPr/>
        </p:nvSpPr>
        <p:spPr>
          <a:xfrm rot="1519709">
            <a:off x="11236131" y="5868828"/>
            <a:ext cx="99997" cy="99997"/>
          </a:xfrm>
          <a:prstGeom prst="rect">
            <a:avLst/>
          </a:prstGeom>
          <a:solidFill>
            <a:schemeClr val="bg1"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390A0F0-13CF-41FC-9B92-571C788AE62E}"/>
              </a:ext>
            </a:extLst>
          </p:cNvPr>
          <p:cNvSpPr/>
          <p:nvPr/>
        </p:nvSpPr>
        <p:spPr>
          <a:xfrm rot="3996115">
            <a:off x="10891540" y="6184693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5FC4748-8A40-4859-B604-7A34A5B24D1A}"/>
              </a:ext>
            </a:extLst>
          </p:cNvPr>
          <p:cNvSpPr/>
          <p:nvPr/>
        </p:nvSpPr>
        <p:spPr>
          <a:xfrm rot="3996115">
            <a:off x="11644836" y="6053209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6399ABA6-57CC-450F-BC18-C147BA5E77F8}"/>
              </a:ext>
            </a:extLst>
          </p:cNvPr>
          <p:cNvSpPr/>
          <p:nvPr/>
        </p:nvSpPr>
        <p:spPr>
          <a:xfrm rot="3996115">
            <a:off x="1239043" y="6036826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11C282F-0C8D-4E34-92D7-0197F1845783}"/>
              </a:ext>
            </a:extLst>
          </p:cNvPr>
          <p:cNvSpPr/>
          <p:nvPr/>
        </p:nvSpPr>
        <p:spPr>
          <a:xfrm rot="3996115">
            <a:off x="1990137" y="6062104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751E64A3-1E1C-4BF6-9384-0D0566FA4999}"/>
              </a:ext>
            </a:extLst>
          </p:cNvPr>
          <p:cNvSpPr/>
          <p:nvPr/>
        </p:nvSpPr>
        <p:spPr>
          <a:xfrm rot="3996115" flipH="1" flipV="1">
            <a:off x="5836959" y="6160232"/>
            <a:ext cx="99997" cy="99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63F71A4-AAB1-4C72-8169-BD73CB0A743B}"/>
              </a:ext>
            </a:extLst>
          </p:cNvPr>
          <p:cNvSpPr/>
          <p:nvPr/>
        </p:nvSpPr>
        <p:spPr>
          <a:xfrm rot="3996115">
            <a:off x="5370934" y="6168310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708EE94F-8171-4535-AD15-A29FABEB7C87}"/>
              </a:ext>
            </a:extLst>
          </p:cNvPr>
          <p:cNvSpPr/>
          <p:nvPr/>
        </p:nvSpPr>
        <p:spPr>
          <a:xfrm rot="3996115">
            <a:off x="7991792" y="5869669"/>
            <a:ext cx="99997" cy="99997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1/2 액자 1">
            <a:extLst>
              <a:ext uri="{FF2B5EF4-FFF2-40B4-BE49-F238E27FC236}">
                <a16:creationId xmlns:a16="http://schemas.microsoft.com/office/drawing/2014/main" id="{727B7942-BC76-4EBD-A31A-17B4E4C54EED}"/>
              </a:ext>
            </a:extLst>
          </p:cNvPr>
          <p:cNvSpPr/>
          <p:nvPr/>
        </p:nvSpPr>
        <p:spPr>
          <a:xfrm>
            <a:off x="1608317" y="1372001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1/2 액자 43">
            <a:extLst>
              <a:ext uri="{FF2B5EF4-FFF2-40B4-BE49-F238E27FC236}">
                <a16:creationId xmlns:a16="http://schemas.microsoft.com/office/drawing/2014/main" id="{FC4621AE-7229-4DED-9D95-33A54271E3C4}"/>
              </a:ext>
            </a:extLst>
          </p:cNvPr>
          <p:cNvSpPr/>
          <p:nvPr/>
        </p:nvSpPr>
        <p:spPr>
          <a:xfrm rot="10800000">
            <a:off x="9616589" y="5587966"/>
            <a:ext cx="611715" cy="661720"/>
          </a:xfrm>
          <a:prstGeom prst="halfFrame">
            <a:avLst>
              <a:gd name="adj1" fmla="val 19664"/>
              <a:gd name="adj2" fmla="val 2308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44" name="Picture 4" descr="rsp2.png">
            <a:extLst>
              <a:ext uri="{FF2B5EF4-FFF2-40B4-BE49-F238E27FC236}">
                <a16:creationId xmlns:a16="http://schemas.microsoft.com/office/drawing/2014/main" id="{9B2C6323-4630-499C-9CE0-C3813FDD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20" y="1678881"/>
            <a:ext cx="7680000" cy="43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2D64514-D405-456D-BE22-B9EC3A56A94B}"/>
              </a:ext>
            </a:extLst>
          </p:cNvPr>
          <p:cNvSpPr txBox="1"/>
          <p:nvPr/>
        </p:nvSpPr>
        <p:spPr>
          <a:xfrm>
            <a:off x="1975206" y="3671644"/>
            <a:ext cx="3846009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20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Titanic</a:t>
            </a:r>
          </a:p>
        </p:txBody>
      </p:sp>
      <p:pic>
        <p:nvPicPr>
          <p:cNvPr id="38" name="Picture 6" descr="hand, o, pointer icon">
            <a:extLst>
              <a:ext uri="{FF2B5EF4-FFF2-40B4-BE49-F238E27FC236}">
                <a16:creationId xmlns:a16="http://schemas.microsoft.com/office/drawing/2014/main" id="{64957627-B6D0-480C-BB35-1969FE52F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286" y="3838881"/>
            <a:ext cx="796636" cy="79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11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1081 0.1969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4" y="9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209</Words>
  <Application>Microsoft Office PowerPoint</Application>
  <PresentationFormat>와이드스크린</PresentationFormat>
  <Paragraphs>97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1훈하얀고양이 R</vt:lpstr>
      <vt:lpstr>맑은 고딕</vt:lpstr>
      <vt:lpstr>Arial</vt:lpstr>
      <vt:lpstr>배달의민족 도현</vt:lpstr>
      <vt:lpstr>a아쿠아리움</vt:lpstr>
      <vt:lpstr>배달의민족 주아</vt:lpstr>
      <vt:lpstr>Koverwatch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민병조</dc:creator>
  <cp:lastModifiedBy>SEOJANGWON</cp:lastModifiedBy>
  <cp:revision>97</cp:revision>
  <dcterms:created xsi:type="dcterms:W3CDTF">2017-11-26T02:18:30Z</dcterms:created>
  <dcterms:modified xsi:type="dcterms:W3CDTF">2018-12-10T13:25:45Z</dcterms:modified>
</cp:coreProperties>
</file>